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3" r:id="rId4"/>
    <p:sldMasterId id="2147483878" r:id="rId5"/>
  </p:sldMasterIdLst>
  <p:notesMasterIdLst>
    <p:notesMasterId r:id="rId34"/>
  </p:notesMasterIdLst>
  <p:sldIdLst>
    <p:sldId id="376" r:id="rId6"/>
    <p:sldId id="363" r:id="rId7"/>
    <p:sldId id="362" r:id="rId8"/>
    <p:sldId id="424" r:id="rId9"/>
    <p:sldId id="450" r:id="rId10"/>
    <p:sldId id="449" r:id="rId11"/>
    <p:sldId id="451" r:id="rId12"/>
    <p:sldId id="479" r:id="rId13"/>
    <p:sldId id="448" r:id="rId14"/>
    <p:sldId id="452" r:id="rId15"/>
    <p:sldId id="1836" r:id="rId16"/>
    <p:sldId id="478" r:id="rId17"/>
    <p:sldId id="483" r:id="rId18"/>
    <p:sldId id="477" r:id="rId19"/>
    <p:sldId id="455" r:id="rId20"/>
    <p:sldId id="484" r:id="rId21"/>
    <p:sldId id="432" r:id="rId22"/>
    <p:sldId id="482" r:id="rId23"/>
    <p:sldId id="1833" r:id="rId24"/>
    <p:sldId id="1835" r:id="rId25"/>
    <p:sldId id="1834" r:id="rId26"/>
    <p:sldId id="431" r:id="rId27"/>
    <p:sldId id="385" r:id="rId28"/>
    <p:sldId id="433" r:id="rId29"/>
    <p:sldId id="411" r:id="rId30"/>
    <p:sldId id="434" r:id="rId31"/>
    <p:sldId id="556" r:id="rId32"/>
    <p:sldId id="444" r:id="rId33"/>
  </p:sldIdLst>
  <p:sldSz cx="9144000" cy="5143500" type="screen16x9"/>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5pPr>
    <a:lvl6pPr marL="2286000" algn="l" defTabSz="914400" rtl="0" eaLnBrk="1" latinLnBrk="0" hangingPunct="1">
      <a:defRPr sz="2400" kern="1200">
        <a:solidFill>
          <a:schemeClr val="tx1"/>
        </a:solidFill>
        <a:latin typeface="Arial" charset="0"/>
        <a:ea typeface="ＭＳ Ｐゴシック" pitchFamily="108" charset="-128"/>
        <a:cs typeface="+mn-cs"/>
      </a:defRPr>
    </a:lvl6pPr>
    <a:lvl7pPr marL="2743200" algn="l" defTabSz="914400" rtl="0" eaLnBrk="1" latinLnBrk="0" hangingPunct="1">
      <a:defRPr sz="2400" kern="1200">
        <a:solidFill>
          <a:schemeClr val="tx1"/>
        </a:solidFill>
        <a:latin typeface="Arial" charset="0"/>
        <a:ea typeface="ＭＳ Ｐゴシック" pitchFamily="108" charset="-128"/>
        <a:cs typeface="+mn-cs"/>
      </a:defRPr>
    </a:lvl7pPr>
    <a:lvl8pPr marL="3200400" algn="l" defTabSz="914400" rtl="0" eaLnBrk="1" latinLnBrk="0" hangingPunct="1">
      <a:defRPr sz="2400" kern="1200">
        <a:solidFill>
          <a:schemeClr val="tx1"/>
        </a:solidFill>
        <a:latin typeface="Arial" charset="0"/>
        <a:ea typeface="ＭＳ Ｐゴシック" pitchFamily="108" charset="-128"/>
        <a:cs typeface="+mn-cs"/>
      </a:defRPr>
    </a:lvl8pPr>
    <a:lvl9pPr marL="3657600" algn="l" defTabSz="914400" rtl="0" eaLnBrk="1" latinLnBrk="0" hangingPunct="1">
      <a:defRPr sz="2400" kern="1200">
        <a:solidFill>
          <a:schemeClr val="tx1"/>
        </a:solidFill>
        <a:latin typeface="Arial" charset="0"/>
        <a:ea typeface="ＭＳ Ｐゴシック" pitchFamily="108" charset="-128"/>
        <a:cs typeface="+mn-cs"/>
      </a:defRPr>
    </a:lvl9pPr>
  </p:defaultTextStyle>
  <p:extLst>
    <p:ext uri="{521415D9-36F7-43E2-AB2F-B90AF26B5E84}">
      <p14:sectionLst xmlns:p14="http://schemas.microsoft.com/office/powerpoint/2010/main">
        <p14:section name="Covers" id="{DFE16A78-73D5-464E-8F57-B0467B4F9657}">
          <p14:sldIdLst>
            <p14:sldId id="376"/>
          </p14:sldIdLst>
        </p14:section>
        <p14:section name="Session Slides" id="{FA94FF35-D040-42BA-A225-A6B33A1066C5}">
          <p14:sldIdLst>
            <p14:sldId id="363"/>
            <p14:sldId id="362"/>
            <p14:sldId id="424"/>
            <p14:sldId id="450"/>
            <p14:sldId id="449"/>
            <p14:sldId id="451"/>
            <p14:sldId id="479"/>
            <p14:sldId id="448"/>
            <p14:sldId id="452"/>
            <p14:sldId id="1836"/>
            <p14:sldId id="478"/>
            <p14:sldId id="483"/>
            <p14:sldId id="477"/>
            <p14:sldId id="455"/>
            <p14:sldId id="484"/>
            <p14:sldId id="432"/>
            <p14:sldId id="482"/>
            <p14:sldId id="1833"/>
            <p14:sldId id="1835"/>
            <p14:sldId id="1834"/>
            <p14:sldId id="431"/>
            <p14:sldId id="385"/>
            <p14:sldId id="433"/>
            <p14:sldId id="411"/>
            <p14:sldId id="434"/>
            <p14:sldId id="556"/>
            <p14:sldId id="444"/>
          </p14:sldIdLst>
        </p14:section>
      </p14:sectionLst>
    </p:ext>
    <p:ext uri="{EFAFB233-063F-42B5-8137-9DF3F51BA10A}">
      <p15:sldGuideLst xmlns:p15="http://schemas.microsoft.com/office/powerpoint/2012/main">
        <p15:guide id="1" orient="horz" pos="306">
          <p15:clr>
            <a:srgbClr val="A4A3A4"/>
          </p15:clr>
        </p15:guide>
        <p15:guide id="2" pos="28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7D55C7"/>
    <a:srgbClr val="658D1B"/>
    <a:srgbClr val="A8AB00"/>
    <a:srgbClr val="5356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43" autoAdjust="0"/>
    <p:restoredTop sz="73742" autoAdjust="0"/>
  </p:normalViewPr>
  <p:slideViewPr>
    <p:cSldViewPr snapToGrid="0" snapToObjects="1">
      <p:cViewPr varScale="1">
        <p:scale>
          <a:sx n="70" d="100"/>
          <a:sy n="70" d="100"/>
        </p:scale>
        <p:origin x="1728" y="60"/>
      </p:cViewPr>
      <p:guideLst>
        <p:guide orient="horz" pos="306"/>
        <p:guide pos="2875"/>
      </p:guideLst>
    </p:cSldViewPr>
  </p:slideViewPr>
  <p:notesTextViewPr>
    <p:cViewPr>
      <p:scale>
        <a:sx n="100" d="100"/>
        <a:sy n="100" d="100"/>
      </p:scale>
      <p:origin x="0" y="0"/>
    </p:cViewPr>
  </p:notesTextViewPr>
  <p:sorterViewPr>
    <p:cViewPr>
      <p:scale>
        <a:sx n="136" d="100"/>
        <a:sy n="13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jpeg"/><Relationship Id="rId1" Type="http://schemas.openxmlformats.org/officeDocument/2006/relationships/image" Target="../media/image36.png"/><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diagrams/_rels/data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 Id="rId5" Type="http://schemas.openxmlformats.org/officeDocument/2006/relationships/image" Target="../media/image51.png"/><Relationship Id="rId4" Type="http://schemas.openxmlformats.org/officeDocument/2006/relationships/image" Target="../media/image50.png"/></Relationships>
</file>

<file path=ppt/diagrams/_rels/data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76.jpeg"/><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jpeg"/><Relationship Id="rId1" Type="http://schemas.openxmlformats.org/officeDocument/2006/relationships/image" Target="../media/image36.png"/><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 Id="rId5" Type="http://schemas.openxmlformats.org/officeDocument/2006/relationships/image" Target="../media/image51.png"/><Relationship Id="rId4" Type="http://schemas.openxmlformats.org/officeDocument/2006/relationships/image" Target="../media/image50.png"/></Relationships>
</file>

<file path=ppt/diagrams/_rels/drawing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76.jpeg"/><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50C720-F345-4B76-A95E-258334C4BE99}" type="doc">
      <dgm:prSet loTypeId="urn:microsoft.com/office/officeart/2008/layout/HexagonCluster" loCatId="relationship" qsTypeId="urn:microsoft.com/office/officeart/2005/8/quickstyle/simple1" qsCatId="simple" csTypeId="urn:microsoft.com/office/officeart/2005/8/colors/accent0_3" csCatId="mainScheme" phldr="1"/>
      <dgm:spPr/>
      <dgm:t>
        <a:bodyPr/>
        <a:lstStyle/>
        <a:p>
          <a:endParaRPr lang="en-US"/>
        </a:p>
      </dgm:t>
    </dgm:pt>
    <dgm:pt modelId="{7493C975-430F-4532-BB5C-DEA1209CA460}">
      <dgm:prSet phldrT="[Text]"/>
      <dgm:spPr/>
      <dgm:t>
        <a:bodyPr/>
        <a:lstStyle/>
        <a:p>
          <a:r>
            <a:rPr lang="en-US" dirty="0"/>
            <a:t>Cyber/AI</a:t>
          </a:r>
        </a:p>
      </dgm:t>
    </dgm:pt>
    <dgm:pt modelId="{E5F993AD-A53E-40F2-8C9D-8F2F6AC5FADB}" type="parTrans" cxnId="{14DBCCF8-2EF9-4157-BB5C-2C15A7F4DD89}">
      <dgm:prSet/>
      <dgm:spPr/>
      <dgm:t>
        <a:bodyPr/>
        <a:lstStyle/>
        <a:p>
          <a:endParaRPr lang="en-US"/>
        </a:p>
      </dgm:t>
    </dgm:pt>
    <dgm:pt modelId="{D8536F20-2DCF-43A8-8DA0-BC29960A573C}" type="sibTrans" cxnId="{14DBCCF8-2EF9-4157-BB5C-2C15A7F4DD89}">
      <dgm:prSet/>
      <dgm:spPr>
        <a:blipFill rotWithShape="1">
          <a:blip xmlns:r="http://schemas.openxmlformats.org/officeDocument/2006/relationships" r:embed="rId1"/>
          <a:stretch>
            <a:fillRect/>
          </a:stretch>
        </a:blipFill>
      </dgm:spPr>
      <dgm:t>
        <a:bodyPr/>
        <a:lstStyle/>
        <a:p>
          <a:endParaRPr lang="en-US"/>
        </a:p>
      </dgm:t>
    </dgm:pt>
    <dgm:pt modelId="{ADF91E51-82AA-4F27-8BFE-8664009197CD}">
      <dgm:prSet/>
      <dgm:spPr/>
      <dgm:t>
        <a:bodyPr/>
        <a:lstStyle/>
        <a:p>
          <a:r>
            <a:rPr lang="en-US" dirty="0"/>
            <a:t>Expanding risk profiles</a:t>
          </a:r>
        </a:p>
      </dgm:t>
    </dgm:pt>
    <dgm:pt modelId="{B4819498-2A0B-4CA6-8FFD-F9FB54BC8E55}" type="parTrans" cxnId="{807248AD-C7E7-4D4B-AF50-8CA8E13BF92B}">
      <dgm:prSet/>
      <dgm:spPr/>
      <dgm:t>
        <a:bodyPr/>
        <a:lstStyle/>
        <a:p>
          <a:endParaRPr lang="en-US"/>
        </a:p>
      </dgm:t>
    </dgm:pt>
    <dgm:pt modelId="{0F3B824C-38FE-4863-882A-59B9E4A6B274}" type="sibTrans" cxnId="{807248AD-C7E7-4D4B-AF50-8CA8E13BF92B}">
      <dgm:prSet/>
      <dgm:spPr>
        <a:blipFill rotWithShape="1">
          <a:blip xmlns:r="http://schemas.openxmlformats.org/officeDocument/2006/relationships" r:embed="rId2" cstate="print">
            <a:extLst>
              <a:ext uri="{28A0092B-C50C-407E-A947-70E740481C1C}">
                <a14:useLocalDpi xmlns:a14="http://schemas.microsoft.com/office/drawing/2010/main"/>
              </a:ext>
            </a:extLst>
          </a:blip>
          <a:stretch>
            <a:fillRect/>
          </a:stretch>
        </a:blipFill>
      </dgm:spPr>
      <dgm:t>
        <a:bodyPr/>
        <a:lstStyle/>
        <a:p>
          <a:endParaRPr lang="en-US"/>
        </a:p>
      </dgm:t>
    </dgm:pt>
    <dgm:pt modelId="{116E342C-8D8E-4441-BAC7-59EFF5CD6AB5}">
      <dgm:prSet/>
      <dgm:spPr/>
      <dgm:t>
        <a:bodyPr/>
        <a:lstStyle/>
        <a:p>
          <a:r>
            <a:rPr lang="en-US" dirty="0"/>
            <a:t>Regulatory mandates</a:t>
          </a:r>
        </a:p>
      </dgm:t>
    </dgm:pt>
    <dgm:pt modelId="{CAF42E98-25F8-4E87-B6A7-285FEF0D0E80}" type="parTrans" cxnId="{21AD9D07-2B63-44A5-AA38-33A65051FE15}">
      <dgm:prSet/>
      <dgm:spPr/>
      <dgm:t>
        <a:bodyPr/>
        <a:lstStyle/>
        <a:p>
          <a:endParaRPr lang="en-US"/>
        </a:p>
      </dgm:t>
    </dgm:pt>
    <dgm:pt modelId="{7BCA1584-6126-4911-9038-4AC19877DD97}" type="sibTrans" cxnId="{21AD9D07-2B63-44A5-AA38-33A65051FE15}">
      <dgm:prSet/>
      <dgm:spPr>
        <a:blipFill rotWithShape="1">
          <a:blip xmlns:r="http://schemas.openxmlformats.org/officeDocument/2006/relationships" r:embed="rId3" cstate="print">
            <a:extLst>
              <a:ext uri="{28A0092B-C50C-407E-A947-70E740481C1C}">
                <a14:useLocalDpi xmlns:a14="http://schemas.microsoft.com/office/drawing/2010/main"/>
              </a:ext>
            </a:extLst>
          </a:blip>
          <a:stretch>
            <a:fillRect/>
          </a:stretch>
        </a:blipFill>
      </dgm:spPr>
      <dgm:t>
        <a:bodyPr/>
        <a:lstStyle/>
        <a:p>
          <a:endParaRPr lang="en-US"/>
        </a:p>
      </dgm:t>
    </dgm:pt>
    <dgm:pt modelId="{CFFD8BC9-5F9C-4166-B427-E9833DA5E70D}">
      <dgm:prSet/>
      <dgm:spPr/>
      <dgm:t>
        <a:bodyPr/>
        <a:lstStyle/>
        <a:p>
          <a:r>
            <a:rPr lang="en-US" dirty="0"/>
            <a:t>Board and C-suite enquiries</a:t>
          </a:r>
        </a:p>
      </dgm:t>
    </dgm:pt>
    <dgm:pt modelId="{5E7CC8FF-C949-4F90-9F95-D111F969F554}" type="parTrans" cxnId="{9EF28C3F-9F43-4F82-8073-8B666AEAC013}">
      <dgm:prSet/>
      <dgm:spPr/>
      <dgm:t>
        <a:bodyPr/>
        <a:lstStyle/>
        <a:p>
          <a:endParaRPr lang="en-US"/>
        </a:p>
      </dgm:t>
    </dgm:pt>
    <dgm:pt modelId="{E696EF6D-6232-4E6C-93EA-F314EA35E382}" type="sibTrans" cxnId="{9EF28C3F-9F43-4F82-8073-8B666AEAC013}">
      <dgm:prSet/>
      <dgm:spPr>
        <a:blipFill rotWithShape="1">
          <a:blip xmlns:r="http://schemas.openxmlformats.org/officeDocument/2006/relationships" r:embed="rId4" cstate="print">
            <a:extLst>
              <a:ext uri="{28A0092B-C50C-407E-A947-70E740481C1C}">
                <a14:useLocalDpi xmlns:a14="http://schemas.microsoft.com/office/drawing/2010/main"/>
              </a:ext>
            </a:extLst>
          </a:blip>
          <a:stretch>
            <a:fillRect/>
          </a:stretch>
        </a:blipFill>
      </dgm:spPr>
      <dgm:t>
        <a:bodyPr/>
        <a:lstStyle/>
        <a:p>
          <a:endParaRPr lang="en-US"/>
        </a:p>
      </dgm:t>
    </dgm:pt>
    <dgm:pt modelId="{BFEED5FA-6AAF-45D1-BEFE-FAF4B0E64B5E}">
      <dgm:prSet/>
      <dgm:spPr/>
      <dgm:t>
        <a:bodyPr/>
        <a:lstStyle/>
        <a:p>
          <a:r>
            <a:rPr lang="en-US" dirty="0"/>
            <a:t>Business model disruption</a:t>
          </a:r>
        </a:p>
      </dgm:t>
    </dgm:pt>
    <dgm:pt modelId="{69FC16C2-C2E7-42EB-90B0-0FF35979911E}" type="parTrans" cxnId="{E4A91BAD-431D-491B-A9A9-9B528E70EE31}">
      <dgm:prSet/>
      <dgm:spPr/>
      <dgm:t>
        <a:bodyPr/>
        <a:lstStyle/>
        <a:p>
          <a:endParaRPr lang="en-US"/>
        </a:p>
      </dgm:t>
    </dgm:pt>
    <dgm:pt modelId="{E659E1E2-0B7A-4C21-A5EE-01C7E1208871}" type="sibTrans" cxnId="{E4A91BAD-431D-491B-A9A9-9B528E70EE31}">
      <dgm:prSet/>
      <dgm:spPr>
        <a:blipFill rotWithShape="1">
          <a:blip xmlns:r="http://schemas.openxmlformats.org/officeDocument/2006/relationships" r:embed="rId5" cstate="print">
            <a:extLst>
              <a:ext uri="{28A0092B-C50C-407E-A947-70E740481C1C}">
                <a14:useLocalDpi xmlns:a14="http://schemas.microsoft.com/office/drawing/2010/main"/>
              </a:ext>
            </a:extLst>
          </a:blip>
          <a:stretch>
            <a:fillRect/>
          </a:stretch>
        </a:blipFill>
      </dgm:spPr>
      <dgm:t>
        <a:bodyPr/>
        <a:lstStyle/>
        <a:p>
          <a:endParaRPr lang="en-US"/>
        </a:p>
      </dgm:t>
    </dgm:pt>
    <dgm:pt modelId="{B2D9630E-D0BF-4976-B68E-47FDAC73ED38}">
      <dgm:prSet/>
      <dgm:spPr/>
      <dgm:t>
        <a:bodyPr/>
        <a:lstStyle/>
        <a:p>
          <a:r>
            <a:rPr lang="en-US" dirty="0"/>
            <a:t>Operational "near misses" increasing</a:t>
          </a:r>
        </a:p>
      </dgm:t>
    </dgm:pt>
    <dgm:pt modelId="{1D4DDD17-1493-46CB-AE64-EEB773C21B75}" type="parTrans" cxnId="{7FDE127B-E2B0-4ABF-9FA1-2925EA9BA0B8}">
      <dgm:prSet/>
      <dgm:spPr/>
      <dgm:t>
        <a:bodyPr/>
        <a:lstStyle/>
        <a:p>
          <a:endParaRPr lang="en-US"/>
        </a:p>
      </dgm:t>
    </dgm:pt>
    <dgm:pt modelId="{5D883F98-33BC-451B-AF57-BC2BD6D1B468}" type="sibTrans" cxnId="{7FDE127B-E2B0-4ABF-9FA1-2925EA9BA0B8}">
      <dgm:prSet/>
      <dgm:spPr>
        <a:blipFill rotWithShape="1">
          <a:blip xmlns:r="http://schemas.openxmlformats.org/officeDocument/2006/relationships" r:embed="rId6"/>
          <a:stretch>
            <a:fillRect/>
          </a:stretch>
        </a:blipFill>
      </dgm:spPr>
      <dgm:t>
        <a:bodyPr/>
        <a:lstStyle/>
        <a:p>
          <a:endParaRPr lang="en-US"/>
        </a:p>
      </dgm:t>
    </dgm:pt>
    <dgm:pt modelId="{4EE6CB00-A51C-40CD-BC59-8D96E9CDA02D}">
      <dgm:prSet/>
      <dgm:spPr/>
      <dgm:t>
        <a:bodyPr/>
        <a:lstStyle/>
        <a:p>
          <a:r>
            <a:rPr lang="en-US" dirty="0"/>
            <a:t>ERM guidance refreshing</a:t>
          </a:r>
        </a:p>
      </dgm:t>
    </dgm:pt>
    <dgm:pt modelId="{34DB3DA0-9521-48F4-9967-A3F2AD6101E7}" type="parTrans" cxnId="{BA6FB249-1FCB-4E19-BEAB-AF53D22170E2}">
      <dgm:prSet/>
      <dgm:spPr/>
      <dgm:t>
        <a:bodyPr/>
        <a:lstStyle/>
        <a:p>
          <a:endParaRPr lang="en-US"/>
        </a:p>
      </dgm:t>
    </dgm:pt>
    <dgm:pt modelId="{A4E6A582-A446-4B8E-A683-FC1B7534FB70}" type="sibTrans" cxnId="{BA6FB249-1FCB-4E19-BEAB-AF53D22170E2}">
      <dgm:prSet/>
      <dgm:spPr>
        <a:blipFill rotWithShape="1">
          <a:blip xmlns:r="http://schemas.openxmlformats.org/officeDocument/2006/relationships" r:embed="rId7" cstate="print">
            <a:extLst>
              <a:ext uri="{28A0092B-C50C-407E-A947-70E740481C1C}">
                <a14:useLocalDpi xmlns:a14="http://schemas.microsoft.com/office/drawing/2010/main"/>
              </a:ext>
            </a:extLst>
          </a:blip>
          <a:stretch>
            <a:fillRect/>
          </a:stretch>
        </a:blipFill>
      </dgm:spPr>
      <dgm:t>
        <a:bodyPr/>
        <a:lstStyle/>
        <a:p>
          <a:endParaRPr lang="en-US"/>
        </a:p>
      </dgm:t>
    </dgm:pt>
    <dgm:pt modelId="{0C2806CC-EACC-4303-B0FF-1DE816BCFFF7}">
      <dgm:prSet/>
      <dgm:spPr/>
      <dgm:t>
        <a:bodyPr/>
        <a:lstStyle/>
        <a:p>
          <a:r>
            <a:rPr lang="en-US" dirty="0"/>
            <a:t>ERM frameworks</a:t>
          </a:r>
        </a:p>
      </dgm:t>
    </dgm:pt>
    <dgm:pt modelId="{3A7D5173-ED7D-4782-B4EA-1FD436F1FF69}" type="parTrans" cxnId="{5B2E64D7-8597-4865-A271-682C9E7D0EC4}">
      <dgm:prSet/>
      <dgm:spPr/>
      <dgm:t>
        <a:bodyPr/>
        <a:lstStyle/>
        <a:p>
          <a:endParaRPr lang="en-US"/>
        </a:p>
      </dgm:t>
    </dgm:pt>
    <dgm:pt modelId="{FF89D60D-E964-42E5-AE45-E1A4CBA778C2}" type="sibTrans" cxnId="{5B2E64D7-8597-4865-A271-682C9E7D0EC4}">
      <dgm:prSet/>
      <dgm:spPr>
        <a:blipFill rotWithShape="1">
          <a:blip xmlns:r="http://schemas.openxmlformats.org/officeDocument/2006/relationships" r:embed="rId8" cstate="print">
            <a:extLst>
              <a:ext uri="{28A0092B-C50C-407E-A947-70E740481C1C}">
                <a14:useLocalDpi xmlns:a14="http://schemas.microsoft.com/office/drawing/2010/main"/>
              </a:ext>
            </a:extLst>
          </a:blip>
          <a:stretch>
            <a:fillRect/>
          </a:stretch>
        </a:blipFill>
      </dgm:spPr>
      <dgm:t>
        <a:bodyPr/>
        <a:lstStyle/>
        <a:p>
          <a:endParaRPr lang="en-US"/>
        </a:p>
      </dgm:t>
    </dgm:pt>
    <dgm:pt modelId="{5F231E7B-9067-48C1-B8E8-BE45A4C2E628}" type="pres">
      <dgm:prSet presAssocID="{4C50C720-F345-4B76-A95E-258334C4BE99}" presName="Name0" presStyleCnt="0">
        <dgm:presLayoutVars>
          <dgm:chMax val="21"/>
          <dgm:chPref val="21"/>
        </dgm:presLayoutVars>
      </dgm:prSet>
      <dgm:spPr/>
    </dgm:pt>
    <dgm:pt modelId="{D151F6C8-DE47-41E8-A9F5-5BB462A22E08}" type="pres">
      <dgm:prSet presAssocID="{7493C975-430F-4532-BB5C-DEA1209CA460}" presName="text1" presStyleCnt="0"/>
      <dgm:spPr/>
    </dgm:pt>
    <dgm:pt modelId="{6DCAD9ED-7D57-4366-BE83-60177EB89D9D}" type="pres">
      <dgm:prSet presAssocID="{7493C975-430F-4532-BB5C-DEA1209CA460}" presName="textRepeatNode" presStyleLbl="alignNode1" presStyleIdx="0" presStyleCnt="8">
        <dgm:presLayoutVars>
          <dgm:chMax val="0"/>
          <dgm:chPref val="0"/>
          <dgm:bulletEnabled val="1"/>
        </dgm:presLayoutVars>
      </dgm:prSet>
      <dgm:spPr/>
    </dgm:pt>
    <dgm:pt modelId="{A86BDC0E-96C4-4973-864A-4778D56CFB9B}" type="pres">
      <dgm:prSet presAssocID="{7493C975-430F-4532-BB5C-DEA1209CA460}" presName="textaccent1" presStyleCnt="0"/>
      <dgm:spPr/>
    </dgm:pt>
    <dgm:pt modelId="{8D592028-A36F-40DE-AC79-5D857A28075E}" type="pres">
      <dgm:prSet presAssocID="{7493C975-430F-4532-BB5C-DEA1209CA460}" presName="accentRepeatNode" presStyleLbl="solidAlignAcc1" presStyleIdx="0" presStyleCnt="16"/>
      <dgm:spPr/>
    </dgm:pt>
    <dgm:pt modelId="{4753CD0A-73B7-4F05-9FF8-0560C4B74615}" type="pres">
      <dgm:prSet presAssocID="{D8536F20-2DCF-43A8-8DA0-BC29960A573C}" presName="image1" presStyleCnt="0"/>
      <dgm:spPr/>
    </dgm:pt>
    <dgm:pt modelId="{CDF53B25-F39D-4F21-992F-87FCAE67EB6E}" type="pres">
      <dgm:prSet presAssocID="{D8536F20-2DCF-43A8-8DA0-BC29960A573C}" presName="imageRepeatNode" presStyleLbl="alignAcc1" presStyleIdx="0" presStyleCnt="8"/>
      <dgm:spPr/>
    </dgm:pt>
    <dgm:pt modelId="{27C2CAB1-D57B-4E7A-B813-5E69FEA7DB00}" type="pres">
      <dgm:prSet presAssocID="{D8536F20-2DCF-43A8-8DA0-BC29960A573C}" presName="imageaccent1" presStyleCnt="0"/>
      <dgm:spPr/>
    </dgm:pt>
    <dgm:pt modelId="{2DFD8438-FF2C-4A02-8940-9F32FE3483BB}" type="pres">
      <dgm:prSet presAssocID="{D8536F20-2DCF-43A8-8DA0-BC29960A573C}" presName="accentRepeatNode" presStyleLbl="solidAlignAcc1" presStyleIdx="1" presStyleCnt="16"/>
      <dgm:spPr/>
    </dgm:pt>
    <dgm:pt modelId="{BFE4BF11-53FD-4193-88A9-5E24CBFA9E9F}" type="pres">
      <dgm:prSet presAssocID="{ADF91E51-82AA-4F27-8BFE-8664009197CD}" presName="text2" presStyleCnt="0"/>
      <dgm:spPr/>
    </dgm:pt>
    <dgm:pt modelId="{2A1179E3-BFBC-4939-9744-F229266CD014}" type="pres">
      <dgm:prSet presAssocID="{ADF91E51-82AA-4F27-8BFE-8664009197CD}" presName="textRepeatNode" presStyleLbl="alignNode1" presStyleIdx="1" presStyleCnt="8">
        <dgm:presLayoutVars>
          <dgm:chMax val="0"/>
          <dgm:chPref val="0"/>
          <dgm:bulletEnabled val="1"/>
        </dgm:presLayoutVars>
      </dgm:prSet>
      <dgm:spPr/>
    </dgm:pt>
    <dgm:pt modelId="{B7B5B6E5-1B45-4300-9973-CE4851E4BD64}" type="pres">
      <dgm:prSet presAssocID="{ADF91E51-82AA-4F27-8BFE-8664009197CD}" presName="textaccent2" presStyleCnt="0"/>
      <dgm:spPr/>
    </dgm:pt>
    <dgm:pt modelId="{14693A19-7E01-45CC-8D91-1F5E8570D68D}" type="pres">
      <dgm:prSet presAssocID="{ADF91E51-82AA-4F27-8BFE-8664009197CD}" presName="accentRepeatNode" presStyleLbl="solidAlignAcc1" presStyleIdx="2" presStyleCnt="16"/>
      <dgm:spPr/>
    </dgm:pt>
    <dgm:pt modelId="{8EFEAA72-A80F-457C-B5EB-8ECBDB3DE26E}" type="pres">
      <dgm:prSet presAssocID="{0F3B824C-38FE-4863-882A-59B9E4A6B274}" presName="image2" presStyleCnt="0"/>
      <dgm:spPr/>
    </dgm:pt>
    <dgm:pt modelId="{9F193317-7F09-4B69-9C99-D36941388EC0}" type="pres">
      <dgm:prSet presAssocID="{0F3B824C-38FE-4863-882A-59B9E4A6B274}" presName="imageRepeatNode" presStyleLbl="alignAcc1" presStyleIdx="1" presStyleCnt="8"/>
      <dgm:spPr/>
    </dgm:pt>
    <dgm:pt modelId="{5BD81A7D-5771-4C80-A6E0-04950A4ED8C2}" type="pres">
      <dgm:prSet presAssocID="{0F3B824C-38FE-4863-882A-59B9E4A6B274}" presName="imageaccent2" presStyleCnt="0"/>
      <dgm:spPr/>
    </dgm:pt>
    <dgm:pt modelId="{0919D594-D1DF-43AF-B245-079C25BBD104}" type="pres">
      <dgm:prSet presAssocID="{0F3B824C-38FE-4863-882A-59B9E4A6B274}" presName="accentRepeatNode" presStyleLbl="solidAlignAcc1" presStyleIdx="3" presStyleCnt="16"/>
      <dgm:spPr/>
    </dgm:pt>
    <dgm:pt modelId="{AEBE25C1-9692-4928-80B9-3B44FBD88A7F}" type="pres">
      <dgm:prSet presAssocID="{116E342C-8D8E-4441-BAC7-59EFF5CD6AB5}" presName="text3" presStyleCnt="0"/>
      <dgm:spPr/>
    </dgm:pt>
    <dgm:pt modelId="{2F1473BE-4E27-4CF7-825B-F6FF1D8EC52F}" type="pres">
      <dgm:prSet presAssocID="{116E342C-8D8E-4441-BAC7-59EFF5CD6AB5}" presName="textRepeatNode" presStyleLbl="alignNode1" presStyleIdx="2" presStyleCnt="8">
        <dgm:presLayoutVars>
          <dgm:chMax val="0"/>
          <dgm:chPref val="0"/>
          <dgm:bulletEnabled val="1"/>
        </dgm:presLayoutVars>
      </dgm:prSet>
      <dgm:spPr/>
    </dgm:pt>
    <dgm:pt modelId="{15B1976C-9B55-4C20-A20E-456984F347B4}" type="pres">
      <dgm:prSet presAssocID="{116E342C-8D8E-4441-BAC7-59EFF5CD6AB5}" presName="textaccent3" presStyleCnt="0"/>
      <dgm:spPr/>
    </dgm:pt>
    <dgm:pt modelId="{27A6FC23-70A3-4061-8D6F-E55AC837FC21}" type="pres">
      <dgm:prSet presAssocID="{116E342C-8D8E-4441-BAC7-59EFF5CD6AB5}" presName="accentRepeatNode" presStyleLbl="solidAlignAcc1" presStyleIdx="4" presStyleCnt="16"/>
      <dgm:spPr/>
    </dgm:pt>
    <dgm:pt modelId="{44C5F9CA-E153-4357-8407-660831DD4453}" type="pres">
      <dgm:prSet presAssocID="{7BCA1584-6126-4911-9038-4AC19877DD97}" presName="image3" presStyleCnt="0"/>
      <dgm:spPr/>
    </dgm:pt>
    <dgm:pt modelId="{D3C4F7BE-C1A5-4F6C-BA39-50F44C3C057A}" type="pres">
      <dgm:prSet presAssocID="{7BCA1584-6126-4911-9038-4AC19877DD97}" presName="imageRepeatNode" presStyleLbl="alignAcc1" presStyleIdx="2" presStyleCnt="8"/>
      <dgm:spPr/>
    </dgm:pt>
    <dgm:pt modelId="{9EB5F2C3-7290-4BE1-BE02-9FE7509418BD}" type="pres">
      <dgm:prSet presAssocID="{7BCA1584-6126-4911-9038-4AC19877DD97}" presName="imageaccent3" presStyleCnt="0"/>
      <dgm:spPr/>
    </dgm:pt>
    <dgm:pt modelId="{60E4F693-4B67-492C-8FDA-BB3025D268A8}" type="pres">
      <dgm:prSet presAssocID="{7BCA1584-6126-4911-9038-4AC19877DD97}" presName="accentRepeatNode" presStyleLbl="solidAlignAcc1" presStyleIdx="5" presStyleCnt="16"/>
      <dgm:spPr/>
    </dgm:pt>
    <dgm:pt modelId="{14826C21-91C3-47E7-94F2-B020BFC272C9}" type="pres">
      <dgm:prSet presAssocID="{CFFD8BC9-5F9C-4166-B427-E9833DA5E70D}" presName="text4" presStyleCnt="0"/>
      <dgm:spPr/>
    </dgm:pt>
    <dgm:pt modelId="{24CED51E-FFB6-47BF-80D9-6805D17F2E6C}" type="pres">
      <dgm:prSet presAssocID="{CFFD8BC9-5F9C-4166-B427-E9833DA5E70D}" presName="textRepeatNode" presStyleLbl="alignNode1" presStyleIdx="3" presStyleCnt="8">
        <dgm:presLayoutVars>
          <dgm:chMax val="0"/>
          <dgm:chPref val="0"/>
          <dgm:bulletEnabled val="1"/>
        </dgm:presLayoutVars>
      </dgm:prSet>
      <dgm:spPr/>
    </dgm:pt>
    <dgm:pt modelId="{CDADABDF-4A3C-4F56-85C2-5129DC58EEA4}" type="pres">
      <dgm:prSet presAssocID="{CFFD8BC9-5F9C-4166-B427-E9833DA5E70D}" presName="textaccent4" presStyleCnt="0"/>
      <dgm:spPr/>
    </dgm:pt>
    <dgm:pt modelId="{B965BCAA-B0A8-4E76-A2F4-989BE06D7F7D}" type="pres">
      <dgm:prSet presAssocID="{CFFD8BC9-5F9C-4166-B427-E9833DA5E70D}" presName="accentRepeatNode" presStyleLbl="solidAlignAcc1" presStyleIdx="6" presStyleCnt="16"/>
      <dgm:spPr/>
    </dgm:pt>
    <dgm:pt modelId="{8C755682-E375-4943-B6C0-9455BC788416}" type="pres">
      <dgm:prSet presAssocID="{E696EF6D-6232-4E6C-93EA-F314EA35E382}" presName="image4" presStyleCnt="0"/>
      <dgm:spPr/>
    </dgm:pt>
    <dgm:pt modelId="{99657454-0EE7-4DB6-BCB3-30469A5CA663}" type="pres">
      <dgm:prSet presAssocID="{E696EF6D-6232-4E6C-93EA-F314EA35E382}" presName="imageRepeatNode" presStyleLbl="alignAcc1" presStyleIdx="3" presStyleCnt="8"/>
      <dgm:spPr/>
    </dgm:pt>
    <dgm:pt modelId="{D55A8FA6-63EC-48E1-8C20-2FF68101006D}" type="pres">
      <dgm:prSet presAssocID="{E696EF6D-6232-4E6C-93EA-F314EA35E382}" presName="imageaccent4" presStyleCnt="0"/>
      <dgm:spPr/>
    </dgm:pt>
    <dgm:pt modelId="{78A30273-19DC-42FB-95BE-10B2DC0BD8AC}" type="pres">
      <dgm:prSet presAssocID="{E696EF6D-6232-4E6C-93EA-F314EA35E382}" presName="accentRepeatNode" presStyleLbl="solidAlignAcc1" presStyleIdx="7" presStyleCnt="16"/>
      <dgm:spPr/>
    </dgm:pt>
    <dgm:pt modelId="{961A6935-3450-4CBD-B535-F56E133F669C}" type="pres">
      <dgm:prSet presAssocID="{BFEED5FA-6AAF-45D1-BEFE-FAF4B0E64B5E}" presName="text5" presStyleCnt="0"/>
      <dgm:spPr/>
    </dgm:pt>
    <dgm:pt modelId="{D03A164B-961E-4541-97EC-93446AE6423F}" type="pres">
      <dgm:prSet presAssocID="{BFEED5FA-6AAF-45D1-BEFE-FAF4B0E64B5E}" presName="textRepeatNode" presStyleLbl="alignNode1" presStyleIdx="4" presStyleCnt="8">
        <dgm:presLayoutVars>
          <dgm:chMax val="0"/>
          <dgm:chPref val="0"/>
          <dgm:bulletEnabled val="1"/>
        </dgm:presLayoutVars>
      </dgm:prSet>
      <dgm:spPr/>
    </dgm:pt>
    <dgm:pt modelId="{39997609-9E2C-4C28-A91B-00052BF7C2D1}" type="pres">
      <dgm:prSet presAssocID="{BFEED5FA-6AAF-45D1-BEFE-FAF4B0E64B5E}" presName="textaccent5" presStyleCnt="0"/>
      <dgm:spPr/>
    </dgm:pt>
    <dgm:pt modelId="{F147C27F-6367-4BDF-A7D7-BBEFB42B3823}" type="pres">
      <dgm:prSet presAssocID="{BFEED5FA-6AAF-45D1-BEFE-FAF4B0E64B5E}" presName="accentRepeatNode" presStyleLbl="solidAlignAcc1" presStyleIdx="8" presStyleCnt="16"/>
      <dgm:spPr/>
    </dgm:pt>
    <dgm:pt modelId="{517E7A71-9DAC-4A91-8D34-E152EEBD2902}" type="pres">
      <dgm:prSet presAssocID="{E659E1E2-0B7A-4C21-A5EE-01C7E1208871}" presName="image5" presStyleCnt="0"/>
      <dgm:spPr/>
    </dgm:pt>
    <dgm:pt modelId="{DA14D9F1-FC15-4714-B772-89EFD38A4A5E}" type="pres">
      <dgm:prSet presAssocID="{E659E1E2-0B7A-4C21-A5EE-01C7E1208871}" presName="imageRepeatNode" presStyleLbl="alignAcc1" presStyleIdx="4" presStyleCnt="8"/>
      <dgm:spPr/>
    </dgm:pt>
    <dgm:pt modelId="{A803029B-0A49-4D6A-8E82-A6E4C3C64261}" type="pres">
      <dgm:prSet presAssocID="{E659E1E2-0B7A-4C21-A5EE-01C7E1208871}" presName="imageaccent5" presStyleCnt="0"/>
      <dgm:spPr/>
    </dgm:pt>
    <dgm:pt modelId="{DA66DBDF-0E22-47EA-875B-13E81B520725}" type="pres">
      <dgm:prSet presAssocID="{E659E1E2-0B7A-4C21-A5EE-01C7E1208871}" presName="accentRepeatNode" presStyleLbl="solidAlignAcc1" presStyleIdx="9" presStyleCnt="16"/>
      <dgm:spPr/>
    </dgm:pt>
    <dgm:pt modelId="{432B383F-A449-404E-AC03-28590A214386}" type="pres">
      <dgm:prSet presAssocID="{B2D9630E-D0BF-4976-B68E-47FDAC73ED38}" presName="text6" presStyleCnt="0"/>
      <dgm:spPr/>
    </dgm:pt>
    <dgm:pt modelId="{F8AC45D4-316C-4EB8-9E11-8B29EDAC1D28}" type="pres">
      <dgm:prSet presAssocID="{B2D9630E-D0BF-4976-B68E-47FDAC73ED38}" presName="textRepeatNode" presStyleLbl="alignNode1" presStyleIdx="5" presStyleCnt="8">
        <dgm:presLayoutVars>
          <dgm:chMax val="0"/>
          <dgm:chPref val="0"/>
          <dgm:bulletEnabled val="1"/>
        </dgm:presLayoutVars>
      </dgm:prSet>
      <dgm:spPr/>
    </dgm:pt>
    <dgm:pt modelId="{63DDE14F-4BAD-4B4D-A1C3-7A446260BF08}" type="pres">
      <dgm:prSet presAssocID="{B2D9630E-D0BF-4976-B68E-47FDAC73ED38}" presName="textaccent6" presStyleCnt="0"/>
      <dgm:spPr/>
    </dgm:pt>
    <dgm:pt modelId="{E2C1152C-EACB-408A-A3D4-2EA181B0A8E0}" type="pres">
      <dgm:prSet presAssocID="{B2D9630E-D0BF-4976-B68E-47FDAC73ED38}" presName="accentRepeatNode" presStyleLbl="solidAlignAcc1" presStyleIdx="10" presStyleCnt="16"/>
      <dgm:spPr/>
    </dgm:pt>
    <dgm:pt modelId="{8C509673-9286-4E28-BF8A-6D33D4AD1C52}" type="pres">
      <dgm:prSet presAssocID="{5D883F98-33BC-451B-AF57-BC2BD6D1B468}" presName="image6" presStyleCnt="0"/>
      <dgm:spPr/>
    </dgm:pt>
    <dgm:pt modelId="{D9F58CFF-FA4F-4BE1-A87C-53ECE2913985}" type="pres">
      <dgm:prSet presAssocID="{5D883F98-33BC-451B-AF57-BC2BD6D1B468}" presName="imageRepeatNode" presStyleLbl="alignAcc1" presStyleIdx="5" presStyleCnt="8"/>
      <dgm:spPr/>
    </dgm:pt>
    <dgm:pt modelId="{34B423C2-9992-4811-883C-83284A38D528}" type="pres">
      <dgm:prSet presAssocID="{5D883F98-33BC-451B-AF57-BC2BD6D1B468}" presName="imageaccent6" presStyleCnt="0"/>
      <dgm:spPr/>
    </dgm:pt>
    <dgm:pt modelId="{FDD8BEC5-3128-4B37-AFF5-7AA1A05A09E4}" type="pres">
      <dgm:prSet presAssocID="{5D883F98-33BC-451B-AF57-BC2BD6D1B468}" presName="accentRepeatNode" presStyleLbl="solidAlignAcc1" presStyleIdx="11" presStyleCnt="16"/>
      <dgm:spPr/>
    </dgm:pt>
    <dgm:pt modelId="{C87170D1-0FB9-43B5-9467-77465AF37416}" type="pres">
      <dgm:prSet presAssocID="{4EE6CB00-A51C-40CD-BC59-8D96E9CDA02D}" presName="text7" presStyleCnt="0"/>
      <dgm:spPr/>
    </dgm:pt>
    <dgm:pt modelId="{1B955C79-07C3-4C1A-9547-6F2E6445753D}" type="pres">
      <dgm:prSet presAssocID="{4EE6CB00-A51C-40CD-BC59-8D96E9CDA02D}" presName="textRepeatNode" presStyleLbl="alignNode1" presStyleIdx="6" presStyleCnt="8">
        <dgm:presLayoutVars>
          <dgm:chMax val="0"/>
          <dgm:chPref val="0"/>
          <dgm:bulletEnabled val="1"/>
        </dgm:presLayoutVars>
      </dgm:prSet>
      <dgm:spPr/>
    </dgm:pt>
    <dgm:pt modelId="{5A2F7634-54B9-43AD-AA18-E7E502DB2935}" type="pres">
      <dgm:prSet presAssocID="{4EE6CB00-A51C-40CD-BC59-8D96E9CDA02D}" presName="textaccent7" presStyleCnt="0"/>
      <dgm:spPr/>
    </dgm:pt>
    <dgm:pt modelId="{3B7A95A7-56BF-435A-BA64-447D2BB0DE04}" type="pres">
      <dgm:prSet presAssocID="{4EE6CB00-A51C-40CD-BC59-8D96E9CDA02D}" presName="accentRepeatNode" presStyleLbl="solidAlignAcc1" presStyleIdx="12" presStyleCnt="16"/>
      <dgm:spPr/>
    </dgm:pt>
    <dgm:pt modelId="{A415CEAF-9B5C-45FE-A33A-B66221213194}" type="pres">
      <dgm:prSet presAssocID="{A4E6A582-A446-4B8E-A683-FC1B7534FB70}" presName="image7" presStyleCnt="0"/>
      <dgm:spPr/>
    </dgm:pt>
    <dgm:pt modelId="{883875E5-C80B-4EE1-9720-1FB218D38FD9}" type="pres">
      <dgm:prSet presAssocID="{A4E6A582-A446-4B8E-A683-FC1B7534FB70}" presName="imageRepeatNode" presStyleLbl="alignAcc1" presStyleIdx="6" presStyleCnt="8"/>
      <dgm:spPr/>
    </dgm:pt>
    <dgm:pt modelId="{0FFC5763-AAA3-4C4D-A262-11133151EB1E}" type="pres">
      <dgm:prSet presAssocID="{A4E6A582-A446-4B8E-A683-FC1B7534FB70}" presName="imageaccent7" presStyleCnt="0"/>
      <dgm:spPr/>
    </dgm:pt>
    <dgm:pt modelId="{E6DA600D-A6A3-4CD3-ABE0-5BEA3FCC72CC}" type="pres">
      <dgm:prSet presAssocID="{A4E6A582-A446-4B8E-A683-FC1B7534FB70}" presName="accentRepeatNode" presStyleLbl="solidAlignAcc1" presStyleIdx="13" presStyleCnt="16"/>
      <dgm:spPr/>
    </dgm:pt>
    <dgm:pt modelId="{64292A0F-391E-41A3-8428-9B8ED6DDBB6A}" type="pres">
      <dgm:prSet presAssocID="{0C2806CC-EACC-4303-B0FF-1DE816BCFFF7}" presName="text8" presStyleCnt="0"/>
      <dgm:spPr/>
    </dgm:pt>
    <dgm:pt modelId="{F9E18F4B-A177-4886-9D53-B2F9E49ACAE5}" type="pres">
      <dgm:prSet presAssocID="{0C2806CC-EACC-4303-B0FF-1DE816BCFFF7}" presName="textRepeatNode" presStyleLbl="alignNode1" presStyleIdx="7" presStyleCnt="8">
        <dgm:presLayoutVars>
          <dgm:chMax val="0"/>
          <dgm:chPref val="0"/>
          <dgm:bulletEnabled val="1"/>
        </dgm:presLayoutVars>
      </dgm:prSet>
      <dgm:spPr/>
    </dgm:pt>
    <dgm:pt modelId="{67446F3E-7900-45DB-855B-3D9567164B22}" type="pres">
      <dgm:prSet presAssocID="{0C2806CC-EACC-4303-B0FF-1DE816BCFFF7}" presName="textaccent8" presStyleCnt="0"/>
      <dgm:spPr/>
    </dgm:pt>
    <dgm:pt modelId="{7969D0B2-C101-47CB-94E2-D970DEE12931}" type="pres">
      <dgm:prSet presAssocID="{0C2806CC-EACC-4303-B0FF-1DE816BCFFF7}" presName="accentRepeatNode" presStyleLbl="solidAlignAcc1" presStyleIdx="14" presStyleCnt="16"/>
      <dgm:spPr/>
    </dgm:pt>
    <dgm:pt modelId="{10669556-6CD1-4002-BA6F-3D3D923F9290}" type="pres">
      <dgm:prSet presAssocID="{FF89D60D-E964-42E5-AE45-E1A4CBA778C2}" presName="image8" presStyleCnt="0"/>
      <dgm:spPr/>
    </dgm:pt>
    <dgm:pt modelId="{C7B84DF4-B398-4B81-ABA6-23E130DA0263}" type="pres">
      <dgm:prSet presAssocID="{FF89D60D-E964-42E5-AE45-E1A4CBA778C2}" presName="imageRepeatNode" presStyleLbl="alignAcc1" presStyleIdx="7" presStyleCnt="8"/>
      <dgm:spPr/>
    </dgm:pt>
    <dgm:pt modelId="{AF94898E-2FD7-4281-8ED3-F36B83A9D3C2}" type="pres">
      <dgm:prSet presAssocID="{FF89D60D-E964-42E5-AE45-E1A4CBA778C2}" presName="imageaccent8" presStyleCnt="0"/>
      <dgm:spPr/>
    </dgm:pt>
    <dgm:pt modelId="{DA327FCD-CAD4-4BE2-B108-993719C39617}" type="pres">
      <dgm:prSet presAssocID="{FF89D60D-E964-42E5-AE45-E1A4CBA778C2}" presName="accentRepeatNode" presStyleLbl="solidAlignAcc1" presStyleIdx="15" presStyleCnt="16"/>
      <dgm:spPr/>
    </dgm:pt>
  </dgm:ptLst>
  <dgm:cxnLst>
    <dgm:cxn modelId="{21AD9D07-2B63-44A5-AA38-33A65051FE15}" srcId="{4C50C720-F345-4B76-A95E-258334C4BE99}" destId="{116E342C-8D8E-4441-BAC7-59EFF5CD6AB5}" srcOrd="2" destOrd="0" parTransId="{CAF42E98-25F8-4E87-B6A7-285FEF0D0E80}" sibTransId="{7BCA1584-6126-4911-9038-4AC19877DD97}"/>
    <dgm:cxn modelId="{6B5D9023-38E2-584E-AA5D-731250858BF3}" type="presOf" srcId="{FF89D60D-E964-42E5-AE45-E1A4CBA778C2}" destId="{C7B84DF4-B398-4B81-ABA6-23E130DA0263}" srcOrd="0" destOrd="0" presId="urn:microsoft.com/office/officeart/2008/layout/HexagonCluster"/>
    <dgm:cxn modelId="{B2A49D2E-5555-9F4A-8B09-5C91DCF64F14}" type="presOf" srcId="{A4E6A582-A446-4B8E-A683-FC1B7534FB70}" destId="{883875E5-C80B-4EE1-9720-1FB218D38FD9}" srcOrd="0" destOrd="0" presId="urn:microsoft.com/office/officeart/2008/layout/HexagonCluster"/>
    <dgm:cxn modelId="{9EF28C3F-9F43-4F82-8073-8B666AEAC013}" srcId="{4C50C720-F345-4B76-A95E-258334C4BE99}" destId="{CFFD8BC9-5F9C-4166-B427-E9833DA5E70D}" srcOrd="3" destOrd="0" parTransId="{5E7CC8FF-C949-4F90-9F95-D111F969F554}" sibTransId="{E696EF6D-6232-4E6C-93EA-F314EA35E382}"/>
    <dgm:cxn modelId="{12A9545C-9CF1-5041-9CF0-21B604566C01}" type="presOf" srcId="{B2D9630E-D0BF-4976-B68E-47FDAC73ED38}" destId="{F8AC45D4-316C-4EB8-9E11-8B29EDAC1D28}" srcOrd="0" destOrd="0" presId="urn:microsoft.com/office/officeart/2008/layout/HexagonCluster"/>
    <dgm:cxn modelId="{58502F65-4595-8C4C-854B-44BE2077D3B3}" type="presOf" srcId="{4C50C720-F345-4B76-A95E-258334C4BE99}" destId="{5F231E7B-9067-48C1-B8E8-BE45A4C2E628}" srcOrd="0" destOrd="0" presId="urn:microsoft.com/office/officeart/2008/layout/HexagonCluster"/>
    <dgm:cxn modelId="{DCA18366-1A9A-5848-87E1-6AECC2B4E916}" type="presOf" srcId="{0F3B824C-38FE-4863-882A-59B9E4A6B274}" destId="{9F193317-7F09-4B69-9C99-D36941388EC0}" srcOrd="0" destOrd="0" presId="urn:microsoft.com/office/officeart/2008/layout/HexagonCluster"/>
    <dgm:cxn modelId="{BA6FB249-1FCB-4E19-BEAB-AF53D22170E2}" srcId="{4C50C720-F345-4B76-A95E-258334C4BE99}" destId="{4EE6CB00-A51C-40CD-BC59-8D96E9CDA02D}" srcOrd="6" destOrd="0" parTransId="{34DB3DA0-9521-48F4-9967-A3F2AD6101E7}" sibTransId="{A4E6A582-A446-4B8E-A683-FC1B7534FB70}"/>
    <dgm:cxn modelId="{A98E6976-4872-AD4A-8179-80061CE13D97}" type="presOf" srcId="{116E342C-8D8E-4441-BAC7-59EFF5CD6AB5}" destId="{2F1473BE-4E27-4CF7-825B-F6FF1D8EC52F}" srcOrd="0" destOrd="0" presId="urn:microsoft.com/office/officeart/2008/layout/HexagonCluster"/>
    <dgm:cxn modelId="{7FDE127B-E2B0-4ABF-9FA1-2925EA9BA0B8}" srcId="{4C50C720-F345-4B76-A95E-258334C4BE99}" destId="{B2D9630E-D0BF-4976-B68E-47FDAC73ED38}" srcOrd="5" destOrd="0" parTransId="{1D4DDD17-1493-46CB-AE64-EEB773C21B75}" sibTransId="{5D883F98-33BC-451B-AF57-BC2BD6D1B468}"/>
    <dgm:cxn modelId="{806B6891-0315-E64B-81B4-8032DEA551A9}" type="presOf" srcId="{D8536F20-2DCF-43A8-8DA0-BC29960A573C}" destId="{CDF53B25-F39D-4F21-992F-87FCAE67EB6E}" srcOrd="0" destOrd="0" presId="urn:microsoft.com/office/officeart/2008/layout/HexagonCluster"/>
    <dgm:cxn modelId="{5B869494-6B12-AD4C-B51A-3F7A042C41C8}" type="presOf" srcId="{0C2806CC-EACC-4303-B0FF-1DE816BCFFF7}" destId="{F9E18F4B-A177-4886-9D53-B2F9E49ACAE5}" srcOrd="0" destOrd="0" presId="urn:microsoft.com/office/officeart/2008/layout/HexagonCluster"/>
    <dgm:cxn modelId="{AD1CD09C-9C87-B643-9BDF-4D8B0F6BD1F9}" type="presOf" srcId="{7493C975-430F-4532-BB5C-DEA1209CA460}" destId="{6DCAD9ED-7D57-4366-BE83-60177EB89D9D}" srcOrd="0" destOrd="0" presId="urn:microsoft.com/office/officeart/2008/layout/HexagonCluster"/>
    <dgm:cxn modelId="{E4A91BAD-431D-491B-A9A9-9B528E70EE31}" srcId="{4C50C720-F345-4B76-A95E-258334C4BE99}" destId="{BFEED5FA-6AAF-45D1-BEFE-FAF4B0E64B5E}" srcOrd="4" destOrd="0" parTransId="{69FC16C2-C2E7-42EB-90B0-0FF35979911E}" sibTransId="{E659E1E2-0B7A-4C21-A5EE-01C7E1208871}"/>
    <dgm:cxn modelId="{807248AD-C7E7-4D4B-AF50-8CA8E13BF92B}" srcId="{4C50C720-F345-4B76-A95E-258334C4BE99}" destId="{ADF91E51-82AA-4F27-8BFE-8664009197CD}" srcOrd="1" destOrd="0" parTransId="{B4819498-2A0B-4CA6-8FFD-F9FB54BC8E55}" sibTransId="{0F3B824C-38FE-4863-882A-59B9E4A6B274}"/>
    <dgm:cxn modelId="{462E6BB2-9EB5-8148-85A6-31A7FEFDBE37}" type="presOf" srcId="{4EE6CB00-A51C-40CD-BC59-8D96E9CDA02D}" destId="{1B955C79-07C3-4C1A-9547-6F2E6445753D}" srcOrd="0" destOrd="0" presId="urn:microsoft.com/office/officeart/2008/layout/HexagonCluster"/>
    <dgm:cxn modelId="{D327D5B7-CAB2-624B-B32B-6A1BAAA84C39}" type="presOf" srcId="{7BCA1584-6126-4911-9038-4AC19877DD97}" destId="{D3C4F7BE-C1A5-4F6C-BA39-50F44C3C057A}" srcOrd="0" destOrd="0" presId="urn:microsoft.com/office/officeart/2008/layout/HexagonCluster"/>
    <dgm:cxn modelId="{5070C3C0-351A-4E4C-9160-386C9BFCD5B7}" type="presOf" srcId="{ADF91E51-82AA-4F27-8BFE-8664009197CD}" destId="{2A1179E3-BFBC-4939-9744-F229266CD014}" srcOrd="0" destOrd="0" presId="urn:microsoft.com/office/officeart/2008/layout/HexagonCluster"/>
    <dgm:cxn modelId="{9D2F6DC9-A94F-4C49-A9BD-6C530C5476F4}" type="presOf" srcId="{E696EF6D-6232-4E6C-93EA-F314EA35E382}" destId="{99657454-0EE7-4DB6-BCB3-30469A5CA663}" srcOrd="0" destOrd="0" presId="urn:microsoft.com/office/officeart/2008/layout/HexagonCluster"/>
    <dgm:cxn modelId="{D5BC57C9-7D63-A14F-AA5A-8E793BF51AE6}" type="presOf" srcId="{CFFD8BC9-5F9C-4166-B427-E9833DA5E70D}" destId="{24CED51E-FFB6-47BF-80D9-6805D17F2E6C}" srcOrd="0" destOrd="0" presId="urn:microsoft.com/office/officeart/2008/layout/HexagonCluster"/>
    <dgm:cxn modelId="{5B2E64D7-8597-4865-A271-682C9E7D0EC4}" srcId="{4C50C720-F345-4B76-A95E-258334C4BE99}" destId="{0C2806CC-EACC-4303-B0FF-1DE816BCFFF7}" srcOrd="7" destOrd="0" parTransId="{3A7D5173-ED7D-4782-B4EA-1FD436F1FF69}" sibTransId="{FF89D60D-E964-42E5-AE45-E1A4CBA778C2}"/>
    <dgm:cxn modelId="{F5BE96D8-749C-D04F-B521-02F0954CF548}" type="presOf" srcId="{BFEED5FA-6AAF-45D1-BEFE-FAF4B0E64B5E}" destId="{D03A164B-961E-4541-97EC-93446AE6423F}" srcOrd="0" destOrd="0" presId="urn:microsoft.com/office/officeart/2008/layout/HexagonCluster"/>
    <dgm:cxn modelId="{40DF69DE-A628-4242-93AB-F7D098916F38}" type="presOf" srcId="{5D883F98-33BC-451B-AF57-BC2BD6D1B468}" destId="{D9F58CFF-FA4F-4BE1-A87C-53ECE2913985}" srcOrd="0" destOrd="0" presId="urn:microsoft.com/office/officeart/2008/layout/HexagonCluster"/>
    <dgm:cxn modelId="{3A6224E9-D13C-B94B-866C-DD0F2403E74A}" type="presOf" srcId="{E659E1E2-0B7A-4C21-A5EE-01C7E1208871}" destId="{DA14D9F1-FC15-4714-B772-89EFD38A4A5E}" srcOrd="0" destOrd="0" presId="urn:microsoft.com/office/officeart/2008/layout/HexagonCluster"/>
    <dgm:cxn modelId="{14DBCCF8-2EF9-4157-BB5C-2C15A7F4DD89}" srcId="{4C50C720-F345-4B76-A95E-258334C4BE99}" destId="{7493C975-430F-4532-BB5C-DEA1209CA460}" srcOrd="0" destOrd="0" parTransId="{E5F993AD-A53E-40F2-8C9D-8F2F6AC5FADB}" sibTransId="{D8536F20-2DCF-43A8-8DA0-BC29960A573C}"/>
    <dgm:cxn modelId="{A404AF72-B006-B64F-AE66-2A5AFFC6DB4F}" type="presParOf" srcId="{5F231E7B-9067-48C1-B8E8-BE45A4C2E628}" destId="{D151F6C8-DE47-41E8-A9F5-5BB462A22E08}" srcOrd="0" destOrd="0" presId="urn:microsoft.com/office/officeart/2008/layout/HexagonCluster"/>
    <dgm:cxn modelId="{FA243212-7EA9-E74F-AC68-91FCAC47F9B0}" type="presParOf" srcId="{D151F6C8-DE47-41E8-A9F5-5BB462A22E08}" destId="{6DCAD9ED-7D57-4366-BE83-60177EB89D9D}" srcOrd="0" destOrd="0" presId="urn:microsoft.com/office/officeart/2008/layout/HexagonCluster"/>
    <dgm:cxn modelId="{2A911064-7D31-1B46-8428-6528845AADC9}" type="presParOf" srcId="{5F231E7B-9067-48C1-B8E8-BE45A4C2E628}" destId="{A86BDC0E-96C4-4973-864A-4778D56CFB9B}" srcOrd="1" destOrd="0" presId="urn:microsoft.com/office/officeart/2008/layout/HexagonCluster"/>
    <dgm:cxn modelId="{3469FB34-3C61-3B4E-AEB7-4573DD8B7D64}" type="presParOf" srcId="{A86BDC0E-96C4-4973-864A-4778D56CFB9B}" destId="{8D592028-A36F-40DE-AC79-5D857A28075E}" srcOrd="0" destOrd="0" presId="urn:microsoft.com/office/officeart/2008/layout/HexagonCluster"/>
    <dgm:cxn modelId="{BA05F922-A870-A94D-9CEB-B5B264E4B332}" type="presParOf" srcId="{5F231E7B-9067-48C1-B8E8-BE45A4C2E628}" destId="{4753CD0A-73B7-4F05-9FF8-0560C4B74615}" srcOrd="2" destOrd="0" presId="urn:microsoft.com/office/officeart/2008/layout/HexagonCluster"/>
    <dgm:cxn modelId="{28613741-1202-5047-A582-AC93D50D6834}" type="presParOf" srcId="{4753CD0A-73B7-4F05-9FF8-0560C4B74615}" destId="{CDF53B25-F39D-4F21-992F-87FCAE67EB6E}" srcOrd="0" destOrd="0" presId="urn:microsoft.com/office/officeart/2008/layout/HexagonCluster"/>
    <dgm:cxn modelId="{50F2129A-E2D4-DD44-8523-78DCB75CB9C9}" type="presParOf" srcId="{5F231E7B-9067-48C1-B8E8-BE45A4C2E628}" destId="{27C2CAB1-D57B-4E7A-B813-5E69FEA7DB00}" srcOrd="3" destOrd="0" presId="urn:microsoft.com/office/officeart/2008/layout/HexagonCluster"/>
    <dgm:cxn modelId="{1E5FE677-ACC0-2042-B58A-CF29DDCC1DCA}" type="presParOf" srcId="{27C2CAB1-D57B-4E7A-B813-5E69FEA7DB00}" destId="{2DFD8438-FF2C-4A02-8940-9F32FE3483BB}" srcOrd="0" destOrd="0" presId="urn:microsoft.com/office/officeart/2008/layout/HexagonCluster"/>
    <dgm:cxn modelId="{5ED0C0CE-3751-0142-AA43-D2C277CD5D7C}" type="presParOf" srcId="{5F231E7B-9067-48C1-B8E8-BE45A4C2E628}" destId="{BFE4BF11-53FD-4193-88A9-5E24CBFA9E9F}" srcOrd="4" destOrd="0" presId="urn:microsoft.com/office/officeart/2008/layout/HexagonCluster"/>
    <dgm:cxn modelId="{7E4FC550-FA18-E34F-8E24-1E6D77806BD6}" type="presParOf" srcId="{BFE4BF11-53FD-4193-88A9-5E24CBFA9E9F}" destId="{2A1179E3-BFBC-4939-9744-F229266CD014}" srcOrd="0" destOrd="0" presId="urn:microsoft.com/office/officeart/2008/layout/HexagonCluster"/>
    <dgm:cxn modelId="{21D81CD1-C852-D441-9A7B-F5CAD5920981}" type="presParOf" srcId="{5F231E7B-9067-48C1-B8E8-BE45A4C2E628}" destId="{B7B5B6E5-1B45-4300-9973-CE4851E4BD64}" srcOrd="5" destOrd="0" presId="urn:microsoft.com/office/officeart/2008/layout/HexagonCluster"/>
    <dgm:cxn modelId="{4186A5A7-8696-5B4D-BDAF-C7691548E681}" type="presParOf" srcId="{B7B5B6E5-1B45-4300-9973-CE4851E4BD64}" destId="{14693A19-7E01-45CC-8D91-1F5E8570D68D}" srcOrd="0" destOrd="0" presId="urn:microsoft.com/office/officeart/2008/layout/HexagonCluster"/>
    <dgm:cxn modelId="{476221C0-289A-154B-BCF7-29F08F242E06}" type="presParOf" srcId="{5F231E7B-9067-48C1-B8E8-BE45A4C2E628}" destId="{8EFEAA72-A80F-457C-B5EB-8ECBDB3DE26E}" srcOrd="6" destOrd="0" presId="urn:microsoft.com/office/officeart/2008/layout/HexagonCluster"/>
    <dgm:cxn modelId="{F0478520-920C-034E-A5AD-A020933F638F}" type="presParOf" srcId="{8EFEAA72-A80F-457C-B5EB-8ECBDB3DE26E}" destId="{9F193317-7F09-4B69-9C99-D36941388EC0}" srcOrd="0" destOrd="0" presId="urn:microsoft.com/office/officeart/2008/layout/HexagonCluster"/>
    <dgm:cxn modelId="{38D39476-A989-1E49-B31E-98F25D8A5F4F}" type="presParOf" srcId="{5F231E7B-9067-48C1-B8E8-BE45A4C2E628}" destId="{5BD81A7D-5771-4C80-A6E0-04950A4ED8C2}" srcOrd="7" destOrd="0" presId="urn:microsoft.com/office/officeart/2008/layout/HexagonCluster"/>
    <dgm:cxn modelId="{C22F540A-793E-9A4B-A4CA-4416807707A5}" type="presParOf" srcId="{5BD81A7D-5771-4C80-A6E0-04950A4ED8C2}" destId="{0919D594-D1DF-43AF-B245-079C25BBD104}" srcOrd="0" destOrd="0" presId="urn:microsoft.com/office/officeart/2008/layout/HexagonCluster"/>
    <dgm:cxn modelId="{22BD33BB-91DD-BD4C-944A-A79A97C78C79}" type="presParOf" srcId="{5F231E7B-9067-48C1-B8E8-BE45A4C2E628}" destId="{AEBE25C1-9692-4928-80B9-3B44FBD88A7F}" srcOrd="8" destOrd="0" presId="urn:microsoft.com/office/officeart/2008/layout/HexagonCluster"/>
    <dgm:cxn modelId="{B856FE28-4100-954E-B463-B8A516296537}" type="presParOf" srcId="{AEBE25C1-9692-4928-80B9-3B44FBD88A7F}" destId="{2F1473BE-4E27-4CF7-825B-F6FF1D8EC52F}" srcOrd="0" destOrd="0" presId="urn:microsoft.com/office/officeart/2008/layout/HexagonCluster"/>
    <dgm:cxn modelId="{0252CACE-4997-FB4A-A59C-D4EC6B774B19}" type="presParOf" srcId="{5F231E7B-9067-48C1-B8E8-BE45A4C2E628}" destId="{15B1976C-9B55-4C20-A20E-456984F347B4}" srcOrd="9" destOrd="0" presId="urn:microsoft.com/office/officeart/2008/layout/HexagonCluster"/>
    <dgm:cxn modelId="{FA90AB82-E834-2148-99BC-5FC563BE3A33}" type="presParOf" srcId="{15B1976C-9B55-4C20-A20E-456984F347B4}" destId="{27A6FC23-70A3-4061-8D6F-E55AC837FC21}" srcOrd="0" destOrd="0" presId="urn:microsoft.com/office/officeart/2008/layout/HexagonCluster"/>
    <dgm:cxn modelId="{89A51378-FB31-9642-ABF3-F811C434B6F8}" type="presParOf" srcId="{5F231E7B-9067-48C1-B8E8-BE45A4C2E628}" destId="{44C5F9CA-E153-4357-8407-660831DD4453}" srcOrd="10" destOrd="0" presId="urn:microsoft.com/office/officeart/2008/layout/HexagonCluster"/>
    <dgm:cxn modelId="{F9F3EEBD-DB68-F442-AF62-597FBCADF9B0}" type="presParOf" srcId="{44C5F9CA-E153-4357-8407-660831DD4453}" destId="{D3C4F7BE-C1A5-4F6C-BA39-50F44C3C057A}" srcOrd="0" destOrd="0" presId="urn:microsoft.com/office/officeart/2008/layout/HexagonCluster"/>
    <dgm:cxn modelId="{83746D8C-131E-B246-B216-FDE7A08CC848}" type="presParOf" srcId="{5F231E7B-9067-48C1-B8E8-BE45A4C2E628}" destId="{9EB5F2C3-7290-4BE1-BE02-9FE7509418BD}" srcOrd="11" destOrd="0" presId="urn:microsoft.com/office/officeart/2008/layout/HexagonCluster"/>
    <dgm:cxn modelId="{8AA1EB5D-0DC1-674D-8B0B-6B20EF05E3D0}" type="presParOf" srcId="{9EB5F2C3-7290-4BE1-BE02-9FE7509418BD}" destId="{60E4F693-4B67-492C-8FDA-BB3025D268A8}" srcOrd="0" destOrd="0" presId="urn:microsoft.com/office/officeart/2008/layout/HexagonCluster"/>
    <dgm:cxn modelId="{5FE900B2-8837-4B45-A6B3-DEF39B304034}" type="presParOf" srcId="{5F231E7B-9067-48C1-B8E8-BE45A4C2E628}" destId="{14826C21-91C3-47E7-94F2-B020BFC272C9}" srcOrd="12" destOrd="0" presId="urn:microsoft.com/office/officeart/2008/layout/HexagonCluster"/>
    <dgm:cxn modelId="{5727921C-841F-D84C-915A-976FA838AD04}" type="presParOf" srcId="{14826C21-91C3-47E7-94F2-B020BFC272C9}" destId="{24CED51E-FFB6-47BF-80D9-6805D17F2E6C}" srcOrd="0" destOrd="0" presId="urn:microsoft.com/office/officeart/2008/layout/HexagonCluster"/>
    <dgm:cxn modelId="{E49FC214-803B-5C41-9186-240CAC37A183}" type="presParOf" srcId="{5F231E7B-9067-48C1-B8E8-BE45A4C2E628}" destId="{CDADABDF-4A3C-4F56-85C2-5129DC58EEA4}" srcOrd="13" destOrd="0" presId="urn:microsoft.com/office/officeart/2008/layout/HexagonCluster"/>
    <dgm:cxn modelId="{784B2752-0E6D-7743-988C-71138A31EF52}" type="presParOf" srcId="{CDADABDF-4A3C-4F56-85C2-5129DC58EEA4}" destId="{B965BCAA-B0A8-4E76-A2F4-989BE06D7F7D}" srcOrd="0" destOrd="0" presId="urn:microsoft.com/office/officeart/2008/layout/HexagonCluster"/>
    <dgm:cxn modelId="{F4F42F58-B4EA-5E48-8184-3407AF8B25A0}" type="presParOf" srcId="{5F231E7B-9067-48C1-B8E8-BE45A4C2E628}" destId="{8C755682-E375-4943-B6C0-9455BC788416}" srcOrd="14" destOrd="0" presId="urn:microsoft.com/office/officeart/2008/layout/HexagonCluster"/>
    <dgm:cxn modelId="{FC35E993-C47B-3540-975E-A14D39FD837A}" type="presParOf" srcId="{8C755682-E375-4943-B6C0-9455BC788416}" destId="{99657454-0EE7-4DB6-BCB3-30469A5CA663}" srcOrd="0" destOrd="0" presId="urn:microsoft.com/office/officeart/2008/layout/HexagonCluster"/>
    <dgm:cxn modelId="{CFB859EE-EEF7-E843-8EDE-6284C4B3DE8E}" type="presParOf" srcId="{5F231E7B-9067-48C1-B8E8-BE45A4C2E628}" destId="{D55A8FA6-63EC-48E1-8C20-2FF68101006D}" srcOrd="15" destOrd="0" presId="urn:microsoft.com/office/officeart/2008/layout/HexagonCluster"/>
    <dgm:cxn modelId="{25CAA699-143B-B649-94A5-D4A60D65F569}" type="presParOf" srcId="{D55A8FA6-63EC-48E1-8C20-2FF68101006D}" destId="{78A30273-19DC-42FB-95BE-10B2DC0BD8AC}" srcOrd="0" destOrd="0" presId="urn:microsoft.com/office/officeart/2008/layout/HexagonCluster"/>
    <dgm:cxn modelId="{7F5C93DE-0655-DE42-BDFA-C69DFD28038D}" type="presParOf" srcId="{5F231E7B-9067-48C1-B8E8-BE45A4C2E628}" destId="{961A6935-3450-4CBD-B535-F56E133F669C}" srcOrd="16" destOrd="0" presId="urn:microsoft.com/office/officeart/2008/layout/HexagonCluster"/>
    <dgm:cxn modelId="{DF8882BF-2BB1-5343-AA6C-017F46B05184}" type="presParOf" srcId="{961A6935-3450-4CBD-B535-F56E133F669C}" destId="{D03A164B-961E-4541-97EC-93446AE6423F}" srcOrd="0" destOrd="0" presId="urn:microsoft.com/office/officeart/2008/layout/HexagonCluster"/>
    <dgm:cxn modelId="{8455BF1C-DE7D-B747-88F7-367CE67DCBDC}" type="presParOf" srcId="{5F231E7B-9067-48C1-B8E8-BE45A4C2E628}" destId="{39997609-9E2C-4C28-A91B-00052BF7C2D1}" srcOrd="17" destOrd="0" presId="urn:microsoft.com/office/officeart/2008/layout/HexagonCluster"/>
    <dgm:cxn modelId="{B0EBE15C-874A-F543-8496-E1034516883B}" type="presParOf" srcId="{39997609-9E2C-4C28-A91B-00052BF7C2D1}" destId="{F147C27F-6367-4BDF-A7D7-BBEFB42B3823}" srcOrd="0" destOrd="0" presId="urn:microsoft.com/office/officeart/2008/layout/HexagonCluster"/>
    <dgm:cxn modelId="{B54EC616-9A69-8642-982B-340819812F56}" type="presParOf" srcId="{5F231E7B-9067-48C1-B8E8-BE45A4C2E628}" destId="{517E7A71-9DAC-4A91-8D34-E152EEBD2902}" srcOrd="18" destOrd="0" presId="urn:microsoft.com/office/officeart/2008/layout/HexagonCluster"/>
    <dgm:cxn modelId="{9F0490A4-D3EB-3545-8E76-9AC801325F3E}" type="presParOf" srcId="{517E7A71-9DAC-4A91-8D34-E152EEBD2902}" destId="{DA14D9F1-FC15-4714-B772-89EFD38A4A5E}" srcOrd="0" destOrd="0" presId="urn:microsoft.com/office/officeart/2008/layout/HexagonCluster"/>
    <dgm:cxn modelId="{47853C05-5A53-0848-A67A-0F3049DECD77}" type="presParOf" srcId="{5F231E7B-9067-48C1-B8E8-BE45A4C2E628}" destId="{A803029B-0A49-4D6A-8E82-A6E4C3C64261}" srcOrd="19" destOrd="0" presId="urn:microsoft.com/office/officeart/2008/layout/HexagonCluster"/>
    <dgm:cxn modelId="{79A7A2C6-22EC-2E47-A7C7-1D5CF5325CB0}" type="presParOf" srcId="{A803029B-0A49-4D6A-8E82-A6E4C3C64261}" destId="{DA66DBDF-0E22-47EA-875B-13E81B520725}" srcOrd="0" destOrd="0" presId="urn:microsoft.com/office/officeart/2008/layout/HexagonCluster"/>
    <dgm:cxn modelId="{5EFEB6AF-C2FA-AB4B-A317-5A7D16F66748}" type="presParOf" srcId="{5F231E7B-9067-48C1-B8E8-BE45A4C2E628}" destId="{432B383F-A449-404E-AC03-28590A214386}" srcOrd="20" destOrd="0" presId="urn:microsoft.com/office/officeart/2008/layout/HexagonCluster"/>
    <dgm:cxn modelId="{FC4E67D3-1609-BA4F-AA7E-441D3DA1E424}" type="presParOf" srcId="{432B383F-A449-404E-AC03-28590A214386}" destId="{F8AC45D4-316C-4EB8-9E11-8B29EDAC1D28}" srcOrd="0" destOrd="0" presId="urn:microsoft.com/office/officeart/2008/layout/HexagonCluster"/>
    <dgm:cxn modelId="{5B81AB59-BB78-BB47-9881-51CA92F2044D}" type="presParOf" srcId="{5F231E7B-9067-48C1-B8E8-BE45A4C2E628}" destId="{63DDE14F-4BAD-4B4D-A1C3-7A446260BF08}" srcOrd="21" destOrd="0" presId="urn:microsoft.com/office/officeart/2008/layout/HexagonCluster"/>
    <dgm:cxn modelId="{72B82939-3621-4E4A-A1BB-3415A90D23A6}" type="presParOf" srcId="{63DDE14F-4BAD-4B4D-A1C3-7A446260BF08}" destId="{E2C1152C-EACB-408A-A3D4-2EA181B0A8E0}" srcOrd="0" destOrd="0" presId="urn:microsoft.com/office/officeart/2008/layout/HexagonCluster"/>
    <dgm:cxn modelId="{9E71DC77-3F05-EC41-BF59-AA69C99F7E70}" type="presParOf" srcId="{5F231E7B-9067-48C1-B8E8-BE45A4C2E628}" destId="{8C509673-9286-4E28-BF8A-6D33D4AD1C52}" srcOrd="22" destOrd="0" presId="urn:microsoft.com/office/officeart/2008/layout/HexagonCluster"/>
    <dgm:cxn modelId="{6DC6D92E-848C-5547-ADC8-90EFC156AB0E}" type="presParOf" srcId="{8C509673-9286-4E28-BF8A-6D33D4AD1C52}" destId="{D9F58CFF-FA4F-4BE1-A87C-53ECE2913985}" srcOrd="0" destOrd="0" presId="urn:microsoft.com/office/officeart/2008/layout/HexagonCluster"/>
    <dgm:cxn modelId="{13053AC8-75AF-4E45-AF07-CDC531281067}" type="presParOf" srcId="{5F231E7B-9067-48C1-B8E8-BE45A4C2E628}" destId="{34B423C2-9992-4811-883C-83284A38D528}" srcOrd="23" destOrd="0" presId="urn:microsoft.com/office/officeart/2008/layout/HexagonCluster"/>
    <dgm:cxn modelId="{71822DA9-3F53-8947-B840-C908779E9C8F}" type="presParOf" srcId="{34B423C2-9992-4811-883C-83284A38D528}" destId="{FDD8BEC5-3128-4B37-AFF5-7AA1A05A09E4}" srcOrd="0" destOrd="0" presId="urn:microsoft.com/office/officeart/2008/layout/HexagonCluster"/>
    <dgm:cxn modelId="{BD249E33-8800-FA41-9F8B-C43C347428DA}" type="presParOf" srcId="{5F231E7B-9067-48C1-B8E8-BE45A4C2E628}" destId="{C87170D1-0FB9-43B5-9467-77465AF37416}" srcOrd="24" destOrd="0" presId="urn:microsoft.com/office/officeart/2008/layout/HexagonCluster"/>
    <dgm:cxn modelId="{3FCEE652-024D-2A4B-BE20-9773F6895BF7}" type="presParOf" srcId="{C87170D1-0FB9-43B5-9467-77465AF37416}" destId="{1B955C79-07C3-4C1A-9547-6F2E6445753D}" srcOrd="0" destOrd="0" presId="urn:microsoft.com/office/officeart/2008/layout/HexagonCluster"/>
    <dgm:cxn modelId="{B67D9214-86D9-A34C-9F8F-666C92EBB475}" type="presParOf" srcId="{5F231E7B-9067-48C1-B8E8-BE45A4C2E628}" destId="{5A2F7634-54B9-43AD-AA18-E7E502DB2935}" srcOrd="25" destOrd="0" presId="urn:microsoft.com/office/officeart/2008/layout/HexagonCluster"/>
    <dgm:cxn modelId="{0E919295-2E9B-4A47-A460-8BEBA9CCE08B}" type="presParOf" srcId="{5A2F7634-54B9-43AD-AA18-E7E502DB2935}" destId="{3B7A95A7-56BF-435A-BA64-447D2BB0DE04}" srcOrd="0" destOrd="0" presId="urn:microsoft.com/office/officeart/2008/layout/HexagonCluster"/>
    <dgm:cxn modelId="{CC40EDB4-B193-9A41-8D64-614E9D6AA7FC}" type="presParOf" srcId="{5F231E7B-9067-48C1-B8E8-BE45A4C2E628}" destId="{A415CEAF-9B5C-45FE-A33A-B66221213194}" srcOrd="26" destOrd="0" presId="urn:microsoft.com/office/officeart/2008/layout/HexagonCluster"/>
    <dgm:cxn modelId="{1DA90629-A6B4-0644-B25C-B3FC8DF2C9C8}" type="presParOf" srcId="{A415CEAF-9B5C-45FE-A33A-B66221213194}" destId="{883875E5-C80B-4EE1-9720-1FB218D38FD9}" srcOrd="0" destOrd="0" presId="urn:microsoft.com/office/officeart/2008/layout/HexagonCluster"/>
    <dgm:cxn modelId="{CA1CF29C-54F4-C144-8605-076C96580B7D}" type="presParOf" srcId="{5F231E7B-9067-48C1-B8E8-BE45A4C2E628}" destId="{0FFC5763-AAA3-4C4D-A262-11133151EB1E}" srcOrd="27" destOrd="0" presId="urn:microsoft.com/office/officeart/2008/layout/HexagonCluster"/>
    <dgm:cxn modelId="{6AB216C9-9B3E-CD49-99FF-0A1F7FA074DB}" type="presParOf" srcId="{0FFC5763-AAA3-4C4D-A262-11133151EB1E}" destId="{E6DA600D-A6A3-4CD3-ABE0-5BEA3FCC72CC}" srcOrd="0" destOrd="0" presId="urn:microsoft.com/office/officeart/2008/layout/HexagonCluster"/>
    <dgm:cxn modelId="{50FD6B85-0752-614F-852A-941EF951BE6B}" type="presParOf" srcId="{5F231E7B-9067-48C1-B8E8-BE45A4C2E628}" destId="{64292A0F-391E-41A3-8428-9B8ED6DDBB6A}" srcOrd="28" destOrd="0" presId="urn:microsoft.com/office/officeart/2008/layout/HexagonCluster"/>
    <dgm:cxn modelId="{673EC24E-BDCA-1347-B24F-AC937E2CD4E5}" type="presParOf" srcId="{64292A0F-391E-41A3-8428-9B8ED6DDBB6A}" destId="{F9E18F4B-A177-4886-9D53-B2F9E49ACAE5}" srcOrd="0" destOrd="0" presId="urn:microsoft.com/office/officeart/2008/layout/HexagonCluster"/>
    <dgm:cxn modelId="{D247EB6D-E336-B247-8591-DBB080A5788F}" type="presParOf" srcId="{5F231E7B-9067-48C1-B8E8-BE45A4C2E628}" destId="{67446F3E-7900-45DB-855B-3D9567164B22}" srcOrd="29" destOrd="0" presId="urn:microsoft.com/office/officeart/2008/layout/HexagonCluster"/>
    <dgm:cxn modelId="{0BAD9328-DD32-6E4D-A8C9-5324BDA1067B}" type="presParOf" srcId="{67446F3E-7900-45DB-855B-3D9567164B22}" destId="{7969D0B2-C101-47CB-94E2-D970DEE12931}" srcOrd="0" destOrd="0" presId="urn:microsoft.com/office/officeart/2008/layout/HexagonCluster"/>
    <dgm:cxn modelId="{2B0896A4-F216-EA40-935F-1AC3C0528F82}" type="presParOf" srcId="{5F231E7B-9067-48C1-B8E8-BE45A4C2E628}" destId="{10669556-6CD1-4002-BA6F-3D3D923F9290}" srcOrd="30" destOrd="0" presId="urn:microsoft.com/office/officeart/2008/layout/HexagonCluster"/>
    <dgm:cxn modelId="{D155C28E-10D9-4A4A-B1F4-E8A947DF0DAF}" type="presParOf" srcId="{10669556-6CD1-4002-BA6F-3D3D923F9290}" destId="{C7B84DF4-B398-4B81-ABA6-23E130DA0263}" srcOrd="0" destOrd="0" presId="urn:microsoft.com/office/officeart/2008/layout/HexagonCluster"/>
    <dgm:cxn modelId="{B42699D7-5095-1649-B4DC-6D0C260A7695}" type="presParOf" srcId="{5F231E7B-9067-48C1-B8E8-BE45A4C2E628}" destId="{AF94898E-2FD7-4281-8ED3-F36B83A9D3C2}" srcOrd="31" destOrd="0" presId="urn:microsoft.com/office/officeart/2008/layout/HexagonCluster"/>
    <dgm:cxn modelId="{6C041E43-A0D4-BD4F-8DF1-D92DA2871CC2}" type="presParOf" srcId="{AF94898E-2FD7-4281-8ED3-F36B83A9D3C2}" destId="{DA327FCD-CAD4-4BE2-B108-993719C39617}"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DC5031-C804-46BC-82B5-7B85CD135CD3}" type="doc">
      <dgm:prSet loTypeId="urn:microsoft.com/office/officeart/2008/layout/BendingPictureCaption" loCatId="picture" qsTypeId="urn:microsoft.com/office/officeart/2005/8/quickstyle/simple1" qsCatId="simple" csTypeId="urn:microsoft.com/office/officeart/2005/8/colors/accent2_1" csCatId="accent2" phldr="1"/>
      <dgm:spPr/>
      <dgm:t>
        <a:bodyPr/>
        <a:lstStyle/>
        <a:p>
          <a:endParaRPr lang="en-US"/>
        </a:p>
      </dgm:t>
    </dgm:pt>
    <dgm:pt modelId="{AC951534-1BBD-4C34-ABC2-6B0B31B3B6A3}">
      <dgm:prSet phldrT="[Text]"/>
      <dgm:spPr/>
      <dgm:t>
        <a:bodyPr/>
        <a:lstStyle/>
        <a:p>
          <a:pPr>
            <a:buFont typeface="Wingdings" panose="05000000000000000000" pitchFamily="2" charset="2"/>
            <a:buChar char="§"/>
          </a:pPr>
          <a:r>
            <a:rPr lang="en-US" dirty="0"/>
            <a:t>Improved transparency and insight</a:t>
          </a:r>
        </a:p>
      </dgm:t>
    </dgm:pt>
    <dgm:pt modelId="{C948DD4F-FAEA-45C0-A109-3929331E23D4}" type="parTrans" cxnId="{E3CF6D32-7254-4B61-A0F0-628EEB583579}">
      <dgm:prSet/>
      <dgm:spPr/>
      <dgm:t>
        <a:bodyPr/>
        <a:lstStyle/>
        <a:p>
          <a:endParaRPr lang="en-US"/>
        </a:p>
      </dgm:t>
    </dgm:pt>
    <dgm:pt modelId="{B28B9AEE-DE31-4A58-9644-4AAFCA05F87F}" type="sibTrans" cxnId="{E3CF6D32-7254-4B61-A0F0-628EEB583579}">
      <dgm:prSet/>
      <dgm:spPr/>
      <dgm:t>
        <a:bodyPr/>
        <a:lstStyle/>
        <a:p>
          <a:endParaRPr lang="en-US"/>
        </a:p>
      </dgm:t>
    </dgm:pt>
    <dgm:pt modelId="{45DE320C-E2CF-4160-8D17-8FF840408355}">
      <dgm:prSet/>
      <dgm:spPr/>
      <dgm:t>
        <a:bodyPr/>
        <a:lstStyle/>
        <a:p>
          <a:r>
            <a:rPr lang="en-US" dirty="0"/>
            <a:t>Dynamic and effective reporting</a:t>
          </a:r>
        </a:p>
      </dgm:t>
    </dgm:pt>
    <dgm:pt modelId="{9A08C593-BB63-4C0C-A316-BEA36FD90A85}" type="parTrans" cxnId="{754938C3-60C6-445D-8A12-57BD76E719DD}">
      <dgm:prSet/>
      <dgm:spPr/>
      <dgm:t>
        <a:bodyPr/>
        <a:lstStyle/>
        <a:p>
          <a:endParaRPr lang="en-US"/>
        </a:p>
      </dgm:t>
    </dgm:pt>
    <dgm:pt modelId="{73364627-9A85-4378-B4AF-CE189B734990}" type="sibTrans" cxnId="{754938C3-60C6-445D-8A12-57BD76E719DD}">
      <dgm:prSet/>
      <dgm:spPr/>
      <dgm:t>
        <a:bodyPr/>
        <a:lstStyle/>
        <a:p>
          <a:endParaRPr lang="en-US"/>
        </a:p>
      </dgm:t>
    </dgm:pt>
    <dgm:pt modelId="{335BA042-5619-4B8B-B6CB-9C6B3B346DF3}">
      <dgm:prSet/>
      <dgm:spPr/>
      <dgm:t>
        <a:bodyPr/>
        <a:lstStyle/>
        <a:p>
          <a:r>
            <a:rPr lang="en-US" dirty="0"/>
            <a:t>Full audit trail and better compliance</a:t>
          </a:r>
        </a:p>
      </dgm:t>
    </dgm:pt>
    <dgm:pt modelId="{19D2CA61-26D0-45FB-9EB2-0781EEC762AF}" type="parTrans" cxnId="{2A633C84-9F6E-401E-A658-2DE841F87755}">
      <dgm:prSet/>
      <dgm:spPr/>
      <dgm:t>
        <a:bodyPr/>
        <a:lstStyle/>
        <a:p>
          <a:endParaRPr lang="en-US"/>
        </a:p>
      </dgm:t>
    </dgm:pt>
    <dgm:pt modelId="{19EE7358-2321-4107-A0D3-ACF2B6393BF2}" type="sibTrans" cxnId="{2A633C84-9F6E-401E-A658-2DE841F87755}">
      <dgm:prSet/>
      <dgm:spPr/>
      <dgm:t>
        <a:bodyPr/>
        <a:lstStyle/>
        <a:p>
          <a:endParaRPr lang="en-US"/>
        </a:p>
      </dgm:t>
    </dgm:pt>
    <dgm:pt modelId="{A49AC570-469D-4045-BB44-4446A4536FFD}">
      <dgm:prSet/>
      <dgm:spPr/>
      <dgm:t>
        <a:bodyPr/>
        <a:lstStyle/>
        <a:p>
          <a:r>
            <a:rPr lang="en-US" dirty="0"/>
            <a:t>Supporting proactive RM</a:t>
          </a:r>
        </a:p>
      </dgm:t>
    </dgm:pt>
    <dgm:pt modelId="{8C526FBA-57BA-456C-BE56-386760250888}" type="parTrans" cxnId="{908000F1-DE39-4FC0-98B0-8334BDDFF3DE}">
      <dgm:prSet/>
      <dgm:spPr/>
      <dgm:t>
        <a:bodyPr/>
        <a:lstStyle/>
        <a:p>
          <a:endParaRPr lang="en-US"/>
        </a:p>
      </dgm:t>
    </dgm:pt>
    <dgm:pt modelId="{F7CBD2C6-2AC0-4D74-A918-D96078FCAE09}" type="sibTrans" cxnId="{908000F1-DE39-4FC0-98B0-8334BDDFF3DE}">
      <dgm:prSet/>
      <dgm:spPr/>
      <dgm:t>
        <a:bodyPr/>
        <a:lstStyle/>
        <a:p>
          <a:endParaRPr lang="en-US"/>
        </a:p>
      </dgm:t>
    </dgm:pt>
    <dgm:pt modelId="{C9A5410F-2CDB-4040-82B1-B809AB39AC87}">
      <dgm:prSet/>
      <dgm:spPr/>
      <dgm:t>
        <a:bodyPr/>
        <a:lstStyle/>
        <a:p>
          <a:r>
            <a:rPr lang="en-US" dirty="0"/>
            <a:t>Integrated risk- and insurance reporting</a:t>
          </a:r>
        </a:p>
      </dgm:t>
    </dgm:pt>
    <dgm:pt modelId="{E2AEFA98-8659-4591-A579-3978578A9539}" type="parTrans" cxnId="{BF770A91-8E69-4A45-8688-5AC36E0F344A}">
      <dgm:prSet/>
      <dgm:spPr/>
      <dgm:t>
        <a:bodyPr/>
        <a:lstStyle/>
        <a:p>
          <a:endParaRPr lang="en-US"/>
        </a:p>
      </dgm:t>
    </dgm:pt>
    <dgm:pt modelId="{07E8EC53-1CAC-453B-BE94-0A3B2CD92BB9}" type="sibTrans" cxnId="{BF770A91-8E69-4A45-8688-5AC36E0F344A}">
      <dgm:prSet/>
      <dgm:spPr/>
      <dgm:t>
        <a:bodyPr/>
        <a:lstStyle/>
        <a:p>
          <a:endParaRPr lang="en-US"/>
        </a:p>
      </dgm:t>
    </dgm:pt>
    <dgm:pt modelId="{EEA90B8F-E784-4AFD-BCBB-B4F962D9CDA1}" type="pres">
      <dgm:prSet presAssocID="{5EDC5031-C804-46BC-82B5-7B85CD135CD3}" presName="diagram" presStyleCnt="0">
        <dgm:presLayoutVars>
          <dgm:dir/>
        </dgm:presLayoutVars>
      </dgm:prSet>
      <dgm:spPr/>
    </dgm:pt>
    <dgm:pt modelId="{0B190B24-1056-47F9-8838-EFDE8EE8CBBF}" type="pres">
      <dgm:prSet presAssocID="{AC951534-1BBD-4C34-ABC2-6B0B31B3B6A3}" presName="composite" presStyleCnt="0"/>
      <dgm:spPr/>
    </dgm:pt>
    <dgm:pt modelId="{465443FB-7376-4B75-9500-73097F489002}" type="pres">
      <dgm:prSet presAssocID="{AC951534-1BBD-4C34-ABC2-6B0B31B3B6A3}" presName="Image" presStyleLbl="bgShp" presStyleIdx="0" presStyleCnt="5"/>
      <dgm:spPr>
        <a:blipFill rotWithShape="1">
          <a:blip xmlns:r="http://schemas.openxmlformats.org/officeDocument/2006/relationships" r:embed="rId1"/>
          <a:stretch>
            <a:fillRect/>
          </a:stretch>
        </a:blipFill>
      </dgm:spPr>
    </dgm:pt>
    <dgm:pt modelId="{79EF51C4-888F-4109-8A4D-49E741EF47DC}" type="pres">
      <dgm:prSet presAssocID="{AC951534-1BBD-4C34-ABC2-6B0B31B3B6A3}" presName="Parent" presStyleLbl="node0" presStyleIdx="0" presStyleCnt="5">
        <dgm:presLayoutVars>
          <dgm:bulletEnabled val="1"/>
        </dgm:presLayoutVars>
      </dgm:prSet>
      <dgm:spPr/>
    </dgm:pt>
    <dgm:pt modelId="{62323329-C9E0-43DD-ACD0-FACCF67A36BA}" type="pres">
      <dgm:prSet presAssocID="{B28B9AEE-DE31-4A58-9644-4AAFCA05F87F}" presName="sibTrans" presStyleCnt="0"/>
      <dgm:spPr/>
    </dgm:pt>
    <dgm:pt modelId="{16E7EFDE-F847-4939-8088-489E0846BC87}" type="pres">
      <dgm:prSet presAssocID="{45DE320C-E2CF-4160-8D17-8FF840408355}" presName="composite" presStyleCnt="0"/>
      <dgm:spPr/>
    </dgm:pt>
    <dgm:pt modelId="{0797CA9F-CFC2-462C-BC8E-AAB629CEB567}" type="pres">
      <dgm:prSet presAssocID="{45DE320C-E2CF-4160-8D17-8FF840408355}" presName="Image" presStyleLbl="bgShp" presStyleIdx="1" presStyleCnt="5"/>
      <dgm:spPr>
        <a:blipFill rotWithShape="1">
          <a:blip xmlns:r="http://schemas.openxmlformats.org/officeDocument/2006/relationships" r:embed="rId2"/>
          <a:stretch>
            <a:fillRect/>
          </a:stretch>
        </a:blipFill>
      </dgm:spPr>
    </dgm:pt>
    <dgm:pt modelId="{75E9C9D5-EB7F-4CCD-9FFC-4A4B21597B87}" type="pres">
      <dgm:prSet presAssocID="{45DE320C-E2CF-4160-8D17-8FF840408355}" presName="Parent" presStyleLbl="node0" presStyleIdx="1" presStyleCnt="5">
        <dgm:presLayoutVars>
          <dgm:bulletEnabled val="1"/>
        </dgm:presLayoutVars>
      </dgm:prSet>
      <dgm:spPr/>
    </dgm:pt>
    <dgm:pt modelId="{E76924A1-CF98-4C0E-94FD-D8F652ED03F2}" type="pres">
      <dgm:prSet presAssocID="{73364627-9A85-4378-B4AF-CE189B734990}" presName="sibTrans" presStyleCnt="0"/>
      <dgm:spPr/>
    </dgm:pt>
    <dgm:pt modelId="{78DB4B5F-1064-4B44-AD69-20CB195737FB}" type="pres">
      <dgm:prSet presAssocID="{335BA042-5619-4B8B-B6CB-9C6B3B346DF3}" presName="composite" presStyleCnt="0"/>
      <dgm:spPr/>
    </dgm:pt>
    <dgm:pt modelId="{42CDA67B-BA0A-4C83-AC96-49811EE73803}" type="pres">
      <dgm:prSet presAssocID="{335BA042-5619-4B8B-B6CB-9C6B3B346DF3}" presName="Image" presStyleLbl="bgShp" presStyleIdx="2" presStyleCnt="5"/>
      <dgm:spPr>
        <a:blipFill rotWithShape="1">
          <a:blip xmlns:r="http://schemas.openxmlformats.org/officeDocument/2006/relationships" r:embed="rId3"/>
          <a:stretch>
            <a:fillRect/>
          </a:stretch>
        </a:blipFill>
      </dgm:spPr>
    </dgm:pt>
    <dgm:pt modelId="{9355C9DA-F201-45D5-BB13-35DBD14D9696}" type="pres">
      <dgm:prSet presAssocID="{335BA042-5619-4B8B-B6CB-9C6B3B346DF3}" presName="Parent" presStyleLbl="node0" presStyleIdx="2" presStyleCnt="5">
        <dgm:presLayoutVars>
          <dgm:bulletEnabled val="1"/>
        </dgm:presLayoutVars>
      </dgm:prSet>
      <dgm:spPr/>
    </dgm:pt>
    <dgm:pt modelId="{1841018D-2AC5-4257-A901-55786F1AF830}" type="pres">
      <dgm:prSet presAssocID="{19EE7358-2321-4107-A0D3-ACF2B6393BF2}" presName="sibTrans" presStyleCnt="0"/>
      <dgm:spPr/>
    </dgm:pt>
    <dgm:pt modelId="{C9BED5E8-4978-4E38-8A90-04FB37B69DB3}" type="pres">
      <dgm:prSet presAssocID="{A49AC570-469D-4045-BB44-4446A4536FFD}" presName="composite" presStyleCnt="0"/>
      <dgm:spPr/>
    </dgm:pt>
    <dgm:pt modelId="{12E9F530-3FBB-4F7F-9DB9-274AAF08DA1F}" type="pres">
      <dgm:prSet presAssocID="{A49AC570-469D-4045-BB44-4446A4536FFD}" presName="Image" presStyleLbl="bgShp" presStyleIdx="3" presStyleCnt="5"/>
      <dgm:spPr>
        <a:blipFill rotWithShape="1">
          <a:blip xmlns:r="http://schemas.openxmlformats.org/officeDocument/2006/relationships" r:embed="rId4" cstate="print">
            <a:extLst>
              <a:ext uri="{28A0092B-C50C-407E-A947-70E740481C1C}">
                <a14:useLocalDpi xmlns:a14="http://schemas.microsoft.com/office/drawing/2010/main"/>
              </a:ext>
            </a:extLst>
          </a:blip>
          <a:stretch>
            <a:fillRect/>
          </a:stretch>
        </a:blipFill>
      </dgm:spPr>
    </dgm:pt>
    <dgm:pt modelId="{480293C3-31FA-4928-9A74-7CB628E3CAA9}" type="pres">
      <dgm:prSet presAssocID="{A49AC570-469D-4045-BB44-4446A4536FFD}" presName="Parent" presStyleLbl="node0" presStyleIdx="3" presStyleCnt="5">
        <dgm:presLayoutVars>
          <dgm:bulletEnabled val="1"/>
        </dgm:presLayoutVars>
      </dgm:prSet>
      <dgm:spPr/>
    </dgm:pt>
    <dgm:pt modelId="{47C930FA-A00F-43CB-A54F-7A3AB2A9BF74}" type="pres">
      <dgm:prSet presAssocID="{F7CBD2C6-2AC0-4D74-A918-D96078FCAE09}" presName="sibTrans" presStyleCnt="0"/>
      <dgm:spPr/>
    </dgm:pt>
    <dgm:pt modelId="{FAE531CD-7739-435D-A547-1303E663F227}" type="pres">
      <dgm:prSet presAssocID="{C9A5410F-2CDB-4040-82B1-B809AB39AC87}" presName="composite" presStyleCnt="0"/>
      <dgm:spPr/>
    </dgm:pt>
    <dgm:pt modelId="{D3E76E98-6009-4EB4-A8F0-67FB727DFF5E}" type="pres">
      <dgm:prSet presAssocID="{C9A5410F-2CDB-4040-82B1-B809AB39AC87}" presName="Image" presStyleLbl="bgShp" presStyleIdx="4" presStyleCnt="5"/>
      <dgm:spPr>
        <a:blipFill rotWithShape="1">
          <a:blip xmlns:r="http://schemas.openxmlformats.org/officeDocument/2006/relationships" r:embed="rId5"/>
          <a:stretch>
            <a:fillRect/>
          </a:stretch>
        </a:blipFill>
      </dgm:spPr>
    </dgm:pt>
    <dgm:pt modelId="{8DC8E58D-6960-42C6-9E2E-7B997EB3EEB6}" type="pres">
      <dgm:prSet presAssocID="{C9A5410F-2CDB-4040-82B1-B809AB39AC87}" presName="Parent" presStyleLbl="node0" presStyleIdx="4" presStyleCnt="5">
        <dgm:presLayoutVars>
          <dgm:bulletEnabled val="1"/>
        </dgm:presLayoutVars>
      </dgm:prSet>
      <dgm:spPr/>
    </dgm:pt>
  </dgm:ptLst>
  <dgm:cxnLst>
    <dgm:cxn modelId="{A55EEE2D-C92D-4C42-A161-DACF610C177A}" type="presOf" srcId="{A49AC570-469D-4045-BB44-4446A4536FFD}" destId="{480293C3-31FA-4928-9A74-7CB628E3CAA9}" srcOrd="0" destOrd="0" presId="urn:microsoft.com/office/officeart/2008/layout/BendingPictureCaption"/>
    <dgm:cxn modelId="{E3CF6D32-7254-4B61-A0F0-628EEB583579}" srcId="{5EDC5031-C804-46BC-82B5-7B85CD135CD3}" destId="{AC951534-1BBD-4C34-ABC2-6B0B31B3B6A3}" srcOrd="0" destOrd="0" parTransId="{C948DD4F-FAEA-45C0-A109-3929331E23D4}" sibTransId="{B28B9AEE-DE31-4A58-9644-4AAFCA05F87F}"/>
    <dgm:cxn modelId="{81CEF248-10B0-473B-B557-01D658171B25}" type="presOf" srcId="{5EDC5031-C804-46BC-82B5-7B85CD135CD3}" destId="{EEA90B8F-E784-4AFD-BCBB-B4F962D9CDA1}" srcOrd="0" destOrd="0" presId="urn:microsoft.com/office/officeart/2008/layout/BendingPictureCaption"/>
    <dgm:cxn modelId="{2A633C84-9F6E-401E-A658-2DE841F87755}" srcId="{5EDC5031-C804-46BC-82B5-7B85CD135CD3}" destId="{335BA042-5619-4B8B-B6CB-9C6B3B346DF3}" srcOrd="2" destOrd="0" parTransId="{19D2CA61-26D0-45FB-9EB2-0781EEC762AF}" sibTransId="{19EE7358-2321-4107-A0D3-ACF2B6393BF2}"/>
    <dgm:cxn modelId="{BF770A91-8E69-4A45-8688-5AC36E0F344A}" srcId="{5EDC5031-C804-46BC-82B5-7B85CD135CD3}" destId="{C9A5410F-2CDB-4040-82B1-B809AB39AC87}" srcOrd="4" destOrd="0" parTransId="{E2AEFA98-8659-4591-A579-3978578A9539}" sibTransId="{07E8EC53-1CAC-453B-BE94-0A3B2CD92BB9}"/>
    <dgm:cxn modelId="{754938C3-60C6-445D-8A12-57BD76E719DD}" srcId="{5EDC5031-C804-46BC-82B5-7B85CD135CD3}" destId="{45DE320C-E2CF-4160-8D17-8FF840408355}" srcOrd="1" destOrd="0" parTransId="{9A08C593-BB63-4C0C-A316-BEA36FD90A85}" sibTransId="{73364627-9A85-4378-B4AF-CE189B734990}"/>
    <dgm:cxn modelId="{DDB6E2C8-6169-4701-B9C2-39B8C8A0E2D3}" type="presOf" srcId="{C9A5410F-2CDB-4040-82B1-B809AB39AC87}" destId="{8DC8E58D-6960-42C6-9E2E-7B997EB3EEB6}" srcOrd="0" destOrd="0" presId="urn:microsoft.com/office/officeart/2008/layout/BendingPictureCaption"/>
    <dgm:cxn modelId="{866396EA-6FC6-4EBE-BB2E-72939BDF5886}" type="presOf" srcId="{335BA042-5619-4B8B-B6CB-9C6B3B346DF3}" destId="{9355C9DA-F201-45D5-BB13-35DBD14D9696}" srcOrd="0" destOrd="0" presId="urn:microsoft.com/office/officeart/2008/layout/BendingPictureCaption"/>
    <dgm:cxn modelId="{908000F1-DE39-4FC0-98B0-8334BDDFF3DE}" srcId="{5EDC5031-C804-46BC-82B5-7B85CD135CD3}" destId="{A49AC570-469D-4045-BB44-4446A4536FFD}" srcOrd="3" destOrd="0" parTransId="{8C526FBA-57BA-456C-BE56-386760250888}" sibTransId="{F7CBD2C6-2AC0-4D74-A918-D96078FCAE09}"/>
    <dgm:cxn modelId="{C355B4F3-474B-4A0B-B2CF-A1300F9D59CD}" type="presOf" srcId="{45DE320C-E2CF-4160-8D17-8FF840408355}" destId="{75E9C9D5-EB7F-4CCD-9FFC-4A4B21597B87}" srcOrd="0" destOrd="0" presId="urn:microsoft.com/office/officeart/2008/layout/BendingPictureCaption"/>
    <dgm:cxn modelId="{5CB8A3F5-01DA-4B34-AA90-B83E17C8101C}" type="presOf" srcId="{AC951534-1BBD-4C34-ABC2-6B0B31B3B6A3}" destId="{79EF51C4-888F-4109-8A4D-49E741EF47DC}" srcOrd="0" destOrd="0" presId="urn:microsoft.com/office/officeart/2008/layout/BendingPictureCaption"/>
    <dgm:cxn modelId="{00B3A900-2288-4F4A-8D2B-70B4750201FA}" type="presParOf" srcId="{EEA90B8F-E784-4AFD-BCBB-B4F962D9CDA1}" destId="{0B190B24-1056-47F9-8838-EFDE8EE8CBBF}" srcOrd="0" destOrd="0" presId="urn:microsoft.com/office/officeart/2008/layout/BendingPictureCaption"/>
    <dgm:cxn modelId="{113F5A4C-A9A2-42AC-A363-14CE5881F61F}" type="presParOf" srcId="{0B190B24-1056-47F9-8838-EFDE8EE8CBBF}" destId="{465443FB-7376-4B75-9500-73097F489002}" srcOrd="0" destOrd="0" presId="urn:microsoft.com/office/officeart/2008/layout/BendingPictureCaption"/>
    <dgm:cxn modelId="{0A9A5692-A3E9-418E-A5BA-883CABED5D4E}" type="presParOf" srcId="{0B190B24-1056-47F9-8838-EFDE8EE8CBBF}" destId="{79EF51C4-888F-4109-8A4D-49E741EF47DC}" srcOrd="1" destOrd="0" presId="urn:microsoft.com/office/officeart/2008/layout/BendingPictureCaption"/>
    <dgm:cxn modelId="{2CA07876-4709-4EB9-B369-3313451C99B1}" type="presParOf" srcId="{EEA90B8F-E784-4AFD-BCBB-B4F962D9CDA1}" destId="{62323329-C9E0-43DD-ACD0-FACCF67A36BA}" srcOrd="1" destOrd="0" presId="urn:microsoft.com/office/officeart/2008/layout/BendingPictureCaption"/>
    <dgm:cxn modelId="{04C275FD-D1EA-4ECB-9CBD-3EA7EA1B6D2D}" type="presParOf" srcId="{EEA90B8F-E784-4AFD-BCBB-B4F962D9CDA1}" destId="{16E7EFDE-F847-4939-8088-489E0846BC87}" srcOrd="2" destOrd="0" presId="urn:microsoft.com/office/officeart/2008/layout/BendingPictureCaption"/>
    <dgm:cxn modelId="{38207DF0-8B81-47DB-9A46-06683EAAFF5C}" type="presParOf" srcId="{16E7EFDE-F847-4939-8088-489E0846BC87}" destId="{0797CA9F-CFC2-462C-BC8E-AAB629CEB567}" srcOrd="0" destOrd="0" presId="urn:microsoft.com/office/officeart/2008/layout/BendingPictureCaption"/>
    <dgm:cxn modelId="{C0468F1C-026A-44D4-90D7-62611F7938A7}" type="presParOf" srcId="{16E7EFDE-F847-4939-8088-489E0846BC87}" destId="{75E9C9D5-EB7F-4CCD-9FFC-4A4B21597B87}" srcOrd="1" destOrd="0" presId="urn:microsoft.com/office/officeart/2008/layout/BendingPictureCaption"/>
    <dgm:cxn modelId="{10FB0F25-95C2-45FF-8B8A-F70E2154F17B}" type="presParOf" srcId="{EEA90B8F-E784-4AFD-BCBB-B4F962D9CDA1}" destId="{E76924A1-CF98-4C0E-94FD-D8F652ED03F2}" srcOrd="3" destOrd="0" presId="urn:microsoft.com/office/officeart/2008/layout/BendingPictureCaption"/>
    <dgm:cxn modelId="{24572842-134A-4C4A-8C33-584CB9D27E08}" type="presParOf" srcId="{EEA90B8F-E784-4AFD-BCBB-B4F962D9CDA1}" destId="{78DB4B5F-1064-4B44-AD69-20CB195737FB}" srcOrd="4" destOrd="0" presId="urn:microsoft.com/office/officeart/2008/layout/BendingPictureCaption"/>
    <dgm:cxn modelId="{06BF0187-79C4-4014-BDC3-8547E7381995}" type="presParOf" srcId="{78DB4B5F-1064-4B44-AD69-20CB195737FB}" destId="{42CDA67B-BA0A-4C83-AC96-49811EE73803}" srcOrd="0" destOrd="0" presId="urn:microsoft.com/office/officeart/2008/layout/BendingPictureCaption"/>
    <dgm:cxn modelId="{2F8D72F9-2DDB-40E7-BE66-7D55F24DCE9E}" type="presParOf" srcId="{78DB4B5F-1064-4B44-AD69-20CB195737FB}" destId="{9355C9DA-F201-45D5-BB13-35DBD14D9696}" srcOrd="1" destOrd="0" presId="urn:microsoft.com/office/officeart/2008/layout/BendingPictureCaption"/>
    <dgm:cxn modelId="{9AC0508D-0844-479B-B2D8-6465BE90E565}" type="presParOf" srcId="{EEA90B8F-E784-4AFD-BCBB-B4F962D9CDA1}" destId="{1841018D-2AC5-4257-A901-55786F1AF830}" srcOrd="5" destOrd="0" presId="urn:microsoft.com/office/officeart/2008/layout/BendingPictureCaption"/>
    <dgm:cxn modelId="{D7E205E2-2138-496C-9165-3B2E20676378}" type="presParOf" srcId="{EEA90B8F-E784-4AFD-BCBB-B4F962D9CDA1}" destId="{C9BED5E8-4978-4E38-8A90-04FB37B69DB3}" srcOrd="6" destOrd="0" presId="urn:microsoft.com/office/officeart/2008/layout/BendingPictureCaption"/>
    <dgm:cxn modelId="{328A0EB5-7AA7-472F-A7CC-506A5C4A7FEA}" type="presParOf" srcId="{C9BED5E8-4978-4E38-8A90-04FB37B69DB3}" destId="{12E9F530-3FBB-4F7F-9DB9-274AAF08DA1F}" srcOrd="0" destOrd="0" presId="urn:microsoft.com/office/officeart/2008/layout/BendingPictureCaption"/>
    <dgm:cxn modelId="{A59E244E-1636-40B0-8189-DB27C76AB768}" type="presParOf" srcId="{C9BED5E8-4978-4E38-8A90-04FB37B69DB3}" destId="{480293C3-31FA-4928-9A74-7CB628E3CAA9}" srcOrd="1" destOrd="0" presId="urn:microsoft.com/office/officeart/2008/layout/BendingPictureCaption"/>
    <dgm:cxn modelId="{C4208F2B-750B-4CD7-96C7-7654B4E3B2B7}" type="presParOf" srcId="{EEA90B8F-E784-4AFD-BCBB-B4F962D9CDA1}" destId="{47C930FA-A00F-43CB-A54F-7A3AB2A9BF74}" srcOrd="7" destOrd="0" presId="urn:microsoft.com/office/officeart/2008/layout/BendingPictureCaption"/>
    <dgm:cxn modelId="{3172ABC1-D374-423B-B986-74BC9CB344C4}" type="presParOf" srcId="{EEA90B8F-E784-4AFD-BCBB-B4F962D9CDA1}" destId="{FAE531CD-7739-435D-A547-1303E663F227}" srcOrd="8" destOrd="0" presId="urn:microsoft.com/office/officeart/2008/layout/BendingPictureCaption"/>
    <dgm:cxn modelId="{06464238-5F70-427C-AB3A-4A4450BED51B}" type="presParOf" srcId="{FAE531CD-7739-435D-A547-1303E663F227}" destId="{D3E76E98-6009-4EB4-A8F0-67FB727DFF5E}" srcOrd="0" destOrd="0" presId="urn:microsoft.com/office/officeart/2008/layout/BendingPictureCaption"/>
    <dgm:cxn modelId="{931DCCB6-356F-47C5-B959-F454A2278127}" type="presParOf" srcId="{FAE531CD-7739-435D-A547-1303E663F227}" destId="{8DC8E58D-6960-42C6-9E2E-7B997EB3EEB6}"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9ED780-A617-43DF-8C30-EA17CDC168F1}" type="doc">
      <dgm:prSet loTypeId="urn:microsoft.com/office/officeart/2005/8/layout/process4" loCatId="process" qsTypeId="urn:microsoft.com/office/officeart/2005/8/quickstyle/simple4" qsCatId="simple" csTypeId="urn:microsoft.com/office/officeart/2005/8/colors/accent3_2" csCatId="accent3" phldr="1"/>
      <dgm:spPr/>
      <dgm:t>
        <a:bodyPr/>
        <a:lstStyle/>
        <a:p>
          <a:endParaRPr lang="en-US"/>
        </a:p>
      </dgm:t>
    </dgm:pt>
    <dgm:pt modelId="{024D7242-98C8-4C88-BD22-F22404D70454}">
      <dgm:prSet phldrT="[Text]"/>
      <dgm:spPr/>
      <dgm:t>
        <a:bodyPr/>
        <a:lstStyle/>
        <a:p>
          <a:r>
            <a:rPr lang="en-US" dirty="0">
              <a:latin typeface="+mj-lt"/>
            </a:rPr>
            <a:t>15% use AI</a:t>
          </a:r>
        </a:p>
      </dgm:t>
    </dgm:pt>
    <dgm:pt modelId="{33623546-CBBE-4BCE-9BDA-B12268EF0B29}" type="parTrans" cxnId="{8EA7B728-105A-4715-812C-9AF25ADB7181}">
      <dgm:prSet/>
      <dgm:spPr/>
      <dgm:t>
        <a:bodyPr/>
        <a:lstStyle/>
        <a:p>
          <a:endParaRPr lang="en-US"/>
        </a:p>
      </dgm:t>
    </dgm:pt>
    <dgm:pt modelId="{A1C5AE7F-25E1-4C04-AA3F-6706D18D2BDD}" type="sibTrans" cxnId="{8EA7B728-105A-4715-812C-9AF25ADB7181}">
      <dgm:prSet/>
      <dgm:spPr/>
      <dgm:t>
        <a:bodyPr/>
        <a:lstStyle/>
        <a:p>
          <a:endParaRPr lang="en-US"/>
        </a:p>
      </dgm:t>
    </dgm:pt>
    <dgm:pt modelId="{66E24597-D5AB-4EFB-BDE2-440EB0816756}">
      <dgm:prSet phldrT="[Text]"/>
      <dgm:spPr/>
      <dgm:t>
        <a:bodyPr/>
        <a:lstStyle/>
        <a:p>
          <a:r>
            <a:rPr lang="en-US" dirty="0">
              <a:latin typeface="+mj-lt"/>
            </a:rPr>
            <a:t>40% see role for RM</a:t>
          </a:r>
        </a:p>
      </dgm:t>
    </dgm:pt>
    <dgm:pt modelId="{5FEB60B7-8E44-4EA9-B122-C2AA6487E03B}" type="parTrans" cxnId="{86564598-AAB0-4B2A-8D90-C7CA1F69B767}">
      <dgm:prSet/>
      <dgm:spPr/>
      <dgm:t>
        <a:bodyPr/>
        <a:lstStyle/>
        <a:p>
          <a:endParaRPr lang="en-US"/>
        </a:p>
      </dgm:t>
    </dgm:pt>
    <dgm:pt modelId="{F6A5E20A-9C4B-4831-86D8-61C7013C4913}" type="sibTrans" cxnId="{86564598-AAB0-4B2A-8D90-C7CA1F69B767}">
      <dgm:prSet/>
      <dgm:spPr/>
      <dgm:t>
        <a:bodyPr/>
        <a:lstStyle/>
        <a:p>
          <a:endParaRPr lang="en-US"/>
        </a:p>
      </dgm:t>
    </dgm:pt>
    <dgm:pt modelId="{EE907A5A-B238-433C-A5A3-469A1037DF21}">
      <dgm:prSet phldrT="[Text]"/>
      <dgm:spPr/>
      <dgm:t>
        <a:bodyPr/>
        <a:lstStyle/>
        <a:p>
          <a:r>
            <a:rPr lang="en-US" dirty="0">
              <a:latin typeface="+mj-lt"/>
            </a:rPr>
            <a:t>67% foundational change</a:t>
          </a:r>
        </a:p>
      </dgm:t>
    </dgm:pt>
    <dgm:pt modelId="{600E800E-8DAC-466F-842F-9B571DE106E4}" type="parTrans" cxnId="{76F8ED2B-080A-4981-B840-6D34D5C6898D}">
      <dgm:prSet/>
      <dgm:spPr/>
      <dgm:t>
        <a:bodyPr/>
        <a:lstStyle/>
        <a:p>
          <a:endParaRPr lang="en-US"/>
        </a:p>
      </dgm:t>
    </dgm:pt>
    <dgm:pt modelId="{690ADC86-172C-4FC5-8A7B-EC27EE042913}" type="sibTrans" cxnId="{76F8ED2B-080A-4981-B840-6D34D5C6898D}">
      <dgm:prSet/>
      <dgm:spPr/>
      <dgm:t>
        <a:bodyPr/>
        <a:lstStyle/>
        <a:p>
          <a:endParaRPr lang="en-US"/>
        </a:p>
      </dgm:t>
    </dgm:pt>
    <dgm:pt modelId="{B9713158-5B53-4DF8-B799-91F90FFB777F}" type="pres">
      <dgm:prSet presAssocID="{969ED780-A617-43DF-8C30-EA17CDC168F1}" presName="Name0" presStyleCnt="0">
        <dgm:presLayoutVars>
          <dgm:dir/>
          <dgm:animLvl val="lvl"/>
          <dgm:resizeHandles val="exact"/>
        </dgm:presLayoutVars>
      </dgm:prSet>
      <dgm:spPr/>
    </dgm:pt>
    <dgm:pt modelId="{2FF4AA04-D30C-40A9-BEF8-258ADB7B3DB4}" type="pres">
      <dgm:prSet presAssocID="{EE907A5A-B238-433C-A5A3-469A1037DF21}" presName="boxAndChildren" presStyleCnt="0"/>
      <dgm:spPr/>
    </dgm:pt>
    <dgm:pt modelId="{AA4F4802-4605-4CEA-AEE8-A50DBEA77AFC}" type="pres">
      <dgm:prSet presAssocID="{EE907A5A-B238-433C-A5A3-469A1037DF21}" presName="parentTextBox" presStyleLbl="node1" presStyleIdx="0" presStyleCnt="3"/>
      <dgm:spPr/>
    </dgm:pt>
    <dgm:pt modelId="{65CF7A7D-D272-4D26-910C-4A98C79879A8}" type="pres">
      <dgm:prSet presAssocID="{F6A5E20A-9C4B-4831-86D8-61C7013C4913}" presName="sp" presStyleCnt="0"/>
      <dgm:spPr/>
    </dgm:pt>
    <dgm:pt modelId="{B429FB45-730B-4919-9D96-AC9B90A9C001}" type="pres">
      <dgm:prSet presAssocID="{66E24597-D5AB-4EFB-BDE2-440EB0816756}" presName="arrowAndChildren" presStyleCnt="0"/>
      <dgm:spPr/>
    </dgm:pt>
    <dgm:pt modelId="{8357C849-CE72-4906-B694-06F21B475CD2}" type="pres">
      <dgm:prSet presAssocID="{66E24597-D5AB-4EFB-BDE2-440EB0816756}" presName="parentTextArrow" presStyleLbl="node1" presStyleIdx="1" presStyleCnt="3"/>
      <dgm:spPr/>
    </dgm:pt>
    <dgm:pt modelId="{306E6C0E-88AE-4DFF-A49F-6468CE2FD53A}" type="pres">
      <dgm:prSet presAssocID="{A1C5AE7F-25E1-4C04-AA3F-6706D18D2BDD}" presName="sp" presStyleCnt="0"/>
      <dgm:spPr/>
    </dgm:pt>
    <dgm:pt modelId="{DE4A6B58-1FAE-43DC-A3BA-F3786DE1523E}" type="pres">
      <dgm:prSet presAssocID="{024D7242-98C8-4C88-BD22-F22404D70454}" presName="arrowAndChildren" presStyleCnt="0"/>
      <dgm:spPr/>
    </dgm:pt>
    <dgm:pt modelId="{8F2E4A14-4451-49E0-931E-4ED0B174BAEF}" type="pres">
      <dgm:prSet presAssocID="{024D7242-98C8-4C88-BD22-F22404D70454}" presName="parentTextArrow" presStyleLbl="node1" presStyleIdx="2" presStyleCnt="3"/>
      <dgm:spPr/>
    </dgm:pt>
  </dgm:ptLst>
  <dgm:cxnLst>
    <dgm:cxn modelId="{3AF90600-0346-4293-BC5D-2FC9AA407D3A}" type="presOf" srcId="{024D7242-98C8-4C88-BD22-F22404D70454}" destId="{8F2E4A14-4451-49E0-931E-4ED0B174BAEF}" srcOrd="0" destOrd="0" presId="urn:microsoft.com/office/officeart/2005/8/layout/process4"/>
    <dgm:cxn modelId="{8EA7B728-105A-4715-812C-9AF25ADB7181}" srcId="{969ED780-A617-43DF-8C30-EA17CDC168F1}" destId="{024D7242-98C8-4C88-BD22-F22404D70454}" srcOrd="0" destOrd="0" parTransId="{33623546-CBBE-4BCE-9BDA-B12268EF0B29}" sibTransId="{A1C5AE7F-25E1-4C04-AA3F-6706D18D2BDD}"/>
    <dgm:cxn modelId="{76F8ED2B-080A-4981-B840-6D34D5C6898D}" srcId="{969ED780-A617-43DF-8C30-EA17CDC168F1}" destId="{EE907A5A-B238-433C-A5A3-469A1037DF21}" srcOrd="2" destOrd="0" parTransId="{600E800E-8DAC-466F-842F-9B571DE106E4}" sibTransId="{690ADC86-172C-4FC5-8A7B-EC27EE042913}"/>
    <dgm:cxn modelId="{8C161849-4466-434A-A464-92E319018ACA}" type="presOf" srcId="{EE907A5A-B238-433C-A5A3-469A1037DF21}" destId="{AA4F4802-4605-4CEA-AEE8-A50DBEA77AFC}" srcOrd="0" destOrd="0" presId="urn:microsoft.com/office/officeart/2005/8/layout/process4"/>
    <dgm:cxn modelId="{86564598-AAB0-4B2A-8D90-C7CA1F69B767}" srcId="{969ED780-A617-43DF-8C30-EA17CDC168F1}" destId="{66E24597-D5AB-4EFB-BDE2-440EB0816756}" srcOrd="1" destOrd="0" parTransId="{5FEB60B7-8E44-4EA9-B122-C2AA6487E03B}" sibTransId="{F6A5E20A-9C4B-4831-86D8-61C7013C4913}"/>
    <dgm:cxn modelId="{C801FDDD-6C84-4F9B-99D9-A9887C2FE7CB}" type="presOf" srcId="{969ED780-A617-43DF-8C30-EA17CDC168F1}" destId="{B9713158-5B53-4DF8-B799-91F90FFB777F}" srcOrd="0" destOrd="0" presId="urn:microsoft.com/office/officeart/2005/8/layout/process4"/>
    <dgm:cxn modelId="{8A8D00F1-7C0E-4047-A9AA-01BBDEDDF951}" type="presOf" srcId="{66E24597-D5AB-4EFB-BDE2-440EB0816756}" destId="{8357C849-CE72-4906-B694-06F21B475CD2}" srcOrd="0" destOrd="0" presId="urn:microsoft.com/office/officeart/2005/8/layout/process4"/>
    <dgm:cxn modelId="{E50660A5-6C5F-46C1-9955-D25BFE52B653}" type="presParOf" srcId="{B9713158-5B53-4DF8-B799-91F90FFB777F}" destId="{2FF4AA04-D30C-40A9-BEF8-258ADB7B3DB4}" srcOrd="0" destOrd="0" presId="urn:microsoft.com/office/officeart/2005/8/layout/process4"/>
    <dgm:cxn modelId="{8C07E715-D9B4-4BAF-895D-F98982FCCE9D}" type="presParOf" srcId="{2FF4AA04-D30C-40A9-BEF8-258ADB7B3DB4}" destId="{AA4F4802-4605-4CEA-AEE8-A50DBEA77AFC}" srcOrd="0" destOrd="0" presId="urn:microsoft.com/office/officeart/2005/8/layout/process4"/>
    <dgm:cxn modelId="{B014A2DA-0D6F-46F1-A345-6BB08EDD7AAE}" type="presParOf" srcId="{B9713158-5B53-4DF8-B799-91F90FFB777F}" destId="{65CF7A7D-D272-4D26-910C-4A98C79879A8}" srcOrd="1" destOrd="0" presId="urn:microsoft.com/office/officeart/2005/8/layout/process4"/>
    <dgm:cxn modelId="{139D1781-CF5C-43FF-B19C-1638BC512405}" type="presParOf" srcId="{B9713158-5B53-4DF8-B799-91F90FFB777F}" destId="{B429FB45-730B-4919-9D96-AC9B90A9C001}" srcOrd="2" destOrd="0" presId="urn:microsoft.com/office/officeart/2005/8/layout/process4"/>
    <dgm:cxn modelId="{A8F21967-4FE1-46DF-B515-D1AC932D022E}" type="presParOf" srcId="{B429FB45-730B-4919-9D96-AC9B90A9C001}" destId="{8357C849-CE72-4906-B694-06F21B475CD2}" srcOrd="0" destOrd="0" presId="urn:microsoft.com/office/officeart/2005/8/layout/process4"/>
    <dgm:cxn modelId="{0A815492-E597-4838-A695-FE7EC0358222}" type="presParOf" srcId="{B9713158-5B53-4DF8-B799-91F90FFB777F}" destId="{306E6C0E-88AE-4DFF-A49F-6468CE2FD53A}" srcOrd="3" destOrd="0" presId="urn:microsoft.com/office/officeart/2005/8/layout/process4"/>
    <dgm:cxn modelId="{40B5D587-B2A0-4198-BE3F-90EA85BCB4D5}" type="presParOf" srcId="{B9713158-5B53-4DF8-B799-91F90FFB777F}" destId="{DE4A6B58-1FAE-43DC-A3BA-F3786DE1523E}" srcOrd="4" destOrd="0" presId="urn:microsoft.com/office/officeart/2005/8/layout/process4"/>
    <dgm:cxn modelId="{5ECE5D35-443B-4A43-B926-2CE5C2BF8DCB}" type="presParOf" srcId="{DE4A6B58-1FAE-43DC-A3BA-F3786DE1523E}" destId="{8F2E4A14-4451-49E0-931E-4ED0B174BAE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6816D0-4073-45B2-A3BB-74F3CC154579}" type="doc">
      <dgm:prSet loTypeId="urn:microsoft.com/office/officeart/2005/8/layout/bList2" loCatId="picture" qsTypeId="urn:microsoft.com/office/officeart/2005/8/quickstyle/simple1" qsCatId="simple" csTypeId="urn:microsoft.com/office/officeart/2005/8/colors/accent1_2" csCatId="accent1" phldr="1"/>
      <dgm:spPr/>
      <dgm:t>
        <a:bodyPr/>
        <a:lstStyle/>
        <a:p>
          <a:endParaRPr lang="en-GB"/>
        </a:p>
      </dgm:t>
    </dgm:pt>
    <dgm:pt modelId="{7D642939-7CA5-4FD2-9469-56055C2BC44C}">
      <dgm:prSet phldrT="[Text]"/>
      <dgm:spPr/>
      <dgm:t>
        <a:bodyPr/>
        <a:lstStyle/>
        <a:p>
          <a:r>
            <a:rPr lang="en-GB" dirty="0"/>
            <a:t>Digital</a:t>
          </a:r>
        </a:p>
      </dgm:t>
    </dgm:pt>
    <dgm:pt modelId="{3A4AF876-9188-4461-B0CB-6E242988BC4B}" type="parTrans" cxnId="{2621369F-98CF-4900-BAD6-A103E38C5558}">
      <dgm:prSet/>
      <dgm:spPr/>
      <dgm:t>
        <a:bodyPr/>
        <a:lstStyle/>
        <a:p>
          <a:endParaRPr lang="en-GB"/>
        </a:p>
      </dgm:t>
    </dgm:pt>
    <dgm:pt modelId="{44A90CDA-C40B-421D-BD09-CB689AD18631}" type="sibTrans" cxnId="{2621369F-98CF-4900-BAD6-A103E38C5558}">
      <dgm:prSet/>
      <dgm:spPr/>
      <dgm:t>
        <a:bodyPr/>
        <a:lstStyle/>
        <a:p>
          <a:endParaRPr lang="en-GB"/>
        </a:p>
      </dgm:t>
    </dgm:pt>
    <dgm:pt modelId="{E95177A5-4B5F-4845-B34D-2A4B732E1A16}">
      <dgm:prSet phldrT="[Text]"/>
      <dgm:spPr/>
      <dgm:t>
        <a:bodyPr/>
        <a:lstStyle/>
        <a:p>
          <a:r>
            <a:rPr lang="en-GB" dirty="0"/>
            <a:t>Enhanced Visualisations</a:t>
          </a:r>
        </a:p>
      </dgm:t>
    </dgm:pt>
    <dgm:pt modelId="{D0D4D256-AE70-443B-9CA3-A75575D17204}" type="parTrans" cxnId="{23DB133E-4993-4202-9B4D-0A9F4F7B4BB3}">
      <dgm:prSet/>
      <dgm:spPr/>
      <dgm:t>
        <a:bodyPr/>
        <a:lstStyle/>
        <a:p>
          <a:endParaRPr lang="en-GB"/>
        </a:p>
      </dgm:t>
    </dgm:pt>
    <dgm:pt modelId="{65B63543-CAAD-4194-8929-4EA488A1111D}" type="sibTrans" cxnId="{23DB133E-4993-4202-9B4D-0A9F4F7B4BB3}">
      <dgm:prSet/>
      <dgm:spPr/>
      <dgm:t>
        <a:bodyPr/>
        <a:lstStyle/>
        <a:p>
          <a:endParaRPr lang="en-GB"/>
        </a:p>
      </dgm:t>
    </dgm:pt>
    <dgm:pt modelId="{3FB7582C-4334-4147-9667-BE354FB51FF2}">
      <dgm:prSet phldrT="[Text]"/>
      <dgm:spPr/>
      <dgm:t>
        <a:bodyPr/>
        <a:lstStyle/>
        <a:p>
          <a:r>
            <a:rPr lang="en-GB" dirty="0"/>
            <a:t>Natural Language Processing</a:t>
          </a:r>
        </a:p>
      </dgm:t>
    </dgm:pt>
    <dgm:pt modelId="{38D9C009-C1ED-4F60-859F-13B9E1B7635F}" type="parTrans" cxnId="{3065CE78-EAE2-4236-B636-95056A4D11EE}">
      <dgm:prSet/>
      <dgm:spPr/>
      <dgm:t>
        <a:bodyPr/>
        <a:lstStyle/>
        <a:p>
          <a:endParaRPr lang="en-GB"/>
        </a:p>
      </dgm:t>
    </dgm:pt>
    <dgm:pt modelId="{A4D4049C-A2EC-4F85-8A09-1FD0F86E6BB1}" type="sibTrans" cxnId="{3065CE78-EAE2-4236-B636-95056A4D11EE}">
      <dgm:prSet/>
      <dgm:spPr/>
      <dgm:t>
        <a:bodyPr/>
        <a:lstStyle/>
        <a:p>
          <a:endParaRPr lang="en-GB"/>
        </a:p>
      </dgm:t>
    </dgm:pt>
    <dgm:pt modelId="{2D2B72CE-746E-411B-A9D7-51B03240432F}">
      <dgm:prSet phldrT="[Text]"/>
      <dgm:spPr/>
      <dgm:t>
        <a:bodyPr/>
        <a:lstStyle/>
        <a:p>
          <a:r>
            <a:rPr lang="en-GB" dirty="0"/>
            <a:t>The place to do work on the move</a:t>
          </a:r>
        </a:p>
      </dgm:t>
    </dgm:pt>
    <dgm:pt modelId="{4F103EC6-02FE-4A48-9B30-192E80455A9B}" type="parTrans" cxnId="{E61EA6E3-F81D-4AED-8955-F833DEBC01ED}">
      <dgm:prSet/>
      <dgm:spPr/>
      <dgm:t>
        <a:bodyPr/>
        <a:lstStyle/>
        <a:p>
          <a:endParaRPr lang="en-GB"/>
        </a:p>
      </dgm:t>
    </dgm:pt>
    <dgm:pt modelId="{DD03A956-ADDE-4F48-8312-3805E2EB2073}" type="sibTrans" cxnId="{E61EA6E3-F81D-4AED-8955-F833DEBC01ED}">
      <dgm:prSet/>
      <dgm:spPr/>
      <dgm:t>
        <a:bodyPr/>
        <a:lstStyle/>
        <a:p>
          <a:endParaRPr lang="en-GB"/>
        </a:p>
      </dgm:t>
    </dgm:pt>
    <dgm:pt modelId="{CF3FE756-744A-4C4F-A22F-2EE10819A759}">
      <dgm:prSet phldrT="[Text]"/>
      <dgm:spPr/>
      <dgm:t>
        <a:bodyPr/>
        <a:lstStyle/>
        <a:p>
          <a:r>
            <a:rPr lang="en-GB" dirty="0"/>
            <a:t>Automated Predictive Analytics</a:t>
          </a:r>
        </a:p>
      </dgm:t>
    </dgm:pt>
    <dgm:pt modelId="{A33734EB-A6A3-47C7-9669-D8C2600621B2}" type="parTrans" cxnId="{C54AE612-677A-4FCD-906D-0123725CDBB9}">
      <dgm:prSet/>
      <dgm:spPr/>
      <dgm:t>
        <a:bodyPr/>
        <a:lstStyle/>
        <a:p>
          <a:endParaRPr lang="en-GB"/>
        </a:p>
      </dgm:t>
    </dgm:pt>
    <dgm:pt modelId="{23799C92-470D-4865-80CB-D00A27FBE501}" type="sibTrans" cxnId="{C54AE612-677A-4FCD-906D-0123725CDBB9}">
      <dgm:prSet/>
      <dgm:spPr/>
      <dgm:t>
        <a:bodyPr/>
        <a:lstStyle/>
        <a:p>
          <a:endParaRPr lang="en-GB"/>
        </a:p>
      </dgm:t>
    </dgm:pt>
    <dgm:pt modelId="{9548FF22-2345-4183-B0B7-52B785314574}">
      <dgm:prSet phldrT="[Text]"/>
      <dgm:spPr/>
      <dgm:t>
        <a:bodyPr/>
        <a:lstStyle/>
        <a:p>
          <a:r>
            <a:rPr lang="en-GB" dirty="0"/>
            <a:t>Robotic Processing Automation</a:t>
          </a:r>
        </a:p>
      </dgm:t>
    </dgm:pt>
    <dgm:pt modelId="{97423062-B075-4E11-939D-4A57B58F9762}" type="parTrans" cxnId="{933760F1-CD0F-4EF6-A019-63932D474961}">
      <dgm:prSet/>
      <dgm:spPr/>
      <dgm:t>
        <a:bodyPr/>
        <a:lstStyle/>
        <a:p>
          <a:endParaRPr lang="en-GB"/>
        </a:p>
      </dgm:t>
    </dgm:pt>
    <dgm:pt modelId="{34AFC170-01EF-4E20-B85C-45ED33892DF5}" type="sibTrans" cxnId="{933760F1-CD0F-4EF6-A019-63932D474961}">
      <dgm:prSet/>
      <dgm:spPr/>
      <dgm:t>
        <a:bodyPr/>
        <a:lstStyle/>
        <a:p>
          <a:endParaRPr lang="en-GB"/>
        </a:p>
      </dgm:t>
    </dgm:pt>
    <dgm:pt modelId="{2B845309-955A-4A90-A7B8-E1543BB4566B}">
      <dgm:prSet phldrT="[Text]"/>
      <dgm:spPr/>
      <dgm:t>
        <a:bodyPr/>
        <a:lstStyle/>
        <a:p>
          <a:r>
            <a:rPr lang="en-GB" dirty="0"/>
            <a:t>Visualise the decision or trend</a:t>
          </a:r>
        </a:p>
      </dgm:t>
    </dgm:pt>
    <dgm:pt modelId="{53342EDC-815D-4655-8ABF-AA5C29DC499A}" type="parTrans" cxnId="{E8111C8E-EFCB-42DA-B6B7-93ED93B1993F}">
      <dgm:prSet/>
      <dgm:spPr/>
      <dgm:t>
        <a:bodyPr/>
        <a:lstStyle/>
        <a:p>
          <a:endParaRPr lang="en-GB"/>
        </a:p>
      </dgm:t>
    </dgm:pt>
    <dgm:pt modelId="{3480D766-44F8-4905-86CC-F2D650765888}" type="sibTrans" cxnId="{E8111C8E-EFCB-42DA-B6B7-93ED93B1993F}">
      <dgm:prSet/>
      <dgm:spPr/>
      <dgm:t>
        <a:bodyPr/>
        <a:lstStyle/>
        <a:p>
          <a:endParaRPr lang="en-GB"/>
        </a:p>
      </dgm:t>
    </dgm:pt>
    <dgm:pt modelId="{9FDB8ABA-C954-45B2-915E-04595E6BDAFF}">
      <dgm:prSet phldrT="[Text]"/>
      <dgm:spPr/>
      <dgm:t>
        <a:bodyPr/>
        <a:lstStyle/>
        <a:p>
          <a:r>
            <a:rPr lang="en-GB" dirty="0"/>
            <a:t>Don’t need to know a technical language</a:t>
          </a:r>
        </a:p>
      </dgm:t>
    </dgm:pt>
    <dgm:pt modelId="{8845599F-C24B-434C-B0B4-0CA74616637C}" type="parTrans" cxnId="{BC4438D3-6F2A-43B0-8D0E-A6F13E9B19F9}">
      <dgm:prSet/>
      <dgm:spPr/>
      <dgm:t>
        <a:bodyPr/>
        <a:lstStyle/>
        <a:p>
          <a:endParaRPr lang="en-GB"/>
        </a:p>
      </dgm:t>
    </dgm:pt>
    <dgm:pt modelId="{226260E2-5132-4871-A8F0-03859E92B0FD}" type="sibTrans" cxnId="{BC4438D3-6F2A-43B0-8D0E-A6F13E9B19F9}">
      <dgm:prSet/>
      <dgm:spPr/>
      <dgm:t>
        <a:bodyPr/>
        <a:lstStyle/>
        <a:p>
          <a:endParaRPr lang="en-GB"/>
        </a:p>
      </dgm:t>
    </dgm:pt>
    <dgm:pt modelId="{841BE80A-EC7A-4D76-B8F9-4EC5B8CCDCA0}">
      <dgm:prSet phldrT="[Text]"/>
      <dgm:spPr/>
      <dgm:t>
        <a:bodyPr/>
        <a:lstStyle/>
        <a:p>
          <a:r>
            <a:rPr lang="en-GB" dirty="0"/>
            <a:t>Automatically spot the trends &amp; outliers</a:t>
          </a:r>
        </a:p>
      </dgm:t>
    </dgm:pt>
    <dgm:pt modelId="{EC483511-B259-4B74-8C74-2697BF520E15}" type="parTrans" cxnId="{1AF946AC-4E61-4627-8E17-53DC9FB74158}">
      <dgm:prSet/>
      <dgm:spPr/>
      <dgm:t>
        <a:bodyPr/>
        <a:lstStyle/>
        <a:p>
          <a:endParaRPr lang="en-GB"/>
        </a:p>
      </dgm:t>
    </dgm:pt>
    <dgm:pt modelId="{9CAE79E2-B1CB-4A16-9232-AC0EA003F074}" type="sibTrans" cxnId="{1AF946AC-4E61-4627-8E17-53DC9FB74158}">
      <dgm:prSet/>
      <dgm:spPr/>
      <dgm:t>
        <a:bodyPr/>
        <a:lstStyle/>
        <a:p>
          <a:endParaRPr lang="en-GB"/>
        </a:p>
      </dgm:t>
    </dgm:pt>
    <dgm:pt modelId="{68E4E6E1-AD5F-4B48-A870-60DE146A899A}">
      <dgm:prSet phldrT="[Text]"/>
      <dgm:spPr/>
      <dgm:t>
        <a:bodyPr/>
        <a:lstStyle/>
        <a:p>
          <a:r>
            <a:rPr lang="en-GB" dirty="0"/>
            <a:t>Let the bot take on repetitive tasks</a:t>
          </a:r>
        </a:p>
      </dgm:t>
    </dgm:pt>
    <dgm:pt modelId="{4226106A-A404-4846-8385-5D0F102EEDAA}" type="parTrans" cxnId="{6D26F93E-D8DB-4304-B9EE-F3A057C3E515}">
      <dgm:prSet/>
      <dgm:spPr/>
      <dgm:t>
        <a:bodyPr/>
        <a:lstStyle/>
        <a:p>
          <a:endParaRPr lang="en-GB"/>
        </a:p>
      </dgm:t>
    </dgm:pt>
    <dgm:pt modelId="{7F1D24CC-80A3-4990-81AE-06A0FAE7CBB0}" type="sibTrans" cxnId="{6D26F93E-D8DB-4304-B9EE-F3A057C3E515}">
      <dgm:prSet/>
      <dgm:spPr/>
      <dgm:t>
        <a:bodyPr/>
        <a:lstStyle/>
        <a:p>
          <a:endParaRPr lang="en-GB"/>
        </a:p>
      </dgm:t>
    </dgm:pt>
    <dgm:pt modelId="{0C91703B-DD45-4413-AA14-F0D5813461B7}">
      <dgm:prSet phldrT="[Text]"/>
      <dgm:spPr/>
      <dgm:t>
        <a:bodyPr/>
        <a:lstStyle/>
        <a:p>
          <a:r>
            <a:rPr lang="en-GB" dirty="0"/>
            <a:t>Unstructured Text Analysis</a:t>
          </a:r>
        </a:p>
      </dgm:t>
    </dgm:pt>
    <dgm:pt modelId="{D6E6CEFE-7CB2-4209-A3D4-D15C251A78DE}" type="parTrans" cxnId="{D8BDCDB4-C935-41CF-9939-15A987A54ACC}">
      <dgm:prSet/>
      <dgm:spPr/>
      <dgm:t>
        <a:bodyPr/>
        <a:lstStyle/>
        <a:p>
          <a:endParaRPr lang="en-GB"/>
        </a:p>
      </dgm:t>
    </dgm:pt>
    <dgm:pt modelId="{C5312F5D-E07F-49E7-8D40-AF36608D3725}" type="sibTrans" cxnId="{D8BDCDB4-C935-41CF-9939-15A987A54ACC}">
      <dgm:prSet/>
      <dgm:spPr/>
      <dgm:t>
        <a:bodyPr/>
        <a:lstStyle/>
        <a:p>
          <a:endParaRPr lang="en-GB"/>
        </a:p>
      </dgm:t>
    </dgm:pt>
    <dgm:pt modelId="{6A4CDA67-1528-4221-9756-7DB801BD8ED4}">
      <dgm:prSet phldrT="[Text]"/>
      <dgm:spPr/>
      <dgm:t>
        <a:bodyPr/>
        <a:lstStyle/>
        <a:p>
          <a:r>
            <a:rPr lang="en-GB" dirty="0"/>
            <a:t>Indexing and word analytics</a:t>
          </a:r>
        </a:p>
      </dgm:t>
    </dgm:pt>
    <dgm:pt modelId="{FC6C7129-8CAB-4C6A-8C04-857D0EB538EC}" type="parTrans" cxnId="{CC3513E1-A58B-41BE-A7C0-A7C5A9C08717}">
      <dgm:prSet/>
      <dgm:spPr/>
      <dgm:t>
        <a:bodyPr/>
        <a:lstStyle/>
        <a:p>
          <a:endParaRPr lang="en-GB"/>
        </a:p>
      </dgm:t>
    </dgm:pt>
    <dgm:pt modelId="{8CB89378-8270-4033-B6D6-1EDF12FF8BBE}" type="sibTrans" cxnId="{CC3513E1-A58B-41BE-A7C0-A7C5A9C08717}">
      <dgm:prSet/>
      <dgm:spPr/>
      <dgm:t>
        <a:bodyPr/>
        <a:lstStyle/>
        <a:p>
          <a:endParaRPr lang="en-GB"/>
        </a:p>
      </dgm:t>
    </dgm:pt>
    <dgm:pt modelId="{FC29C28A-0760-40B8-9AC4-902055887E6B}" type="pres">
      <dgm:prSet presAssocID="{D56816D0-4073-45B2-A3BB-74F3CC154579}" presName="diagram" presStyleCnt="0">
        <dgm:presLayoutVars>
          <dgm:dir/>
          <dgm:animLvl val="lvl"/>
          <dgm:resizeHandles val="exact"/>
        </dgm:presLayoutVars>
      </dgm:prSet>
      <dgm:spPr/>
    </dgm:pt>
    <dgm:pt modelId="{1ED62620-0831-436E-8A6D-C8EF95A210D9}" type="pres">
      <dgm:prSet presAssocID="{7D642939-7CA5-4FD2-9469-56055C2BC44C}" presName="compNode" presStyleCnt="0"/>
      <dgm:spPr/>
    </dgm:pt>
    <dgm:pt modelId="{D3E605E1-89E0-4EF1-9D6B-9655B39FFC24}" type="pres">
      <dgm:prSet presAssocID="{7D642939-7CA5-4FD2-9469-56055C2BC44C}" presName="childRect" presStyleLbl="bgAcc1" presStyleIdx="0" presStyleCnt="6">
        <dgm:presLayoutVars>
          <dgm:bulletEnabled val="1"/>
        </dgm:presLayoutVars>
      </dgm:prSet>
      <dgm:spPr/>
    </dgm:pt>
    <dgm:pt modelId="{4D9DB475-B5C1-4E69-A37B-EFA27F9D077D}" type="pres">
      <dgm:prSet presAssocID="{7D642939-7CA5-4FD2-9469-56055C2BC44C}" presName="parentText" presStyleLbl="node1" presStyleIdx="0" presStyleCnt="0">
        <dgm:presLayoutVars>
          <dgm:chMax val="0"/>
          <dgm:bulletEnabled val="1"/>
        </dgm:presLayoutVars>
      </dgm:prSet>
      <dgm:spPr/>
    </dgm:pt>
    <dgm:pt modelId="{BB9FF58F-C66F-4FFB-985C-AB129ECCC71A}" type="pres">
      <dgm:prSet presAssocID="{7D642939-7CA5-4FD2-9469-56055C2BC44C}" presName="parentRect" presStyleLbl="alignNode1" presStyleIdx="0" presStyleCnt="6"/>
      <dgm:spPr/>
    </dgm:pt>
    <dgm:pt modelId="{50842FDB-7617-484B-B7D2-87BC5345AB0D}" type="pres">
      <dgm:prSet presAssocID="{7D642939-7CA5-4FD2-9469-56055C2BC44C}" presName="adorn" presStyleLbl="fgAccFollowNode1" presStyleIdx="0" presStyleCnt="6"/>
      <dgm:spPr>
        <a:blipFill rotWithShape="1">
          <a:blip xmlns:r="http://schemas.openxmlformats.org/officeDocument/2006/relationships" r:embed="rId1"/>
          <a:srcRect/>
          <a:stretch>
            <a:fillRect l="-17000" r="-17000"/>
          </a:stretch>
        </a:blipFill>
      </dgm:spPr>
    </dgm:pt>
    <dgm:pt modelId="{45EE6F23-9985-42EC-9A3A-A186B3595311}" type="pres">
      <dgm:prSet presAssocID="{44A90CDA-C40B-421D-BD09-CB689AD18631}" presName="sibTrans" presStyleLbl="sibTrans2D1" presStyleIdx="0" presStyleCnt="0"/>
      <dgm:spPr/>
    </dgm:pt>
    <dgm:pt modelId="{9ECD1A09-1811-4882-837C-397F1B54BEF1}" type="pres">
      <dgm:prSet presAssocID="{E95177A5-4B5F-4845-B34D-2A4B732E1A16}" presName="compNode" presStyleCnt="0"/>
      <dgm:spPr/>
    </dgm:pt>
    <dgm:pt modelId="{CBE2FE03-EBA0-4FAD-A1B8-08C471BD27A2}" type="pres">
      <dgm:prSet presAssocID="{E95177A5-4B5F-4845-B34D-2A4B732E1A16}" presName="childRect" presStyleLbl="bgAcc1" presStyleIdx="1" presStyleCnt="6">
        <dgm:presLayoutVars>
          <dgm:bulletEnabled val="1"/>
        </dgm:presLayoutVars>
      </dgm:prSet>
      <dgm:spPr/>
    </dgm:pt>
    <dgm:pt modelId="{50103D85-2AE0-4357-BB58-0E1E5AB01E81}" type="pres">
      <dgm:prSet presAssocID="{E95177A5-4B5F-4845-B34D-2A4B732E1A16}" presName="parentText" presStyleLbl="node1" presStyleIdx="0" presStyleCnt="0">
        <dgm:presLayoutVars>
          <dgm:chMax val="0"/>
          <dgm:bulletEnabled val="1"/>
        </dgm:presLayoutVars>
      </dgm:prSet>
      <dgm:spPr/>
    </dgm:pt>
    <dgm:pt modelId="{A9303C51-30E0-488F-B916-895F1B659F93}" type="pres">
      <dgm:prSet presAssocID="{E95177A5-4B5F-4845-B34D-2A4B732E1A16}" presName="parentRect" presStyleLbl="alignNode1" presStyleIdx="1" presStyleCnt="6"/>
      <dgm:spPr/>
    </dgm:pt>
    <dgm:pt modelId="{2D6E8BBD-0FCC-44A7-A3EE-AEB443B0F42C}" type="pres">
      <dgm:prSet presAssocID="{E95177A5-4B5F-4845-B34D-2A4B732E1A16}" presName="adorn" presStyleLbl="fgAccFollowNode1" presStyleIdx="1" presStyleCnt="6"/>
      <dgm:spPr>
        <a:blipFill rotWithShape="1">
          <a:blip xmlns:r="http://schemas.openxmlformats.org/officeDocument/2006/relationships" r:embed="rId2"/>
          <a:srcRect/>
          <a:stretch>
            <a:fillRect l="-17000" r="-17000"/>
          </a:stretch>
        </a:blipFill>
      </dgm:spPr>
    </dgm:pt>
    <dgm:pt modelId="{117D15A6-2E78-435B-AEFE-7BA88D671DC8}" type="pres">
      <dgm:prSet presAssocID="{65B63543-CAAD-4194-8929-4EA488A1111D}" presName="sibTrans" presStyleLbl="sibTrans2D1" presStyleIdx="0" presStyleCnt="0"/>
      <dgm:spPr/>
    </dgm:pt>
    <dgm:pt modelId="{FC2B8DE9-E2AC-4B92-9B06-F25C824CEA5F}" type="pres">
      <dgm:prSet presAssocID="{3FB7582C-4334-4147-9667-BE354FB51FF2}" presName="compNode" presStyleCnt="0"/>
      <dgm:spPr/>
    </dgm:pt>
    <dgm:pt modelId="{2409A2FB-B204-46C8-A655-83B4B428EBC9}" type="pres">
      <dgm:prSet presAssocID="{3FB7582C-4334-4147-9667-BE354FB51FF2}" presName="childRect" presStyleLbl="bgAcc1" presStyleIdx="2" presStyleCnt="6">
        <dgm:presLayoutVars>
          <dgm:bulletEnabled val="1"/>
        </dgm:presLayoutVars>
      </dgm:prSet>
      <dgm:spPr/>
    </dgm:pt>
    <dgm:pt modelId="{D86BC3C0-DFAC-462D-91B5-2DD819467A2F}" type="pres">
      <dgm:prSet presAssocID="{3FB7582C-4334-4147-9667-BE354FB51FF2}" presName="parentText" presStyleLbl="node1" presStyleIdx="0" presStyleCnt="0">
        <dgm:presLayoutVars>
          <dgm:chMax val="0"/>
          <dgm:bulletEnabled val="1"/>
        </dgm:presLayoutVars>
      </dgm:prSet>
      <dgm:spPr/>
    </dgm:pt>
    <dgm:pt modelId="{F5B7B1E9-A9B6-4EB0-ADAB-02BEF51AF375}" type="pres">
      <dgm:prSet presAssocID="{3FB7582C-4334-4147-9667-BE354FB51FF2}" presName="parentRect" presStyleLbl="alignNode1" presStyleIdx="2" presStyleCnt="6"/>
      <dgm:spPr/>
    </dgm:pt>
    <dgm:pt modelId="{FABC8033-A3C3-49D1-AEF2-4AE396B03846}" type="pres">
      <dgm:prSet presAssocID="{3FB7582C-4334-4147-9667-BE354FB51FF2}" presName="adorn" presStyleLbl="fgAccFollowNode1" presStyleIdx="2" presStyleCnt="6"/>
      <dgm:spPr>
        <a:blipFill rotWithShape="1">
          <a:blip xmlns:r="http://schemas.openxmlformats.org/officeDocument/2006/relationships" r:embed="rId3"/>
          <a:srcRect/>
          <a:stretch>
            <a:fillRect l="-44000" r="-44000"/>
          </a:stretch>
        </a:blipFill>
      </dgm:spPr>
    </dgm:pt>
    <dgm:pt modelId="{54AB1793-7502-42A8-B163-E082E97682A8}" type="pres">
      <dgm:prSet presAssocID="{A4D4049C-A2EC-4F85-8A09-1FD0F86E6BB1}" presName="sibTrans" presStyleLbl="sibTrans2D1" presStyleIdx="0" presStyleCnt="0"/>
      <dgm:spPr/>
    </dgm:pt>
    <dgm:pt modelId="{B7615E39-C5A8-463A-A8E9-71D91F1FAFF5}" type="pres">
      <dgm:prSet presAssocID="{0C91703B-DD45-4413-AA14-F0D5813461B7}" presName="compNode" presStyleCnt="0"/>
      <dgm:spPr/>
    </dgm:pt>
    <dgm:pt modelId="{214EF0FB-DFA9-4E03-9A29-01BEBDB72332}" type="pres">
      <dgm:prSet presAssocID="{0C91703B-DD45-4413-AA14-F0D5813461B7}" presName="childRect" presStyleLbl="bgAcc1" presStyleIdx="3" presStyleCnt="6">
        <dgm:presLayoutVars>
          <dgm:bulletEnabled val="1"/>
        </dgm:presLayoutVars>
      </dgm:prSet>
      <dgm:spPr/>
    </dgm:pt>
    <dgm:pt modelId="{1ED4A050-71EE-4353-B26E-6A0D5300A434}" type="pres">
      <dgm:prSet presAssocID="{0C91703B-DD45-4413-AA14-F0D5813461B7}" presName="parentText" presStyleLbl="node1" presStyleIdx="0" presStyleCnt="0">
        <dgm:presLayoutVars>
          <dgm:chMax val="0"/>
          <dgm:bulletEnabled val="1"/>
        </dgm:presLayoutVars>
      </dgm:prSet>
      <dgm:spPr/>
    </dgm:pt>
    <dgm:pt modelId="{55D6D8F8-EAB1-43A1-A615-7A864B2C7354}" type="pres">
      <dgm:prSet presAssocID="{0C91703B-DD45-4413-AA14-F0D5813461B7}" presName="parentRect" presStyleLbl="alignNode1" presStyleIdx="3" presStyleCnt="6"/>
      <dgm:spPr/>
    </dgm:pt>
    <dgm:pt modelId="{F0584D30-2926-4959-A34D-F00C5EEB5327}" type="pres">
      <dgm:prSet presAssocID="{0C91703B-DD45-4413-AA14-F0D5813461B7}" presName="adorn" presStyleLbl="fgAccFollowNode1" presStyleIdx="3" presStyleCnt="6"/>
      <dgm:spPr>
        <a:blipFill rotWithShape="1">
          <a:blip xmlns:r="http://schemas.openxmlformats.org/officeDocument/2006/relationships" r:embed="rId4"/>
          <a:srcRect/>
          <a:stretch>
            <a:fillRect l="-17000" r="-17000"/>
          </a:stretch>
        </a:blipFill>
      </dgm:spPr>
    </dgm:pt>
    <dgm:pt modelId="{634AA803-CD16-478B-907D-5AE84B96C57E}" type="pres">
      <dgm:prSet presAssocID="{C5312F5D-E07F-49E7-8D40-AF36608D3725}" presName="sibTrans" presStyleLbl="sibTrans2D1" presStyleIdx="0" presStyleCnt="0"/>
      <dgm:spPr/>
    </dgm:pt>
    <dgm:pt modelId="{1B61398F-224F-4362-8B4E-57EE5DAB8161}" type="pres">
      <dgm:prSet presAssocID="{CF3FE756-744A-4C4F-A22F-2EE10819A759}" presName="compNode" presStyleCnt="0"/>
      <dgm:spPr/>
    </dgm:pt>
    <dgm:pt modelId="{B1A22A5F-C971-4932-B551-D566CA5A6BA6}" type="pres">
      <dgm:prSet presAssocID="{CF3FE756-744A-4C4F-A22F-2EE10819A759}" presName="childRect" presStyleLbl="bgAcc1" presStyleIdx="4" presStyleCnt="6">
        <dgm:presLayoutVars>
          <dgm:bulletEnabled val="1"/>
        </dgm:presLayoutVars>
      </dgm:prSet>
      <dgm:spPr/>
    </dgm:pt>
    <dgm:pt modelId="{84B73630-3C10-43DA-8376-EF2554EE32C1}" type="pres">
      <dgm:prSet presAssocID="{CF3FE756-744A-4C4F-A22F-2EE10819A759}" presName="parentText" presStyleLbl="node1" presStyleIdx="0" presStyleCnt="0">
        <dgm:presLayoutVars>
          <dgm:chMax val="0"/>
          <dgm:bulletEnabled val="1"/>
        </dgm:presLayoutVars>
      </dgm:prSet>
      <dgm:spPr/>
    </dgm:pt>
    <dgm:pt modelId="{F64C6269-70A6-46F8-93B4-B9CA81E1B28A}" type="pres">
      <dgm:prSet presAssocID="{CF3FE756-744A-4C4F-A22F-2EE10819A759}" presName="parentRect" presStyleLbl="alignNode1" presStyleIdx="4" presStyleCnt="6"/>
      <dgm:spPr/>
    </dgm:pt>
    <dgm:pt modelId="{227BCE52-16D7-4B46-8141-3CDA80106DA2}" type="pres">
      <dgm:prSet presAssocID="{CF3FE756-744A-4C4F-A22F-2EE10819A759}" presName="adorn" presStyleLbl="fgAccFollowNode1" presStyleIdx="4" presStyleCnt="6"/>
      <dgm:spPr>
        <a:blipFill rotWithShape="1">
          <a:blip xmlns:r="http://schemas.openxmlformats.org/officeDocument/2006/relationships" r:embed="rId5"/>
          <a:srcRect/>
          <a:stretch>
            <a:fillRect l="-9000" r="-9000"/>
          </a:stretch>
        </a:blipFill>
      </dgm:spPr>
    </dgm:pt>
    <dgm:pt modelId="{7CDBAFBF-8DC8-46A2-B215-AEEF1CEECBD0}" type="pres">
      <dgm:prSet presAssocID="{23799C92-470D-4865-80CB-D00A27FBE501}" presName="sibTrans" presStyleLbl="sibTrans2D1" presStyleIdx="0" presStyleCnt="0"/>
      <dgm:spPr/>
    </dgm:pt>
    <dgm:pt modelId="{AE621E4E-7528-4522-A3FE-9CFE5DC3F9D6}" type="pres">
      <dgm:prSet presAssocID="{9548FF22-2345-4183-B0B7-52B785314574}" presName="compNode" presStyleCnt="0"/>
      <dgm:spPr/>
    </dgm:pt>
    <dgm:pt modelId="{E8362922-A931-4A0B-B78D-D2EDFA1DC09E}" type="pres">
      <dgm:prSet presAssocID="{9548FF22-2345-4183-B0B7-52B785314574}" presName="childRect" presStyleLbl="bgAcc1" presStyleIdx="5" presStyleCnt="6" custScaleX="90909">
        <dgm:presLayoutVars>
          <dgm:bulletEnabled val="1"/>
        </dgm:presLayoutVars>
      </dgm:prSet>
      <dgm:spPr/>
    </dgm:pt>
    <dgm:pt modelId="{C05592BC-5E32-4A1F-B734-3AB976A69BC1}" type="pres">
      <dgm:prSet presAssocID="{9548FF22-2345-4183-B0B7-52B785314574}" presName="parentText" presStyleLbl="node1" presStyleIdx="0" presStyleCnt="0">
        <dgm:presLayoutVars>
          <dgm:chMax val="0"/>
          <dgm:bulletEnabled val="1"/>
        </dgm:presLayoutVars>
      </dgm:prSet>
      <dgm:spPr/>
    </dgm:pt>
    <dgm:pt modelId="{DB27CA13-824D-4AA8-AB6E-89EEB64D1E97}" type="pres">
      <dgm:prSet presAssocID="{9548FF22-2345-4183-B0B7-52B785314574}" presName="parentRect" presStyleLbl="alignNode1" presStyleIdx="5" presStyleCnt="6"/>
      <dgm:spPr/>
    </dgm:pt>
    <dgm:pt modelId="{AF6C7197-E5ED-46B5-AA66-0DE5022A940B}" type="pres">
      <dgm:prSet presAssocID="{9548FF22-2345-4183-B0B7-52B785314574}" presName="adorn" presStyleLbl="fgAccFollowNode1" presStyleIdx="5" presStyleCnt="6"/>
      <dgm:spPr>
        <a:blipFill rotWithShape="1">
          <a:blip xmlns:r="http://schemas.openxmlformats.org/officeDocument/2006/relationships" r:embed="rId6"/>
          <a:srcRect/>
          <a:stretch>
            <a:fillRect/>
          </a:stretch>
        </a:blipFill>
      </dgm:spPr>
    </dgm:pt>
  </dgm:ptLst>
  <dgm:cxnLst>
    <dgm:cxn modelId="{B828BE03-CCE2-4115-84FA-5FB9E22A9848}" type="presOf" srcId="{2B845309-955A-4A90-A7B8-E1543BB4566B}" destId="{CBE2FE03-EBA0-4FAD-A1B8-08C471BD27A2}" srcOrd="0" destOrd="0" presId="urn:microsoft.com/office/officeart/2005/8/layout/bList2"/>
    <dgm:cxn modelId="{C54AE612-677A-4FCD-906D-0123725CDBB9}" srcId="{D56816D0-4073-45B2-A3BB-74F3CC154579}" destId="{CF3FE756-744A-4C4F-A22F-2EE10819A759}" srcOrd="4" destOrd="0" parTransId="{A33734EB-A6A3-47C7-9669-D8C2600621B2}" sibTransId="{23799C92-470D-4865-80CB-D00A27FBE501}"/>
    <dgm:cxn modelId="{F790781D-7259-4C1E-8E88-7A63A25E7E58}" type="presOf" srcId="{E95177A5-4B5F-4845-B34D-2A4B732E1A16}" destId="{A9303C51-30E0-488F-B916-895F1B659F93}" srcOrd="1" destOrd="0" presId="urn:microsoft.com/office/officeart/2005/8/layout/bList2"/>
    <dgm:cxn modelId="{23DB133E-4993-4202-9B4D-0A9F4F7B4BB3}" srcId="{D56816D0-4073-45B2-A3BB-74F3CC154579}" destId="{E95177A5-4B5F-4845-B34D-2A4B732E1A16}" srcOrd="1" destOrd="0" parTransId="{D0D4D256-AE70-443B-9CA3-A75575D17204}" sibTransId="{65B63543-CAAD-4194-8929-4EA488A1111D}"/>
    <dgm:cxn modelId="{6D26F93E-D8DB-4304-B9EE-F3A057C3E515}" srcId="{9548FF22-2345-4183-B0B7-52B785314574}" destId="{68E4E6E1-AD5F-4B48-A870-60DE146A899A}" srcOrd="0" destOrd="0" parTransId="{4226106A-A404-4846-8385-5D0F102EEDAA}" sibTransId="{7F1D24CC-80A3-4990-81AE-06A0FAE7CBB0}"/>
    <dgm:cxn modelId="{2955663F-34CD-4B38-9F0B-58031F4B0866}" type="presOf" srcId="{C5312F5D-E07F-49E7-8D40-AF36608D3725}" destId="{634AA803-CD16-478B-907D-5AE84B96C57E}" srcOrd="0" destOrd="0" presId="urn:microsoft.com/office/officeart/2005/8/layout/bList2"/>
    <dgm:cxn modelId="{3D7E085D-02BC-4575-83BF-B52DD9E57FCE}" type="presOf" srcId="{0C91703B-DD45-4413-AA14-F0D5813461B7}" destId="{55D6D8F8-EAB1-43A1-A615-7A864B2C7354}" srcOrd="1" destOrd="0" presId="urn:microsoft.com/office/officeart/2005/8/layout/bList2"/>
    <dgm:cxn modelId="{BDF2A844-26A1-4C46-B4CC-ED1ADC87A2C8}" type="presOf" srcId="{7D642939-7CA5-4FD2-9469-56055C2BC44C}" destId="{4D9DB475-B5C1-4E69-A37B-EFA27F9D077D}" srcOrd="0" destOrd="0" presId="urn:microsoft.com/office/officeart/2005/8/layout/bList2"/>
    <dgm:cxn modelId="{E1537345-8EE5-4773-ADAA-F72A6A1F1A80}" type="presOf" srcId="{9FDB8ABA-C954-45B2-915E-04595E6BDAFF}" destId="{2409A2FB-B204-46C8-A655-83B4B428EBC9}" srcOrd="0" destOrd="0" presId="urn:microsoft.com/office/officeart/2005/8/layout/bList2"/>
    <dgm:cxn modelId="{072B474A-6646-40B9-A3FC-A16D3B16E64C}" type="presOf" srcId="{3FB7582C-4334-4147-9667-BE354FB51FF2}" destId="{D86BC3C0-DFAC-462D-91B5-2DD819467A2F}" srcOrd="0" destOrd="0" presId="urn:microsoft.com/office/officeart/2005/8/layout/bList2"/>
    <dgm:cxn modelId="{94F11C4D-F0E6-4494-9882-4AE2CAB4E929}" type="presOf" srcId="{CF3FE756-744A-4C4F-A22F-2EE10819A759}" destId="{84B73630-3C10-43DA-8376-EF2554EE32C1}" srcOrd="0" destOrd="0" presId="urn:microsoft.com/office/officeart/2005/8/layout/bList2"/>
    <dgm:cxn modelId="{2D597955-07DA-46B0-868E-735A9BCD63F7}" type="presOf" srcId="{23799C92-470D-4865-80CB-D00A27FBE501}" destId="{7CDBAFBF-8DC8-46A2-B215-AEEF1CEECBD0}" srcOrd="0" destOrd="0" presId="urn:microsoft.com/office/officeart/2005/8/layout/bList2"/>
    <dgm:cxn modelId="{8ABA4878-6E9D-4A5C-A78A-1C74CB8764FA}" type="presOf" srcId="{9548FF22-2345-4183-B0B7-52B785314574}" destId="{DB27CA13-824D-4AA8-AB6E-89EEB64D1E97}" srcOrd="1" destOrd="0" presId="urn:microsoft.com/office/officeart/2005/8/layout/bList2"/>
    <dgm:cxn modelId="{0B7FB158-57D4-47FE-A7F2-D341F6876260}" type="presOf" srcId="{44A90CDA-C40B-421D-BD09-CB689AD18631}" destId="{45EE6F23-9985-42EC-9A3A-A186B3595311}" srcOrd="0" destOrd="0" presId="urn:microsoft.com/office/officeart/2005/8/layout/bList2"/>
    <dgm:cxn modelId="{3065CE78-EAE2-4236-B636-95056A4D11EE}" srcId="{D56816D0-4073-45B2-A3BB-74F3CC154579}" destId="{3FB7582C-4334-4147-9667-BE354FB51FF2}" srcOrd="2" destOrd="0" parTransId="{38D9C009-C1ED-4F60-859F-13B9E1B7635F}" sibTransId="{A4D4049C-A2EC-4F85-8A09-1FD0F86E6BB1}"/>
    <dgm:cxn modelId="{B3681A80-9F83-4C4C-A9E4-85470ECBDCAD}" type="presOf" srcId="{D56816D0-4073-45B2-A3BB-74F3CC154579}" destId="{FC29C28A-0760-40B8-9AC4-902055887E6B}" srcOrd="0" destOrd="0" presId="urn:microsoft.com/office/officeart/2005/8/layout/bList2"/>
    <dgm:cxn modelId="{E8111C8E-EFCB-42DA-B6B7-93ED93B1993F}" srcId="{E95177A5-4B5F-4845-B34D-2A4B732E1A16}" destId="{2B845309-955A-4A90-A7B8-E1543BB4566B}" srcOrd="0" destOrd="0" parTransId="{53342EDC-815D-4655-8ABF-AA5C29DC499A}" sibTransId="{3480D766-44F8-4905-86CC-F2D650765888}"/>
    <dgm:cxn modelId="{F3ACEB8E-A632-4E3F-A9B7-18AC2AD1EDE4}" type="presOf" srcId="{A4D4049C-A2EC-4F85-8A09-1FD0F86E6BB1}" destId="{54AB1793-7502-42A8-B163-E082E97682A8}" srcOrd="0" destOrd="0" presId="urn:microsoft.com/office/officeart/2005/8/layout/bList2"/>
    <dgm:cxn modelId="{2621369F-98CF-4900-BAD6-A103E38C5558}" srcId="{D56816D0-4073-45B2-A3BB-74F3CC154579}" destId="{7D642939-7CA5-4FD2-9469-56055C2BC44C}" srcOrd="0" destOrd="0" parTransId="{3A4AF876-9188-4461-B0CB-6E242988BC4B}" sibTransId="{44A90CDA-C40B-421D-BD09-CB689AD18631}"/>
    <dgm:cxn modelId="{1AF946AC-4E61-4627-8E17-53DC9FB74158}" srcId="{CF3FE756-744A-4C4F-A22F-2EE10819A759}" destId="{841BE80A-EC7A-4D76-B8F9-4EC5B8CCDCA0}" srcOrd="0" destOrd="0" parTransId="{EC483511-B259-4B74-8C74-2697BF520E15}" sibTransId="{9CAE79E2-B1CB-4A16-9232-AC0EA003F074}"/>
    <dgm:cxn modelId="{A5FC99AD-C875-4C37-B6EF-291D5D819E18}" type="presOf" srcId="{841BE80A-EC7A-4D76-B8F9-4EC5B8CCDCA0}" destId="{B1A22A5F-C971-4932-B551-D566CA5A6BA6}" srcOrd="0" destOrd="0" presId="urn:microsoft.com/office/officeart/2005/8/layout/bList2"/>
    <dgm:cxn modelId="{9C376CB2-D9F2-459C-A8C7-46557CF3329D}" type="presOf" srcId="{65B63543-CAAD-4194-8929-4EA488A1111D}" destId="{117D15A6-2E78-435B-AEFE-7BA88D671DC8}" srcOrd="0" destOrd="0" presId="urn:microsoft.com/office/officeart/2005/8/layout/bList2"/>
    <dgm:cxn modelId="{8AEA18B3-DA38-4FB7-BF5D-3FA55CAD5AF1}" type="presOf" srcId="{9548FF22-2345-4183-B0B7-52B785314574}" destId="{C05592BC-5E32-4A1F-B734-3AB976A69BC1}" srcOrd="0" destOrd="0" presId="urn:microsoft.com/office/officeart/2005/8/layout/bList2"/>
    <dgm:cxn modelId="{D8BDCDB4-C935-41CF-9939-15A987A54ACC}" srcId="{D56816D0-4073-45B2-A3BB-74F3CC154579}" destId="{0C91703B-DD45-4413-AA14-F0D5813461B7}" srcOrd="3" destOrd="0" parTransId="{D6E6CEFE-7CB2-4209-A3D4-D15C251A78DE}" sibTransId="{C5312F5D-E07F-49E7-8D40-AF36608D3725}"/>
    <dgm:cxn modelId="{0B3A66C6-E114-48D6-9314-FA509096778A}" type="presOf" srcId="{7D642939-7CA5-4FD2-9469-56055C2BC44C}" destId="{BB9FF58F-C66F-4FFB-985C-AB129ECCC71A}" srcOrd="1" destOrd="0" presId="urn:microsoft.com/office/officeart/2005/8/layout/bList2"/>
    <dgm:cxn modelId="{D35AF0C9-2607-418C-9D83-B4B49D64912C}" type="presOf" srcId="{6A4CDA67-1528-4221-9756-7DB801BD8ED4}" destId="{214EF0FB-DFA9-4E03-9A29-01BEBDB72332}" srcOrd="0" destOrd="0" presId="urn:microsoft.com/office/officeart/2005/8/layout/bList2"/>
    <dgm:cxn modelId="{7491A4CA-FA02-4988-A02E-5DF3F9F720A3}" type="presOf" srcId="{3FB7582C-4334-4147-9667-BE354FB51FF2}" destId="{F5B7B1E9-A9B6-4EB0-ADAB-02BEF51AF375}" srcOrd="1" destOrd="0" presId="urn:microsoft.com/office/officeart/2005/8/layout/bList2"/>
    <dgm:cxn modelId="{6729E3D0-5627-49C1-8C08-F875343E7BE1}" type="presOf" srcId="{CF3FE756-744A-4C4F-A22F-2EE10819A759}" destId="{F64C6269-70A6-46F8-93B4-B9CA81E1B28A}" srcOrd="1" destOrd="0" presId="urn:microsoft.com/office/officeart/2005/8/layout/bList2"/>
    <dgm:cxn modelId="{BC4438D3-6F2A-43B0-8D0E-A6F13E9B19F9}" srcId="{3FB7582C-4334-4147-9667-BE354FB51FF2}" destId="{9FDB8ABA-C954-45B2-915E-04595E6BDAFF}" srcOrd="0" destOrd="0" parTransId="{8845599F-C24B-434C-B0B4-0CA74616637C}" sibTransId="{226260E2-5132-4871-A8F0-03859E92B0FD}"/>
    <dgm:cxn modelId="{DBB12BD9-D2DD-44EA-A0D6-AC9BD6208A50}" type="presOf" srcId="{E95177A5-4B5F-4845-B34D-2A4B732E1A16}" destId="{50103D85-2AE0-4357-BB58-0E1E5AB01E81}" srcOrd="0" destOrd="0" presId="urn:microsoft.com/office/officeart/2005/8/layout/bList2"/>
    <dgm:cxn modelId="{CC3513E1-A58B-41BE-A7C0-A7C5A9C08717}" srcId="{0C91703B-DD45-4413-AA14-F0D5813461B7}" destId="{6A4CDA67-1528-4221-9756-7DB801BD8ED4}" srcOrd="0" destOrd="0" parTransId="{FC6C7129-8CAB-4C6A-8C04-857D0EB538EC}" sibTransId="{8CB89378-8270-4033-B6D6-1EDF12FF8BBE}"/>
    <dgm:cxn modelId="{738766E1-9140-4F51-BF57-8B5A5A20711D}" type="presOf" srcId="{0C91703B-DD45-4413-AA14-F0D5813461B7}" destId="{1ED4A050-71EE-4353-B26E-6A0D5300A434}" srcOrd="0" destOrd="0" presId="urn:microsoft.com/office/officeart/2005/8/layout/bList2"/>
    <dgm:cxn modelId="{E61EA6E3-F81D-4AED-8955-F833DEBC01ED}" srcId="{7D642939-7CA5-4FD2-9469-56055C2BC44C}" destId="{2D2B72CE-746E-411B-A9D7-51B03240432F}" srcOrd="0" destOrd="0" parTransId="{4F103EC6-02FE-4A48-9B30-192E80455A9B}" sibTransId="{DD03A956-ADDE-4F48-8312-3805E2EB2073}"/>
    <dgm:cxn modelId="{8888B7E7-268E-413C-914F-5EDCC2457004}" type="presOf" srcId="{2D2B72CE-746E-411B-A9D7-51B03240432F}" destId="{D3E605E1-89E0-4EF1-9D6B-9655B39FFC24}" srcOrd="0" destOrd="0" presId="urn:microsoft.com/office/officeart/2005/8/layout/bList2"/>
    <dgm:cxn modelId="{933760F1-CD0F-4EF6-A019-63932D474961}" srcId="{D56816D0-4073-45B2-A3BB-74F3CC154579}" destId="{9548FF22-2345-4183-B0B7-52B785314574}" srcOrd="5" destOrd="0" parTransId="{97423062-B075-4E11-939D-4A57B58F9762}" sibTransId="{34AFC170-01EF-4E20-B85C-45ED33892DF5}"/>
    <dgm:cxn modelId="{4C7E4AF2-8C13-4FEE-B915-2F39C50D9D60}" type="presOf" srcId="{68E4E6E1-AD5F-4B48-A870-60DE146A899A}" destId="{E8362922-A931-4A0B-B78D-D2EDFA1DC09E}" srcOrd="0" destOrd="0" presId="urn:microsoft.com/office/officeart/2005/8/layout/bList2"/>
    <dgm:cxn modelId="{BD004C74-9045-46F6-AABE-C1FF00E23DD4}" type="presParOf" srcId="{FC29C28A-0760-40B8-9AC4-902055887E6B}" destId="{1ED62620-0831-436E-8A6D-C8EF95A210D9}" srcOrd="0" destOrd="0" presId="urn:microsoft.com/office/officeart/2005/8/layout/bList2"/>
    <dgm:cxn modelId="{21EED4CE-CEE4-40AD-9B62-93557AB87864}" type="presParOf" srcId="{1ED62620-0831-436E-8A6D-C8EF95A210D9}" destId="{D3E605E1-89E0-4EF1-9D6B-9655B39FFC24}" srcOrd="0" destOrd="0" presId="urn:microsoft.com/office/officeart/2005/8/layout/bList2"/>
    <dgm:cxn modelId="{B6C3C1F5-AD81-4079-A677-46C02E5147EA}" type="presParOf" srcId="{1ED62620-0831-436E-8A6D-C8EF95A210D9}" destId="{4D9DB475-B5C1-4E69-A37B-EFA27F9D077D}" srcOrd="1" destOrd="0" presId="urn:microsoft.com/office/officeart/2005/8/layout/bList2"/>
    <dgm:cxn modelId="{853C3D36-9AC7-4342-BAB0-D7265BCE3C05}" type="presParOf" srcId="{1ED62620-0831-436E-8A6D-C8EF95A210D9}" destId="{BB9FF58F-C66F-4FFB-985C-AB129ECCC71A}" srcOrd="2" destOrd="0" presId="urn:microsoft.com/office/officeart/2005/8/layout/bList2"/>
    <dgm:cxn modelId="{7CE8C47B-60F5-4818-BDB4-8584E64E14F8}" type="presParOf" srcId="{1ED62620-0831-436E-8A6D-C8EF95A210D9}" destId="{50842FDB-7617-484B-B7D2-87BC5345AB0D}" srcOrd="3" destOrd="0" presId="urn:microsoft.com/office/officeart/2005/8/layout/bList2"/>
    <dgm:cxn modelId="{D7035A18-BD91-41C7-87BF-0B37FCB89A6B}" type="presParOf" srcId="{FC29C28A-0760-40B8-9AC4-902055887E6B}" destId="{45EE6F23-9985-42EC-9A3A-A186B3595311}" srcOrd="1" destOrd="0" presId="urn:microsoft.com/office/officeart/2005/8/layout/bList2"/>
    <dgm:cxn modelId="{F0BD4023-ADE7-4827-AE6E-CAFE90CBB817}" type="presParOf" srcId="{FC29C28A-0760-40B8-9AC4-902055887E6B}" destId="{9ECD1A09-1811-4882-837C-397F1B54BEF1}" srcOrd="2" destOrd="0" presId="urn:microsoft.com/office/officeart/2005/8/layout/bList2"/>
    <dgm:cxn modelId="{E92141F5-C675-4B4B-A374-B0DFEEC43810}" type="presParOf" srcId="{9ECD1A09-1811-4882-837C-397F1B54BEF1}" destId="{CBE2FE03-EBA0-4FAD-A1B8-08C471BD27A2}" srcOrd="0" destOrd="0" presId="urn:microsoft.com/office/officeart/2005/8/layout/bList2"/>
    <dgm:cxn modelId="{830D8ED0-99FE-4069-80AD-2CA36BFCC7E8}" type="presParOf" srcId="{9ECD1A09-1811-4882-837C-397F1B54BEF1}" destId="{50103D85-2AE0-4357-BB58-0E1E5AB01E81}" srcOrd="1" destOrd="0" presId="urn:microsoft.com/office/officeart/2005/8/layout/bList2"/>
    <dgm:cxn modelId="{0C4E2F81-645E-43F9-ADF6-545D40E41A71}" type="presParOf" srcId="{9ECD1A09-1811-4882-837C-397F1B54BEF1}" destId="{A9303C51-30E0-488F-B916-895F1B659F93}" srcOrd="2" destOrd="0" presId="urn:microsoft.com/office/officeart/2005/8/layout/bList2"/>
    <dgm:cxn modelId="{363E5766-FBD7-4924-901E-C05236D73C6D}" type="presParOf" srcId="{9ECD1A09-1811-4882-837C-397F1B54BEF1}" destId="{2D6E8BBD-0FCC-44A7-A3EE-AEB443B0F42C}" srcOrd="3" destOrd="0" presId="urn:microsoft.com/office/officeart/2005/8/layout/bList2"/>
    <dgm:cxn modelId="{6929B183-1503-4789-85EB-27CF1A35AC3B}" type="presParOf" srcId="{FC29C28A-0760-40B8-9AC4-902055887E6B}" destId="{117D15A6-2E78-435B-AEFE-7BA88D671DC8}" srcOrd="3" destOrd="0" presId="urn:microsoft.com/office/officeart/2005/8/layout/bList2"/>
    <dgm:cxn modelId="{F7F82091-9836-4964-9560-977D7708A878}" type="presParOf" srcId="{FC29C28A-0760-40B8-9AC4-902055887E6B}" destId="{FC2B8DE9-E2AC-4B92-9B06-F25C824CEA5F}" srcOrd="4" destOrd="0" presId="urn:microsoft.com/office/officeart/2005/8/layout/bList2"/>
    <dgm:cxn modelId="{D30685D6-B316-47B4-85FA-7379994223B3}" type="presParOf" srcId="{FC2B8DE9-E2AC-4B92-9B06-F25C824CEA5F}" destId="{2409A2FB-B204-46C8-A655-83B4B428EBC9}" srcOrd="0" destOrd="0" presId="urn:microsoft.com/office/officeart/2005/8/layout/bList2"/>
    <dgm:cxn modelId="{5BA57C35-E3DC-4ADD-82E6-A4FDBD549141}" type="presParOf" srcId="{FC2B8DE9-E2AC-4B92-9B06-F25C824CEA5F}" destId="{D86BC3C0-DFAC-462D-91B5-2DD819467A2F}" srcOrd="1" destOrd="0" presId="urn:microsoft.com/office/officeart/2005/8/layout/bList2"/>
    <dgm:cxn modelId="{1D0F5E63-3A6B-4438-9F6C-3374C6C27BB8}" type="presParOf" srcId="{FC2B8DE9-E2AC-4B92-9B06-F25C824CEA5F}" destId="{F5B7B1E9-A9B6-4EB0-ADAB-02BEF51AF375}" srcOrd="2" destOrd="0" presId="urn:microsoft.com/office/officeart/2005/8/layout/bList2"/>
    <dgm:cxn modelId="{CD4B8423-ACA7-4538-AC98-2BCDD64E6781}" type="presParOf" srcId="{FC2B8DE9-E2AC-4B92-9B06-F25C824CEA5F}" destId="{FABC8033-A3C3-49D1-AEF2-4AE396B03846}" srcOrd="3" destOrd="0" presId="urn:microsoft.com/office/officeart/2005/8/layout/bList2"/>
    <dgm:cxn modelId="{7B44B2F8-A44D-47AE-9240-63C0B301D336}" type="presParOf" srcId="{FC29C28A-0760-40B8-9AC4-902055887E6B}" destId="{54AB1793-7502-42A8-B163-E082E97682A8}" srcOrd="5" destOrd="0" presId="urn:microsoft.com/office/officeart/2005/8/layout/bList2"/>
    <dgm:cxn modelId="{3512A527-EDA5-4246-A60D-77F6220A1D67}" type="presParOf" srcId="{FC29C28A-0760-40B8-9AC4-902055887E6B}" destId="{B7615E39-C5A8-463A-A8E9-71D91F1FAFF5}" srcOrd="6" destOrd="0" presId="urn:microsoft.com/office/officeart/2005/8/layout/bList2"/>
    <dgm:cxn modelId="{93510615-B73B-4E38-8118-91090A2EA8C4}" type="presParOf" srcId="{B7615E39-C5A8-463A-A8E9-71D91F1FAFF5}" destId="{214EF0FB-DFA9-4E03-9A29-01BEBDB72332}" srcOrd="0" destOrd="0" presId="urn:microsoft.com/office/officeart/2005/8/layout/bList2"/>
    <dgm:cxn modelId="{5B6A7BDD-413A-4B62-961F-C7439F6E9D36}" type="presParOf" srcId="{B7615E39-C5A8-463A-A8E9-71D91F1FAFF5}" destId="{1ED4A050-71EE-4353-B26E-6A0D5300A434}" srcOrd="1" destOrd="0" presId="urn:microsoft.com/office/officeart/2005/8/layout/bList2"/>
    <dgm:cxn modelId="{2AC84B5D-6A3D-4CEC-9447-D16492644394}" type="presParOf" srcId="{B7615E39-C5A8-463A-A8E9-71D91F1FAFF5}" destId="{55D6D8F8-EAB1-43A1-A615-7A864B2C7354}" srcOrd="2" destOrd="0" presId="urn:microsoft.com/office/officeart/2005/8/layout/bList2"/>
    <dgm:cxn modelId="{D355CBCE-2A1E-4FAB-8B60-16936EA7B209}" type="presParOf" srcId="{B7615E39-C5A8-463A-A8E9-71D91F1FAFF5}" destId="{F0584D30-2926-4959-A34D-F00C5EEB5327}" srcOrd="3" destOrd="0" presId="urn:microsoft.com/office/officeart/2005/8/layout/bList2"/>
    <dgm:cxn modelId="{9A022435-3A51-462D-A736-B2C135E3B749}" type="presParOf" srcId="{FC29C28A-0760-40B8-9AC4-902055887E6B}" destId="{634AA803-CD16-478B-907D-5AE84B96C57E}" srcOrd="7" destOrd="0" presId="urn:microsoft.com/office/officeart/2005/8/layout/bList2"/>
    <dgm:cxn modelId="{E14EB158-3045-4D9B-A7B7-8B73FF7D87A1}" type="presParOf" srcId="{FC29C28A-0760-40B8-9AC4-902055887E6B}" destId="{1B61398F-224F-4362-8B4E-57EE5DAB8161}" srcOrd="8" destOrd="0" presId="urn:microsoft.com/office/officeart/2005/8/layout/bList2"/>
    <dgm:cxn modelId="{9C94EDEF-5DA2-48DF-9F39-7C03D92E2188}" type="presParOf" srcId="{1B61398F-224F-4362-8B4E-57EE5DAB8161}" destId="{B1A22A5F-C971-4932-B551-D566CA5A6BA6}" srcOrd="0" destOrd="0" presId="urn:microsoft.com/office/officeart/2005/8/layout/bList2"/>
    <dgm:cxn modelId="{6CD38771-31D9-4E66-A9F5-6194D3ABD966}" type="presParOf" srcId="{1B61398F-224F-4362-8B4E-57EE5DAB8161}" destId="{84B73630-3C10-43DA-8376-EF2554EE32C1}" srcOrd="1" destOrd="0" presId="urn:microsoft.com/office/officeart/2005/8/layout/bList2"/>
    <dgm:cxn modelId="{8EADCC17-B5AF-4F99-8400-C773A14E6ACE}" type="presParOf" srcId="{1B61398F-224F-4362-8B4E-57EE5DAB8161}" destId="{F64C6269-70A6-46F8-93B4-B9CA81E1B28A}" srcOrd="2" destOrd="0" presId="urn:microsoft.com/office/officeart/2005/8/layout/bList2"/>
    <dgm:cxn modelId="{C7EB3414-988E-4CC5-A18B-F8654F1B9EB3}" type="presParOf" srcId="{1B61398F-224F-4362-8B4E-57EE5DAB8161}" destId="{227BCE52-16D7-4B46-8141-3CDA80106DA2}" srcOrd="3" destOrd="0" presId="urn:microsoft.com/office/officeart/2005/8/layout/bList2"/>
    <dgm:cxn modelId="{EE109394-F3C3-460C-B846-85D6845F64CB}" type="presParOf" srcId="{FC29C28A-0760-40B8-9AC4-902055887E6B}" destId="{7CDBAFBF-8DC8-46A2-B215-AEEF1CEECBD0}" srcOrd="9" destOrd="0" presId="urn:microsoft.com/office/officeart/2005/8/layout/bList2"/>
    <dgm:cxn modelId="{43294966-6CFA-488D-9FAF-59E338F4419F}" type="presParOf" srcId="{FC29C28A-0760-40B8-9AC4-902055887E6B}" destId="{AE621E4E-7528-4522-A3FE-9CFE5DC3F9D6}" srcOrd="10" destOrd="0" presId="urn:microsoft.com/office/officeart/2005/8/layout/bList2"/>
    <dgm:cxn modelId="{FDBCA3E1-1F20-4EFA-B9DA-AF6A5CAD83A8}" type="presParOf" srcId="{AE621E4E-7528-4522-A3FE-9CFE5DC3F9D6}" destId="{E8362922-A931-4A0B-B78D-D2EDFA1DC09E}" srcOrd="0" destOrd="0" presId="urn:microsoft.com/office/officeart/2005/8/layout/bList2"/>
    <dgm:cxn modelId="{7CCBB4C7-36B8-4FB6-9188-8970BD9A34BD}" type="presParOf" srcId="{AE621E4E-7528-4522-A3FE-9CFE5DC3F9D6}" destId="{C05592BC-5E32-4A1F-B734-3AB976A69BC1}" srcOrd="1" destOrd="0" presId="urn:microsoft.com/office/officeart/2005/8/layout/bList2"/>
    <dgm:cxn modelId="{53437A3D-0005-49B5-A7B4-FC69F410C0A4}" type="presParOf" srcId="{AE621E4E-7528-4522-A3FE-9CFE5DC3F9D6}" destId="{DB27CA13-824D-4AA8-AB6E-89EEB64D1E97}" srcOrd="2" destOrd="0" presId="urn:microsoft.com/office/officeart/2005/8/layout/bList2"/>
    <dgm:cxn modelId="{B9C5EF12-0E9B-4D22-BC09-7AB255D95518}" type="presParOf" srcId="{AE621E4E-7528-4522-A3FE-9CFE5DC3F9D6}" destId="{AF6C7197-E5ED-46B5-AA66-0DE5022A940B}"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AD9ED-7D57-4366-BE83-60177EB89D9D}">
      <dsp:nvSpPr>
        <dsp:cNvPr id="0" name=""/>
        <dsp:cNvSpPr/>
      </dsp:nvSpPr>
      <dsp:spPr>
        <a:xfrm>
          <a:off x="1401020" y="1701433"/>
          <a:ext cx="1192891" cy="1023956"/>
        </a:xfrm>
        <a:prstGeom prst="hexagon">
          <a:avLst>
            <a:gd name="adj" fmla="val 25000"/>
            <a:gd name="vf" fmla="val 11547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Cyber/AI</a:t>
          </a:r>
        </a:p>
      </dsp:txBody>
      <dsp:txXfrm>
        <a:off x="1585757" y="1860008"/>
        <a:ext cx="823417" cy="706806"/>
      </dsp:txXfrm>
    </dsp:sp>
    <dsp:sp modelId="{8D592028-A36F-40DE-AC79-5D857A28075E}">
      <dsp:nvSpPr>
        <dsp:cNvPr id="0" name=""/>
        <dsp:cNvSpPr/>
      </dsp:nvSpPr>
      <dsp:spPr>
        <a:xfrm>
          <a:off x="1429667" y="2159407"/>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F53B25-F39D-4F21-992F-87FCAE67EB6E}">
      <dsp:nvSpPr>
        <dsp:cNvPr id="0" name=""/>
        <dsp:cNvSpPr/>
      </dsp:nvSpPr>
      <dsp:spPr>
        <a:xfrm>
          <a:off x="374869" y="1135450"/>
          <a:ext cx="1192891" cy="1023956"/>
        </a:xfrm>
        <a:prstGeom prst="hexagon">
          <a:avLst>
            <a:gd name="adj" fmla="val 25000"/>
            <a:gd name="vf" fmla="val 115470"/>
          </a:avLst>
        </a:prstGeom>
        <a:blipFill rotWithShape="1">
          <a:blip xmlns:r="http://schemas.openxmlformats.org/officeDocument/2006/relationships" r:embed="rId1"/>
          <a:stretch>
            <a:fillRect/>
          </a:stretch>
        </a:blip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FD8438-FF2C-4A02-8940-9F32FE3483BB}">
      <dsp:nvSpPr>
        <dsp:cNvPr id="0" name=""/>
        <dsp:cNvSpPr/>
      </dsp:nvSpPr>
      <dsp:spPr>
        <a:xfrm>
          <a:off x="1191676" y="2023524"/>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1179E3-BFBC-4939-9744-F229266CD014}">
      <dsp:nvSpPr>
        <dsp:cNvPr id="0" name=""/>
        <dsp:cNvSpPr/>
      </dsp:nvSpPr>
      <dsp:spPr>
        <a:xfrm>
          <a:off x="2427171" y="1132353"/>
          <a:ext cx="1192891" cy="1023956"/>
        </a:xfrm>
        <a:prstGeom prst="hexagon">
          <a:avLst>
            <a:gd name="adj" fmla="val 25000"/>
            <a:gd name="vf" fmla="val 11547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Expanding risk profiles</a:t>
          </a:r>
        </a:p>
      </dsp:txBody>
      <dsp:txXfrm>
        <a:off x="2611908" y="1290928"/>
        <a:ext cx="823417" cy="706806"/>
      </dsp:txXfrm>
    </dsp:sp>
    <dsp:sp modelId="{14693A19-7E01-45CC-8D91-1F5E8570D68D}">
      <dsp:nvSpPr>
        <dsp:cNvPr id="0" name=""/>
        <dsp:cNvSpPr/>
      </dsp:nvSpPr>
      <dsp:spPr>
        <a:xfrm>
          <a:off x="3248386" y="2018105"/>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193317-7F09-4B69-9C99-D36941388EC0}">
      <dsp:nvSpPr>
        <dsp:cNvPr id="0" name=""/>
        <dsp:cNvSpPr/>
      </dsp:nvSpPr>
      <dsp:spPr>
        <a:xfrm>
          <a:off x="3454057" y="1699497"/>
          <a:ext cx="1192891" cy="1023956"/>
        </a:xfrm>
        <a:prstGeom prst="hexagon">
          <a:avLst>
            <a:gd name="adj" fmla="val 25000"/>
            <a:gd name="vf" fmla="val 115470"/>
          </a:avLst>
        </a:prstGeom>
        <a:blipFill rotWithShape="1">
          <a:blip xmlns:r="http://schemas.openxmlformats.org/officeDocument/2006/relationships" r:embed="rId2" cstate="print">
            <a:extLst>
              <a:ext uri="{28A0092B-C50C-407E-A947-70E740481C1C}">
                <a14:useLocalDpi xmlns:a14="http://schemas.microsoft.com/office/drawing/2010/main"/>
              </a:ext>
            </a:extLst>
          </a:blip>
          <a:stretch>
            <a:fillRect/>
          </a:stretch>
        </a:blip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19D594-D1DF-43AF-B245-079C25BBD104}">
      <dsp:nvSpPr>
        <dsp:cNvPr id="0" name=""/>
        <dsp:cNvSpPr/>
      </dsp:nvSpPr>
      <dsp:spPr>
        <a:xfrm>
          <a:off x="3482704" y="2155148"/>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1473BE-4E27-4CF7-825B-F6FF1D8EC52F}">
      <dsp:nvSpPr>
        <dsp:cNvPr id="0" name=""/>
        <dsp:cNvSpPr/>
      </dsp:nvSpPr>
      <dsp:spPr>
        <a:xfrm>
          <a:off x="1401020" y="569467"/>
          <a:ext cx="1192891" cy="1023956"/>
        </a:xfrm>
        <a:prstGeom prst="hexagon">
          <a:avLst>
            <a:gd name="adj" fmla="val 25000"/>
            <a:gd name="vf" fmla="val 11547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Regulatory mandates</a:t>
          </a:r>
        </a:p>
      </dsp:txBody>
      <dsp:txXfrm>
        <a:off x="1585757" y="728042"/>
        <a:ext cx="823417" cy="706806"/>
      </dsp:txXfrm>
    </dsp:sp>
    <dsp:sp modelId="{27A6FC23-70A3-4061-8D6F-E55AC837FC21}">
      <dsp:nvSpPr>
        <dsp:cNvPr id="0" name=""/>
        <dsp:cNvSpPr/>
      </dsp:nvSpPr>
      <dsp:spPr>
        <a:xfrm>
          <a:off x="2212686" y="583403"/>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C4F7BE-C1A5-4F6C-BA39-50F44C3C057A}">
      <dsp:nvSpPr>
        <dsp:cNvPr id="0" name=""/>
        <dsp:cNvSpPr/>
      </dsp:nvSpPr>
      <dsp:spPr>
        <a:xfrm>
          <a:off x="2427171" y="0"/>
          <a:ext cx="1192891" cy="1023956"/>
        </a:xfrm>
        <a:prstGeom prst="hexagon">
          <a:avLst>
            <a:gd name="adj" fmla="val 25000"/>
            <a:gd name="vf" fmla="val 115470"/>
          </a:avLst>
        </a:prstGeom>
        <a:blipFill rotWithShape="1">
          <a:blip xmlns:r="http://schemas.openxmlformats.org/officeDocument/2006/relationships" r:embed="rId3" cstate="print">
            <a:extLst>
              <a:ext uri="{28A0092B-C50C-407E-A947-70E740481C1C}">
                <a14:useLocalDpi xmlns:a14="http://schemas.microsoft.com/office/drawing/2010/main"/>
              </a:ext>
            </a:extLst>
          </a:blip>
          <a:stretch>
            <a:fillRect/>
          </a:stretch>
        </a:blip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E4F693-4B67-492C-8FDA-BB3025D268A8}">
      <dsp:nvSpPr>
        <dsp:cNvPr id="0" name=""/>
        <dsp:cNvSpPr/>
      </dsp:nvSpPr>
      <dsp:spPr>
        <a:xfrm>
          <a:off x="2461695" y="453715"/>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CED51E-FFB6-47BF-80D9-6805D17F2E6C}">
      <dsp:nvSpPr>
        <dsp:cNvPr id="0" name=""/>
        <dsp:cNvSpPr/>
      </dsp:nvSpPr>
      <dsp:spPr>
        <a:xfrm>
          <a:off x="3454057" y="567144"/>
          <a:ext cx="1192891" cy="1023956"/>
        </a:xfrm>
        <a:prstGeom prst="hexagon">
          <a:avLst>
            <a:gd name="adj" fmla="val 25000"/>
            <a:gd name="vf" fmla="val 11547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marL="0" lvl="0" indent="0" algn="ctr" defTabSz="533400">
            <a:lnSpc>
              <a:spcPct val="90000"/>
            </a:lnSpc>
            <a:spcBef>
              <a:spcPct val="0"/>
            </a:spcBef>
            <a:spcAft>
              <a:spcPct val="35000"/>
            </a:spcAft>
            <a:buNone/>
          </a:pPr>
          <a:r>
            <a:rPr lang="en-US" sz="1200" kern="1200" dirty="0"/>
            <a:t>Board and C-suite enquiries</a:t>
          </a:r>
        </a:p>
      </dsp:txBody>
      <dsp:txXfrm>
        <a:off x="3638794" y="725719"/>
        <a:ext cx="823417" cy="706806"/>
      </dsp:txXfrm>
    </dsp:sp>
    <dsp:sp modelId="{B965BCAA-B0A8-4E76-A2F4-989BE06D7F7D}">
      <dsp:nvSpPr>
        <dsp:cNvPr id="0" name=""/>
        <dsp:cNvSpPr/>
      </dsp:nvSpPr>
      <dsp:spPr>
        <a:xfrm>
          <a:off x="4485350" y="1020859"/>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657454-0EE7-4DB6-BCB3-30469A5CA663}">
      <dsp:nvSpPr>
        <dsp:cNvPr id="0" name=""/>
        <dsp:cNvSpPr/>
      </dsp:nvSpPr>
      <dsp:spPr>
        <a:xfrm>
          <a:off x="4480208" y="1142805"/>
          <a:ext cx="1192891" cy="1023956"/>
        </a:xfrm>
        <a:prstGeom prst="hexagon">
          <a:avLst>
            <a:gd name="adj" fmla="val 25000"/>
            <a:gd name="vf" fmla="val 115470"/>
          </a:avLst>
        </a:prstGeom>
        <a:blipFill rotWithShape="1">
          <a:blip xmlns:r="http://schemas.openxmlformats.org/officeDocument/2006/relationships" r:embed="rId4" cstate="print">
            <a:extLst>
              <a:ext uri="{28A0092B-C50C-407E-A947-70E740481C1C}">
                <a14:useLocalDpi xmlns:a14="http://schemas.microsoft.com/office/drawing/2010/main"/>
              </a:ext>
            </a:extLst>
          </a:blip>
          <a:stretch>
            <a:fillRect/>
          </a:stretch>
        </a:blip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A30273-19DC-42FB-95BE-10B2DC0BD8AC}">
      <dsp:nvSpPr>
        <dsp:cNvPr id="0" name=""/>
        <dsp:cNvSpPr/>
      </dsp:nvSpPr>
      <dsp:spPr>
        <a:xfrm>
          <a:off x="4712322" y="1161387"/>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3A164B-961E-4541-97EC-93446AE6423F}">
      <dsp:nvSpPr>
        <dsp:cNvPr id="0" name=""/>
        <dsp:cNvSpPr/>
      </dsp:nvSpPr>
      <dsp:spPr>
        <a:xfrm>
          <a:off x="4480208" y="10839"/>
          <a:ext cx="1192891" cy="1023956"/>
        </a:xfrm>
        <a:prstGeom prst="hexagon">
          <a:avLst>
            <a:gd name="adj" fmla="val 25000"/>
            <a:gd name="vf" fmla="val 11547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marL="0" lvl="0" indent="0" algn="ctr" defTabSz="533400">
            <a:lnSpc>
              <a:spcPct val="90000"/>
            </a:lnSpc>
            <a:spcBef>
              <a:spcPct val="0"/>
            </a:spcBef>
            <a:spcAft>
              <a:spcPct val="35000"/>
            </a:spcAft>
            <a:buNone/>
          </a:pPr>
          <a:r>
            <a:rPr lang="en-US" sz="1200" kern="1200" dirty="0"/>
            <a:t>Business model disruption</a:t>
          </a:r>
        </a:p>
      </dsp:txBody>
      <dsp:txXfrm>
        <a:off x="4664945" y="169414"/>
        <a:ext cx="823417" cy="706806"/>
      </dsp:txXfrm>
    </dsp:sp>
    <dsp:sp modelId="{F147C27F-6367-4BDF-A7D7-BBEFB42B3823}">
      <dsp:nvSpPr>
        <dsp:cNvPr id="0" name=""/>
        <dsp:cNvSpPr/>
      </dsp:nvSpPr>
      <dsp:spPr>
        <a:xfrm>
          <a:off x="5511501" y="469974"/>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14D9F1-FC15-4714-B772-89EFD38A4A5E}">
      <dsp:nvSpPr>
        <dsp:cNvPr id="0" name=""/>
        <dsp:cNvSpPr/>
      </dsp:nvSpPr>
      <dsp:spPr>
        <a:xfrm>
          <a:off x="5506359" y="582242"/>
          <a:ext cx="1192891" cy="1023956"/>
        </a:xfrm>
        <a:prstGeom prst="hexagon">
          <a:avLst>
            <a:gd name="adj" fmla="val 25000"/>
            <a:gd name="vf" fmla="val 115470"/>
          </a:avLst>
        </a:prstGeom>
        <a:blipFill rotWithShape="1">
          <a:blip xmlns:r="http://schemas.openxmlformats.org/officeDocument/2006/relationships" r:embed="rId5" cstate="print">
            <a:extLst>
              <a:ext uri="{28A0092B-C50C-407E-A947-70E740481C1C}">
                <a14:useLocalDpi xmlns:a14="http://schemas.microsoft.com/office/drawing/2010/main"/>
              </a:ext>
            </a:extLst>
          </a:blip>
          <a:stretch>
            <a:fillRect/>
          </a:stretch>
        </a:blip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66DBDF-0E22-47EA-875B-13E81B520725}">
      <dsp:nvSpPr>
        <dsp:cNvPr id="0" name=""/>
        <dsp:cNvSpPr/>
      </dsp:nvSpPr>
      <dsp:spPr>
        <a:xfrm>
          <a:off x="5744350" y="605083"/>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AC45D4-316C-4EB8-9E11-8B29EDAC1D28}">
      <dsp:nvSpPr>
        <dsp:cNvPr id="0" name=""/>
        <dsp:cNvSpPr/>
      </dsp:nvSpPr>
      <dsp:spPr>
        <a:xfrm>
          <a:off x="5506359" y="1712660"/>
          <a:ext cx="1192891" cy="1023956"/>
        </a:xfrm>
        <a:prstGeom prst="hexagon">
          <a:avLst>
            <a:gd name="adj" fmla="val 25000"/>
            <a:gd name="vf" fmla="val 11547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marL="0" lvl="0" indent="0" algn="ctr" defTabSz="533400">
            <a:lnSpc>
              <a:spcPct val="90000"/>
            </a:lnSpc>
            <a:spcBef>
              <a:spcPct val="0"/>
            </a:spcBef>
            <a:spcAft>
              <a:spcPct val="35000"/>
            </a:spcAft>
            <a:buNone/>
          </a:pPr>
          <a:r>
            <a:rPr lang="en-US" sz="1200" kern="1200" dirty="0"/>
            <a:t>Operational "near misses" increasing</a:t>
          </a:r>
        </a:p>
      </dsp:txBody>
      <dsp:txXfrm>
        <a:off x="5691096" y="1871235"/>
        <a:ext cx="823417" cy="706806"/>
      </dsp:txXfrm>
    </dsp:sp>
    <dsp:sp modelId="{E2C1152C-EACB-408A-A3D4-2EA181B0A8E0}">
      <dsp:nvSpPr>
        <dsp:cNvPr id="0" name=""/>
        <dsp:cNvSpPr/>
      </dsp:nvSpPr>
      <dsp:spPr>
        <a:xfrm>
          <a:off x="5742881" y="2609638"/>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F58CFF-FA4F-4BE1-A87C-53ECE2913985}">
      <dsp:nvSpPr>
        <dsp:cNvPr id="0" name=""/>
        <dsp:cNvSpPr/>
      </dsp:nvSpPr>
      <dsp:spPr>
        <a:xfrm>
          <a:off x="4480208" y="2273223"/>
          <a:ext cx="1192891" cy="1023956"/>
        </a:xfrm>
        <a:prstGeom prst="hexagon">
          <a:avLst>
            <a:gd name="adj" fmla="val 25000"/>
            <a:gd name="vf" fmla="val 115470"/>
          </a:avLst>
        </a:prstGeom>
        <a:blipFill rotWithShape="1">
          <a:blip xmlns:r="http://schemas.openxmlformats.org/officeDocument/2006/relationships" r:embed="rId6"/>
          <a:stretch>
            <a:fillRect/>
          </a:stretch>
        </a:blip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D8BEC5-3128-4B37-AFF5-7AA1A05A09E4}">
      <dsp:nvSpPr>
        <dsp:cNvPr id="0" name=""/>
        <dsp:cNvSpPr/>
      </dsp:nvSpPr>
      <dsp:spPr>
        <a:xfrm>
          <a:off x="5521785" y="2722680"/>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955C79-07C3-4C1A-9547-6F2E6445753D}">
      <dsp:nvSpPr>
        <dsp:cNvPr id="0" name=""/>
        <dsp:cNvSpPr/>
      </dsp:nvSpPr>
      <dsp:spPr>
        <a:xfrm>
          <a:off x="2426437" y="2267029"/>
          <a:ext cx="1192891" cy="1023956"/>
        </a:xfrm>
        <a:prstGeom prst="hexagon">
          <a:avLst>
            <a:gd name="adj" fmla="val 25000"/>
            <a:gd name="vf" fmla="val 11547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ERM guidance refreshing</a:t>
          </a:r>
        </a:p>
      </dsp:txBody>
      <dsp:txXfrm>
        <a:off x="2611174" y="2425604"/>
        <a:ext cx="823417" cy="706806"/>
      </dsp:txXfrm>
    </dsp:sp>
    <dsp:sp modelId="{3B7A95A7-56BF-435A-BA64-447D2BB0DE04}">
      <dsp:nvSpPr>
        <dsp:cNvPr id="0" name=""/>
        <dsp:cNvSpPr/>
      </dsp:nvSpPr>
      <dsp:spPr>
        <a:xfrm>
          <a:off x="2460960" y="2720744"/>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3875E5-C80B-4EE1-9720-1FB218D38FD9}">
      <dsp:nvSpPr>
        <dsp:cNvPr id="0" name=""/>
        <dsp:cNvSpPr/>
      </dsp:nvSpPr>
      <dsp:spPr>
        <a:xfrm>
          <a:off x="1400285" y="2836109"/>
          <a:ext cx="1192891" cy="1023956"/>
        </a:xfrm>
        <a:prstGeom prst="hexagon">
          <a:avLst>
            <a:gd name="adj" fmla="val 25000"/>
            <a:gd name="vf" fmla="val 115470"/>
          </a:avLst>
        </a:prstGeom>
        <a:blipFill rotWithShape="1">
          <a:blip xmlns:r="http://schemas.openxmlformats.org/officeDocument/2006/relationships" r:embed="rId7" cstate="print">
            <a:extLst>
              <a:ext uri="{28A0092B-C50C-407E-A947-70E740481C1C}">
                <a14:useLocalDpi xmlns:a14="http://schemas.microsoft.com/office/drawing/2010/main"/>
              </a:ext>
            </a:extLst>
          </a:blip>
          <a:stretch>
            <a:fillRect/>
          </a:stretch>
        </a:blip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DA600D-A6A3-4CD3-ABE0-5BEA3FCC72CC}">
      <dsp:nvSpPr>
        <dsp:cNvPr id="0" name=""/>
        <dsp:cNvSpPr/>
      </dsp:nvSpPr>
      <dsp:spPr>
        <a:xfrm>
          <a:off x="2211951" y="2850433"/>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E18F4B-A177-4886-9D53-B2F9E49ACAE5}">
      <dsp:nvSpPr>
        <dsp:cNvPr id="0" name=""/>
        <dsp:cNvSpPr/>
      </dsp:nvSpPr>
      <dsp:spPr>
        <a:xfrm>
          <a:off x="6527369" y="2286385"/>
          <a:ext cx="1192891" cy="1023956"/>
        </a:xfrm>
        <a:prstGeom prst="hexagon">
          <a:avLst>
            <a:gd name="adj" fmla="val 25000"/>
            <a:gd name="vf" fmla="val 11547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ERM frameworks</a:t>
          </a:r>
        </a:p>
      </dsp:txBody>
      <dsp:txXfrm>
        <a:off x="6712106" y="2444960"/>
        <a:ext cx="823417" cy="706806"/>
      </dsp:txXfrm>
    </dsp:sp>
    <dsp:sp modelId="{7969D0B2-C101-47CB-94E2-D970DEE12931}">
      <dsp:nvSpPr>
        <dsp:cNvPr id="0" name=""/>
        <dsp:cNvSpPr/>
      </dsp:nvSpPr>
      <dsp:spPr>
        <a:xfrm>
          <a:off x="6763890" y="3183364"/>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B84DF4-B398-4B81-ABA6-23E130DA0263}">
      <dsp:nvSpPr>
        <dsp:cNvPr id="0" name=""/>
        <dsp:cNvSpPr/>
      </dsp:nvSpPr>
      <dsp:spPr>
        <a:xfrm>
          <a:off x="5501217" y="2847336"/>
          <a:ext cx="1192891" cy="1023956"/>
        </a:xfrm>
        <a:prstGeom prst="hexagon">
          <a:avLst>
            <a:gd name="adj" fmla="val 25000"/>
            <a:gd name="vf" fmla="val 115470"/>
          </a:avLst>
        </a:prstGeom>
        <a:blipFill rotWithShape="1">
          <a:blip xmlns:r="http://schemas.openxmlformats.org/officeDocument/2006/relationships" r:embed="rId8" cstate="print">
            <a:extLst>
              <a:ext uri="{28A0092B-C50C-407E-A947-70E740481C1C}">
                <a14:useLocalDpi xmlns:a14="http://schemas.microsoft.com/office/drawing/2010/main"/>
              </a:ext>
            </a:extLst>
          </a:blip>
          <a:stretch>
            <a:fillRect/>
          </a:stretch>
        </a:blip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327FCD-CAD4-4BE2-B108-993719C39617}">
      <dsp:nvSpPr>
        <dsp:cNvPr id="0" name=""/>
        <dsp:cNvSpPr/>
      </dsp:nvSpPr>
      <dsp:spPr>
        <a:xfrm>
          <a:off x="6542794" y="3296793"/>
          <a:ext cx="138827" cy="120010"/>
        </a:xfrm>
        <a:prstGeom prst="hexagon">
          <a:avLst>
            <a:gd name="adj" fmla="val 25000"/>
            <a:gd name="vf" fmla="val 115470"/>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5443FB-7376-4B75-9500-73097F489002}">
      <dsp:nvSpPr>
        <dsp:cNvPr id="0" name=""/>
        <dsp:cNvSpPr/>
      </dsp:nvSpPr>
      <dsp:spPr>
        <a:xfrm>
          <a:off x="461820" y="76710"/>
          <a:ext cx="2038652" cy="1506556"/>
        </a:xfrm>
        <a:prstGeom prst="rect">
          <a:avLst/>
        </a:prstGeom>
        <a:blipFill rotWithShape="1">
          <a:blip xmlns:r="http://schemas.openxmlformats.org/officeDocument/2006/relationships" r:embed="rId1"/>
          <a:stretch>
            <a:fillRect/>
          </a:stretch>
        </a:blipFill>
        <a:ln>
          <a:noFill/>
        </a:ln>
        <a:effectLst/>
      </dsp:spPr>
      <dsp:style>
        <a:lnRef idx="0">
          <a:scrgbClr r="0" g="0" b="0"/>
        </a:lnRef>
        <a:fillRef idx="1">
          <a:scrgbClr r="0" g="0" b="0"/>
        </a:fillRef>
        <a:effectRef idx="0">
          <a:scrgbClr r="0" g="0" b="0"/>
        </a:effectRef>
        <a:fontRef idx="minor"/>
      </dsp:style>
    </dsp:sp>
    <dsp:sp modelId="{79EF51C4-888F-4109-8A4D-49E741EF47DC}">
      <dsp:nvSpPr>
        <dsp:cNvPr id="0" name=""/>
        <dsp:cNvSpPr/>
      </dsp:nvSpPr>
      <dsp:spPr>
        <a:xfrm>
          <a:off x="873888" y="1310100"/>
          <a:ext cx="1756711" cy="42216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5000"/>
            </a:spcAft>
            <a:buFont typeface="Wingdings" panose="05000000000000000000" pitchFamily="2" charset="2"/>
            <a:buNone/>
          </a:pPr>
          <a:r>
            <a:rPr lang="en-US" sz="1300" kern="1200" dirty="0"/>
            <a:t>Improved transparency and insight</a:t>
          </a:r>
        </a:p>
      </dsp:txBody>
      <dsp:txXfrm>
        <a:off x="873888" y="1310100"/>
        <a:ext cx="1756711" cy="422166"/>
      </dsp:txXfrm>
    </dsp:sp>
    <dsp:sp modelId="{0797CA9F-CFC2-462C-BC8E-AAB629CEB567}">
      <dsp:nvSpPr>
        <dsp:cNvPr id="0" name=""/>
        <dsp:cNvSpPr/>
      </dsp:nvSpPr>
      <dsp:spPr>
        <a:xfrm>
          <a:off x="2997753" y="76710"/>
          <a:ext cx="2038652" cy="1506556"/>
        </a:xfrm>
        <a:prstGeom prst="rect">
          <a:avLst/>
        </a:prstGeom>
        <a:blipFill rotWithShape="1">
          <a:blip xmlns:r="http://schemas.openxmlformats.org/officeDocument/2006/relationships" r:embed="rId2"/>
          <a:stretch>
            <a:fillRect/>
          </a:stretch>
        </a:blipFill>
        <a:ln>
          <a:noFill/>
        </a:ln>
        <a:effectLst/>
      </dsp:spPr>
      <dsp:style>
        <a:lnRef idx="0">
          <a:scrgbClr r="0" g="0" b="0"/>
        </a:lnRef>
        <a:fillRef idx="1">
          <a:scrgbClr r="0" g="0" b="0"/>
        </a:fillRef>
        <a:effectRef idx="0">
          <a:scrgbClr r="0" g="0" b="0"/>
        </a:effectRef>
        <a:fontRef idx="minor"/>
      </dsp:style>
    </dsp:sp>
    <dsp:sp modelId="{75E9C9D5-EB7F-4CCD-9FFC-4A4B21597B87}">
      <dsp:nvSpPr>
        <dsp:cNvPr id="0" name=""/>
        <dsp:cNvSpPr/>
      </dsp:nvSpPr>
      <dsp:spPr>
        <a:xfrm>
          <a:off x="3409821" y="1310100"/>
          <a:ext cx="1756711" cy="42216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5000"/>
            </a:spcAft>
            <a:buNone/>
          </a:pPr>
          <a:r>
            <a:rPr lang="en-US" sz="1300" kern="1200" dirty="0"/>
            <a:t>Dynamic and effective reporting</a:t>
          </a:r>
        </a:p>
      </dsp:txBody>
      <dsp:txXfrm>
        <a:off x="3409821" y="1310100"/>
        <a:ext cx="1756711" cy="422166"/>
      </dsp:txXfrm>
    </dsp:sp>
    <dsp:sp modelId="{42CDA67B-BA0A-4C83-AC96-49811EE73803}">
      <dsp:nvSpPr>
        <dsp:cNvPr id="0" name=""/>
        <dsp:cNvSpPr/>
      </dsp:nvSpPr>
      <dsp:spPr>
        <a:xfrm>
          <a:off x="5533686" y="76710"/>
          <a:ext cx="2038652" cy="1506556"/>
        </a:xfrm>
        <a:prstGeom prst="rect">
          <a:avLst/>
        </a:prstGeom>
        <a:blipFill rotWithShape="1">
          <a:blip xmlns:r="http://schemas.openxmlformats.org/officeDocument/2006/relationships" r:embed="rId3"/>
          <a:stretch>
            <a:fillRect/>
          </a:stretch>
        </a:blipFill>
        <a:ln>
          <a:noFill/>
        </a:ln>
        <a:effectLst/>
      </dsp:spPr>
      <dsp:style>
        <a:lnRef idx="0">
          <a:scrgbClr r="0" g="0" b="0"/>
        </a:lnRef>
        <a:fillRef idx="1">
          <a:scrgbClr r="0" g="0" b="0"/>
        </a:fillRef>
        <a:effectRef idx="0">
          <a:scrgbClr r="0" g="0" b="0"/>
        </a:effectRef>
        <a:fontRef idx="minor"/>
      </dsp:style>
    </dsp:sp>
    <dsp:sp modelId="{9355C9DA-F201-45D5-BB13-35DBD14D9696}">
      <dsp:nvSpPr>
        <dsp:cNvPr id="0" name=""/>
        <dsp:cNvSpPr/>
      </dsp:nvSpPr>
      <dsp:spPr>
        <a:xfrm>
          <a:off x="5945754" y="1310100"/>
          <a:ext cx="1756711" cy="42216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5000"/>
            </a:spcAft>
            <a:buNone/>
          </a:pPr>
          <a:r>
            <a:rPr lang="en-US" sz="1300" kern="1200" dirty="0"/>
            <a:t>Full audit trail and better compliance</a:t>
          </a:r>
        </a:p>
      </dsp:txBody>
      <dsp:txXfrm>
        <a:off x="5945754" y="1310100"/>
        <a:ext cx="1756711" cy="422166"/>
      </dsp:txXfrm>
    </dsp:sp>
    <dsp:sp modelId="{12E9F530-3FBB-4F7F-9DB9-274AAF08DA1F}">
      <dsp:nvSpPr>
        <dsp:cNvPr id="0" name=""/>
        <dsp:cNvSpPr/>
      </dsp:nvSpPr>
      <dsp:spPr>
        <a:xfrm>
          <a:off x="1729786" y="1949144"/>
          <a:ext cx="2038652" cy="1506556"/>
        </a:xfrm>
        <a:prstGeom prst="rect">
          <a:avLst/>
        </a:prstGeom>
        <a:blipFill rotWithShape="1">
          <a:blip xmlns:r="http://schemas.openxmlformats.org/officeDocument/2006/relationships" r:embed="rId4" cstate="print">
            <a:extLst>
              <a:ext uri="{28A0092B-C50C-407E-A947-70E740481C1C}">
                <a14:useLocalDpi xmlns:a14="http://schemas.microsoft.com/office/drawing/2010/main"/>
              </a:ext>
            </a:extLst>
          </a:blip>
          <a:stretch>
            <a:fillRect/>
          </a:stretch>
        </a:blipFill>
        <a:ln>
          <a:noFill/>
        </a:ln>
        <a:effectLst/>
      </dsp:spPr>
      <dsp:style>
        <a:lnRef idx="0">
          <a:scrgbClr r="0" g="0" b="0"/>
        </a:lnRef>
        <a:fillRef idx="1">
          <a:scrgbClr r="0" g="0" b="0"/>
        </a:fillRef>
        <a:effectRef idx="0">
          <a:scrgbClr r="0" g="0" b="0"/>
        </a:effectRef>
        <a:fontRef idx="minor"/>
      </dsp:style>
    </dsp:sp>
    <dsp:sp modelId="{480293C3-31FA-4928-9A74-7CB628E3CAA9}">
      <dsp:nvSpPr>
        <dsp:cNvPr id="0" name=""/>
        <dsp:cNvSpPr/>
      </dsp:nvSpPr>
      <dsp:spPr>
        <a:xfrm>
          <a:off x="2141854" y="3182534"/>
          <a:ext cx="1756711" cy="42216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5000"/>
            </a:spcAft>
            <a:buNone/>
          </a:pPr>
          <a:r>
            <a:rPr lang="en-US" sz="1300" kern="1200" dirty="0"/>
            <a:t>Supporting proactive RM</a:t>
          </a:r>
        </a:p>
      </dsp:txBody>
      <dsp:txXfrm>
        <a:off x="2141854" y="3182534"/>
        <a:ext cx="1756711" cy="422166"/>
      </dsp:txXfrm>
    </dsp:sp>
    <dsp:sp modelId="{D3E76E98-6009-4EB4-A8F0-67FB727DFF5E}">
      <dsp:nvSpPr>
        <dsp:cNvPr id="0" name=""/>
        <dsp:cNvSpPr/>
      </dsp:nvSpPr>
      <dsp:spPr>
        <a:xfrm>
          <a:off x="4265719" y="1949144"/>
          <a:ext cx="2038652" cy="1506556"/>
        </a:xfrm>
        <a:prstGeom prst="rect">
          <a:avLst/>
        </a:prstGeom>
        <a:blipFill rotWithShape="1">
          <a:blip xmlns:r="http://schemas.openxmlformats.org/officeDocument/2006/relationships" r:embed="rId5"/>
          <a:stretch>
            <a:fillRect/>
          </a:stretch>
        </a:blipFill>
        <a:ln>
          <a:noFill/>
        </a:ln>
        <a:effectLst/>
      </dsp:spPr>
      <dsp:style>
        <a:lnRef idx="0">
          <a:scrgbClr r="0" g="0" b="0"/>
        </a:lnRef>
        <a:fillRef idx="1">
          <a:scrgbClr r="0" g="0" b="0"/>
        </a:fillRef>
        <a:effectRef idx="0">
          <a:scrgbClr r="0" g="0" b="0"/>
        </a:effectRef>
        <a:fontRef idx="minor"/>
      </dsp:style>
    </dsp:sp>
    <dsp:sp modelId="{8DC8E58D-6960-42C6-9E2E-7B997EB3EEB6}">
      <dsp:nvSpPr>
        <dsp:cNvPr id="0" name=""/>
        <dsp:cNvSpPr/>
      </dsp:nvSpPr>
      <dsp:spPr>
        <a:xfrm>
          <a:off x="4677787" y="3182534"/>
          <a:ext cx="1756711" cy="42216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5000"/>
            </a:spcAft>
            <a:buNone/>
          </a:pPr>
          <a:r>
            <a:rPr lang="en-US" sz="1300" kern="1200" dirty="0"/>
            <a:t>Integrated risk- and insurance reporting</a:t>
          </a:r>
        </a:p>
      </dsp:txBody>
      <dsp:txXfrm>
        <a:off x="4677787" y="3182534"/>
        <a:ext cx="1756711" cy="4221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F4802-4605-4CEA-AEE8-A50DBEA77AFC}">
      <dsp:nvSpPr>
        <dsp:cNvPr id="0" name=""/>
        <dsp:cNvSpPr/>
      </dsp:nvSpPr>
      <dsp:spPr>
        <a:xfrm>
          <a:off x="0" y="2669687"/>
          <a:ext cx="3848100" cy="876251"/>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mj-lt"/>
            </a:rPr>
            <a:t>67% foundational change</a:t>
          </a:r>
        </a:p>
      </dsp:txBody>
      <dsp:txXfrm>
        <a:off x="0" y="2669687"/>
        <a:ext cx="3848100" cy="876251"/>
      </dsp:txXfrm>
    </dsp:sp>
    <dsp:sp modelId="{8357C849-CE72-4906-B694-06F21B475CD2}">
      <dsp:nvSpPr>
        <dsp:cNvPr id="0" name=""/>
        <dsp:cNvSpPr/>
      </dsp:nvSpPr>
      <dsp:spPr>
        <a:xfrm rot="10800000">
          <a:off x="0" y="1335157"/>
          <a:ext cx="3848100" cy="1347674"/>
        </a:xfrm>
        <a:prstGeom prst="upArrowCallou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mj-lt"/>
            </a:rPr>
            <a:t>40% see role for RM</a:t>
          </a:r>
        </a:p>
      </dsp:txBody>
      <dsp:txXfrm rot="10800000">
        <a:off x="0" y="1335157"/>
        <a:ext cx="3848100" cy="875678"/>
      </dsp:txXfrm>
    </dsp:sp>
    <dsp:sp modelId="{8F2E4A14-4451-49E0-931E-4ED0B174BAEF}">
      <dsp:nvSpPr>
        <dsp:cNvPr id="0" name=""/>
        <dsp:cNvSpPr/>
      </dsp:nvSpPr>
      <dsp:spPr>
        <a:xfrm rot="10800000">
          <a:off x="0" y="626"/>
          <a:ext cx="3848100" cy="1347674"/>
        </a:xfrm>
        <a:prstGeom prst="upArrowCallou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mj-lt"/>
            </a:rPr>
            <a:t>15% use AI</a:t>
          </a:r>
        </a:p>
      </dsp:txBody>
      <dsp:txXfrm rot="10800000">
        <a:off x="0" y="626"/>
        <a:ext cx="3848100" cy="8756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605E1-89E0-4EF1-9D6B-9655B39FFC24}">
      <dsp:nvSpPr>
        <dsp:cNvPr id="0" name=""/>
        <dsp:cNvSpPr/>
      </dsp:nvSpPr>
      <dsp:spPr>
        <a:xfrm>
          <a:off x="392200" y="3071"/>
          <a:ext cx="1621982" cy="1210775"/>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The place to do work on the move</a:t>
          </a:r>
        </a:p>
      </dsp:txBody>
      <dsp:txXfrm>
        <a:off x="420570" y="31441"/>
        <a:ext cx="1565242" cy="1182405"/>
      </dsp:txXfrm>
    </dsp:sp>
    <dsp:sp modelId="{BB9FF58F-C66F-4FFB-985C-AB129ECCC71A}">
      <dsp:nvSpPr>
        <dsp:cNvPr id="0" name=""/>
        <dsp:cNvSpPr/>
      </dsp:nvSpPr>
      <dsp:spPr>
        <a:xfrm>
          <a:off x="392200" y="1213846"/>
          <a:ext cx="1621982" cy="52063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en-GB" sz="1200" kern="1200" dirty="0"/>
            <a:t>Digital</a:t>
          </a:r>
        </a:p>
      </dsp:txBody>
      <dsp:txXfrm>
        <a:off x="392200" y="1213846"/>
        <a:ext cx="1142240" cy="520633"/>
      </dsp:txXfrm>
    </dsp:sp>
    <dsp:sp modelId="{50842FDB-7617-484B-B7D2-87BC5345AB0D}">
      <dsp:nvSpPr>
        <dsp:cNvPr id="0" name=""/>
        <dsp:cNvSpPr/>
      </dsp:nvSpPr>
      <dsp:spPr>
        <a:xfrm>
          <a:off x="1580324" y="1296544"/>
          <a:ext cx="567693" cy="567693"/>
        </a:xfrm>
        <a:prstGeom prst="ellipse">
          <a:avLst/>
        </a:prstGeom>
        <a:blipFill rotWithShape="1">
          <a:blip xmlns:r="http://schemas.openxmlformats.org/officeDocument/2006/relationships" r:embed="rId1"/>
          <a:srcRect/>
          <a:stretch>
            <a:fillRect l="-17000" r="-17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E2FE03-EBA0-4FAD-A1B8-08C471BD27A2}">
      <dsp:nvSpPr>
        <dsp:cNvPr id="0" name=""/>
        <dsp:cNvSpPr/>
      </dsp:nvSpPr>
      <dsp:spPr>
        <a:xfrm>
          <a:off x="2288660" y="3071"/>
          <a:ext cx="1621982" cy="1210775"/>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Visualise the decision or trend</a:t>
          </a:r>
        </a:p>
      </dsp:txBody>
      <dsp:txXfrm>
        <a:off x="2317030" y="31441"/>
        <a:ext cx="1565242" cy="1182405"/>
      </dsp:txXfrm>
    </dsp:sp>
    <dsp:sp modelId="{A9303C51-30E0-488F-B916-895F1B659F93}">
      <dsp:nvSpPr>
        <dsp:cNvPr id="0" name=""/>
        <dsp:cNvSpPr/>
      </dsp:nvSpPr>
      <dsp:spPr>
        <a:xfrm>
          <a:off x="2288660" y="1213846"/>
          <a:ext cx="1621982" cy="52063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en-GB" sz="1200" kern="1200" dirty="0"/>
            <a:t>Enhanced Visualisations</a:t>
          </a:r>
        </a:p>
      </dsp:txBody>
      <dsp:txXfrm>
        <a:off x="2288660" y="1213846"/>
        <a:ext cx="1142240" cy="520633"/>
      </dsp:txXfrm>
    </dsp:sp>
    <dsp:sp modelId="{2D6E8BBD-0FCC-44A7-A3EE-AEB443B0F42C}">
      <dsp:nvSpPr>
        <dsp:cNvPr id="0" name=""/>
        <dsp:cNvSpPr/>
      </dsp:nvSpPr>
      <dsp:spPr>
        <a:xfrm>
          <a:off x="3476784" y="1296544"/>
          <a:ext cx="567693" cy="567693"/>
        </a:xfrm>
        <a:prstGeom prst="ellipse">
          <a:avLst/>
        </a:prstGeom>
        <a:blipFill rotWithShape="1">
          <a:blip xmlns:r="http://schemas.openxmlformats.org/officeDocument/2006/relationships" r:embed="rId2"/>
          <a:srcRect/>
          <a:stretch>
            <a:fillRect l="-17000" r="-17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09A2FB-B204-46C8-A655-83B4B428EBC9}">
      <dsp:nvSpPr>
        <dsp:cNvPr id="0" name=""/>
        <dsp:cNvSpPr/>
      </dsp:nvSpPr>
      <dsp:spPr>
        <a:xfrm>
          <a:off x="4185120" y="3071"/>
          <a:ext cx="1621982" cy="1210775"/>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Don’t need to know a technical language</a:t>
          </a:r>
        </a:p>
      </dsp:txBody>
      <dsp:txXfrm>
        <a:off x="4213490" y="31441"/>
        <a:ext cx="1565242" cy="1182405"/>
      </dsp:txXfrm>
    </dsp:sp>
    <dsp:sp modelId="{F5B7B1E9-A9B6-4EB0-ADAB-02BEF51AF375}">
      <dsp:nvSpPr>
        <dsp:cNvPr id="0" name=""/>
        <dsp:cNvSpPr/>
      </dsp:nvSpPr>
      <dsp:spPr>
        <a:xfrm>
          <a:off x="4185120" y="1213846"/>
          <a:ext cx="1621982" cy="52063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en-GB" sz="1200" kern="1200" dirty="0"/>
            <a:t>Natural Language Processing</a:t>
          </a:r>
        </a:p>
      </dsp:txBody>
      <dsp:txXfrm>
        <a:off x="4185120" y="1213846"/>
        <a:ext cx="1142240" cy="520633"/>
      </dsp:txXfrm>
    </dsp:sp>
    <dsp:sp modelId="{FABC8033-A3C3-49D1-AEF2-4AE396B03846}">
      <dsp:nvSpPr>
        <dsp:cNvPr id="0" name=""/>
        <dsp:cNvSpPr/>
      </dsp:nvSpPr>
      <dsp:spPr>
        <a:xfrm>
          <a:off x="5373244" y="1296544"/>
          <a:ext cx="567693" cy="567693"/>
        </a:xfrm>
        <a:prstGeom prst="ellipse">
          <a:avLst/>
        </a:prstGeom>
        <a:blipFill rotWithShape="1">
          <a:blip xmlns:r="http://schemas.openxmlformats.org/officeDocument/2006/relationships" r:embed="rId3"/>
          <a:srcRect/>
          <a:stretch>
            <a:fillRect l="-44000" r="-44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4EF0FB-DFA9-4E03-9A29-01BEBDB72332}">
      <dsp:nvSpPr>
        <dsp:cNvPr id="0" name=""/>
        <dsp:cNvSpPr/>
      </dsp:nvSpPr>
      <dsp:spPr>
        <a:xfrm>
          <a:off x="6081581" y="3071"/>
          <a:ext cx="1621982" cy="1210775"/>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Indexing and word analytics</a:t>
          </a:r>
        </a:p>
      </dsp:txBody>
      <dsp:txXfrm>
        <a:off x="6109951" y="31441"/>
        <a:ext cx="1565242" cy="1182405"/>
      </dsp:txXfrm>
    </dsp:sp>
    <dsp:sp modelId="{55D6D8F8-EAB1-43A1-A615-7A864B2C7354}">
      <dsp:nvSpPr>
        <dsp:cNvPr id="0" name=""/>
        <dsp:cNvSpPr/>
      </dsp:nvSpPr>
      <dsp:spPr>
        <a:xfrm>
          <a:off x="6081581" y="1213846"/>
          <a:ext cx="1621982" cy="52063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en-GB" sz="1200" kern="1200" dirty="0"/>
            <a:t>Unstructured Text Analysis</a:t>
          </a:r>
        </a:p>
      </dsp:txBody>
      <dsp:txXfrm>
        <a:off x="6081581" y="1213846"/>
        <a:ext cx="1142240" cy="520633"/>
      </dsp:txXfrm>
    </dsp:sp>
    <dsp:sp modelId="{F0584D30-2926-4959-A34D-F00C5EEB5327}">
      <dsp:nvSpPr>
        <dsp:cNvPr id="0" name=""/>
        <dsp:cNvSpPr/>
      </dsp:nvSpPr>
      <dsp:spPr>
        <a:xfrm>
          <a:off x="7269705" y="1296544"/>
          <a:ext cx="567693" cy="567693"/>
        </a:xfrm>
        <a:prstGeom prst="ellipse">
          <a:avLst/>
        </a:prstGeom>
        <a:blipFill rotWithShape="1">
          <a:blip xmlns:r="http://schemas.openxmlformats.org/officeDocument/2006/relationships" r:embed="rId4"/>
          <a:srcRect/>
          <a:stretch>
            <a:fillRect l="-17000" r="-17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A22A5F-C971-4932-B551-D566CA5A6BA6}">
      <dsp:nvSpPr>
        <dsp:cNvPr id="0" name=""/>
        <dsp:cNvSpPr/>
      </dsp:nvSpPr>
      <dsp:spPr>
        <a:xfrm>
          <a:off x="2288660" y="2145405"/>
          <a:ext cx="1621982" cy="1210775"/>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Automatically spot the trends &amp; outliers</a:t>
          </a:r>
        </a:p>
      </dsp:txBody>
      <dsp:txXfrm>
        <a:off x="2317030" y="2173775"/>
        <a:ext cx="1565242" cy="1182405"/>
      </dsp:txXfrm>
    </dsp:sp>
    <dsp:sp modelId="{F64C6269-70A6-46F8-93B4-B9CA81E1B28A}">
      <dsp:nvSpPr>
        <dsp:cNvPr id="0" name=""/>
        <dsp:cNvSpPr/>
      </dsp:nvSpPr>
      <dsp:spPr>
        <a:xfrm>
          <a:off x="2288660" y="3356180"/>
          <a:ext cx="1621982" cy="52063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en-GB" sz="1200" kern="1200" dirty="0"/>
            <a:t>Automated Predictive Analytics</a:t>
          </a:r>
        </a:p>
      </dsp:txBody>
      <dsp:txXfrm>
        <a:off x="2288660" y="3356180"/>
        <a:ext cx="1142240" cy="520633"/>
      </dsp:txXfrm>
    </dsp:sp>
    <dsp:sp modelId="{227BCE52-16D7-4B46-8141-3CDA80106DA2}">
      <dsp:nvSpPr>
        <dsp:cNvPr id="0" name=""/>
        <dsp:cNvSpPr/>
      </dsp:nvSpPr>
      <dsp:spPr>
        <a:xfrm>
          <a:off x="3476784" y="3438878"/>
          <a:ext cx="567693" cy="567693"/>
        </a:xfrm>
        <a:prstGeom prst="ellipse">
          <a:avLst/>
        </a:prstGeom>
        <a:blipFill rotWithShape="1">
          <a:blip xmlns:r="http://schemas.openxmlformats.org/officeDocument/2006/relationships" r:embed="rId5"/>
          <a:srcRect/>
          <a:stretch>
            <a:fillRect l="-9000" r="-9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362922-A931-4A0B-B78D-D2EDFA1DC09E}">
      <dsp:nvSpPr>
        <dsp:cNvPr id="0" name=""/>
        <dsp:cNvSpPr/>
      </dsp:nvSpPr>
      <dsp:spPr>
        <a:xfrm>
          <a:off x="4258847" y="2145405"/>
          <a:ext cx="1474527" cy="1210775"/>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Let the bot take on repetitive tasks</a:t>
          </a:r>
        </a:p>
      </dsp:txBody>
      <dsp:txXfrm>
        <a:off x="4287217" y="2173775"/>
        <a:ext cx="1417787" cy="1182405"/>
      </dsp:txXfrm>
    </dsp:sp>
    <dsp:sp modelId="{DB27CA13-824D-4AA8-AB6E-89EEB64D1E97}">
      <dsp:nvSpPr>
        <dsp:cNvPr id="0" name=""/>
        <dsp:cNvSpPr/>
      </dsp:nvSpPr>
      <dsp:spPr>
        <a:xfrm>
          <a:off x="4185120" y="3356180"/>
          <a:ext cx="1621982" cy="52063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en-GB" sz="1200" kern="1200" dirty="0"/>
            <a:t>Robotic Processing Automation</a:t>
          </a:r>
        </a:p>
      </dsp:txBody>
      <dsp:txXfrm>
        <a:off x="4185120" y="3356180"/>
        <a:ext cx="1142240" cy="520633"/>
      </dsp:txXfrm>
    </dsp:sp>
    <dsp:sp modelId="{AF6C7197-E5ED-46B5-AA66-0DE5022A940B}">
      <dsp:nvSpPr>
        <dsp:cNvPr id="0" name=""/>
        <dsp:cNvSpPr/>
      </dsp:nvSpPr>
      <dsp:spPr>
        <a:xfrm>
          <a:off x="5373244" y="3438878"/>
          <a:ext cx="567693" cy="567693"/>
        </a:xfrm>
        <a:prstGeom prst="ellipse">
          <a:avLst/>
        </a:prstGeom>
        <a:blipFill rotWithShape="1">
          <a:blip xmlns:r="http://schemas.openxmlformats.org/officeDocument/2006/relationships" r:embed="rId6"/>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4312DC-D308-2644-B1C2-289323CF39AF}" type="datetimeFigureOut">
              <a:rPr lang="en-US" smtClean="0"/>
              <a:t>10/9/2019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850F94-9D77-DE4E-8F28-0B6057E8AA84}" type="slidenum">
              <a:rPr lang="en-US" smtClean="0"/>
              <a:t>‹#›</a:t>
            </a:fld>
            <a:endParaRPr lang="en-US"/>
          </a:p>
        </p:txBody>
      </p:sp>
    </p:spTree>
    <p:extLst>
      <p:ext uri="{BB962C8B-B14F-4D97-AF65-F5344CB8AC3E}">
        <p14:creationId xmlns:p14="http://schemas.microsoft.com/office/powerpoint/2010/main" val="23263638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ED60DC-48F1-A848-9A52-518073689D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0248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B0850F94-9D77-DE4E-8F28-0B6057E8AA84}" type="slidenum">
              <a:rPr lang="en-US" smtClean="0"/>
              <a:t>2</a:t>
            </a:fld>
            <a:endParaRPr lang="en-US"/>
          </a:p>
        </p:txBody>
      </p:sp>
    </p:spTree>
    <p:extLst>
      <p:ext uri="{BB962C8B-B14F-4D97-AF65-F5344CB8AC3E}">
        <p14:creationId xmlns:p14="http://schemas.microsoft.com/office/powerpoint/2010/main" val="4233928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b="0" dirty="0"/>
            </a:br>
            <a:endParaRPr lang="en-US" b="0" dirty="0"/>
          </a:p>
        </p:txBody>
      </p:sp>
      <p:sp>
        <p:nvSpPr>
          <p:cNvPr id="4" name="Slide Number Placeholder 3"/>
          <p:cNvSpPr>
            <a:spLocks noGrp="1"/>
          </p:cNvSpPr>
          <p:nvPr>
            <p:ph type="sldNum" sz="quarter" idx="10"/>
          </p:nvPr>
        </p:nvSpPr>
        <p:spPr/>
        <p:txBody>
          <a:bodyPr/>
          <a:lstStyle/>
          <a:p>
            <a:fld id="{B0850F94-9D77-DE4E-8F28-0B6057E8AA84}" type="slidenum">
              <a:rPr lang="en-US" smtClean="0"/>
              <a:t>3</a:t>
            </a:fld>
            <a:endParaRPr lang="en-US"/>
          </a:p>
        </p:txBody>
      </p:sp>
    </p:spTree>
    <p:extLst>
      <p:ext uri="{BB962C8B-B14F-4D97-AF65-F5344CB8AC3E}">
        <p14:creationId xmlns:p14="http://schemas.microsoft.com/office/powerpoint/2010/main" val="3682055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4</a:t>
            </a:fld>
            <a:endParaRPr lang="en-US"/>
          </a:p>
        </p:txBody>
      </p:sp>
    </p:spTree>
    <p:extLst>
      <p:ext uri="{BB962C8B-B14F-4D97-AF65-F5344CB8AC3E}">
        <p14:creationId xmlns:p14="http://schemas.microsoft.com/office/powerpoint/2010/main" val="3321170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5</a:t>
            </a:fld>
            <a:endParaRPr lang="en-US"/>
          </a:p>
        </p:txBody>
      </p:sp>
    </p:spTree>
    <p:extLst>
      <p:ext uri="{BB962C8B-B14F-4D97-AF65-F5344CB8AC3E}">
        <p14:creationId xmlns:p14="http://schemas.microsoft.com/office/powerpoint/2010/main" val="4182087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6</a:t>
            </a:fld>
            <a:endParaRPr lang="en-US"/>
          </a:p>
        </p:txBody>
      </p:sp>
    </p:spTree>
    <p:extLst>
      <p:ext uri="{BB962C8B-B14F-4D97-AF65-F5344CB8AC3E}">
        <p14:creationId xmlns:p14="http://schemas.microsoft.com/office/powerpoint/2010/main" val="1561532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850F94-9D77-DE4E-8F28-0B6057E8AA84}" type="slidenum">
              <a:rPr lang="en-US" smtClean="0"/>
              <a:t>7</a:t>
            </a:fld>
            <a:endParaRPr lang="en-US" dirty="0"/>
          </a:p>
        </p:txBody>
      </p:sp>
    </p:spTree>
    <p:extLst>
      <p:ext uri="{BB962C8B-B14F-4D97-AF65-F5344CB8AC3E}">
        <p14:creationId xmlns:p14="http://schemas.microsoft.com/office/powerpoint/2010/main" val="1243451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8</a:t>
            </a:fld>
            <a:endParaRPr lang="en-US"/>
          </a:p>
        </p:txBody>
      </p:sp>
    </p:spTree>
    <p:extLst>
      <p:ext uri="{BB962C8B-B14F-4D97-AF65-F5344CB8AC3E}">
        <p14:creationId xmlns:p14="http://schemas.microsoft.com/office/powerpoint/2010/main" val="1164571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9</a:t>
            </a:fld>
            <a:endParaRPr lang="en-US"/>
          </a:p>
        </p:txBody>
      </p:sp>
    </p:spTree>
    <p:extLst>
      <p:ext uri="{BB962C8B-B14F-4D97-AF65-F5344CB8AC3E}">
        <p14:creationId xmlns:p14="http://schemas.microsoft.com/office/powerpoint/2010/main" val="3527926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GB" dirty="0"/>
          </a:p>
        </p:txBody>
      </p:sp>
      <p:sp>
        <p:nvSpPr>
          <p:cNvPr id="4" name="Slide Number Placeholder 3"/>
          <p:cNvSpPr>
            <a:spLocks noGrp="1"/>
          </p:cNvSpPr>
          <p:nvPr>
            <p:ph type="sldNum" sz="quarter" idx="10"/>
          </p:nvPr>
        </p:nvSpPr>
        <p:spPr/>
        <p:txBody>
          <a:bodyPr/>
          <a:lstStyle/>
          <a:p>
            <a:fld id="{B0850F94-9D77-DE4E-8F28-0B6057E8AA84}" type="slidenum">
              <a:rPr lang="en-US" smtClean="0"/>
              <a:t>10</a:t>
            </a:fld>
            <a:endParaRPr lang="en-US" dirty="0"/>
          </a:p>
        </p:txBody>
      </p:sp>
    </p:spTree>
    <p:extLst>
      <p:ext uri="{BB962C8B-B14F-4D97-AF65-F5344CB8AC3E}">
        <p14:creationId xmlns:p14="http://schemas.microsoft.com/office/powerpoint/2010/main" val="527770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GB" dirty="0"/>
          </a:p>
        </p:txBody>
      </p:sp>
      <p:sp>
        <p:nvSpPr>
          <p:cNvPr id="4" name="Slide Number Placeholder 3"/>
          <p:cNvSpPr>
            <a:spLocks noGrp="1"/>
          </p:cNvSpPr>
          <p:nvPr>
            <p:ph type="sldNum" sz="quarter" idx="10"/>
          </p:nvPr>
        </p:nvSpPr>
        <p:spPr/>
        <p:txBody>
          <a:bodyPr/>
          <a:lstStyle/>
          <a:p>
            <a:fld id="{B0850F94-9D77-DE4E-8F28-0B6057E8AA84}" type="slidenum">
              <a:rPr lang="en-US" smtClean="0"/>
              <a:t>11</a:t>
            </a:fld>
            <a:endParaRPr lang="en-US" dirty="0"/>
          </a:p>
        </p:txBody>
      </p:sp>
    </p:spTree>
    <p:extLst>
      <p:ext uri="{BB962C8B-B14F-4D97-AF65-F5344CB8AC3E}">
        <p14:creationId xmlns:p14="http://schemas.microsoft.com/office/powerpoint/2010/main" val="1020495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850F94-9D77-DE4E-8F28-0B6057E8AA84}" type="slidenum">
              <a:rPr lang="en-US" smtClean="0"/>
              <a:t>12</a:t>
            </a:fld>
            <a:endParaRPr lang="en-US"/>
          </a:p>
        </p:txBody>
      </p:sp>
    </p:spTree>
    <p:extLst>
      <p:ext uri="{BB962C8B-B14F-4D97-AF65-F5344CB8AC3E}">
        <p14:creationId xmlns:p14="http://schemas.microsoft.com/office/powerpoint/2010/main" val="2933839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13</a:t>
            </a:fld>
            <a:endParaRPr lang="en-US"/>
          </a:p>
        </p:txBody>
      </p:sp>
    </p:spTree>
    <p:extLst>
      <p:ext uri="{BB962C8B-B14F-4D97-AF65-F5344CB8AC3E}">
        <p14:creationId xmlns:p14="http://schemas.microsoft.com/office/powerpoint/2010/main" val="2036095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850F94-9D77-DE4E-8F28-0B6057E8AA84}" type="slidenum">
              <a:rPr lang="en-US" smtClean="0"/>
              <a:t>14</a:t>
            </a:fld>
            <a:endParaRPr lang="en-US"/>
          </a:p>
        </p:txBody>
      </p:sp>
    </p:spTree>
    <p:extLst>
      <p:ext uri="{BB962C8B-B14F-4D97-AF65-F5344CB8AC3E}">
        <p14:creationId xmlns:p14="http://schemas.microsoft.com/office/powerpoint/2010/main" val="1375219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15</a:t>
            </a:fld>
            <a:endParaRPr lang="en-US"/>
          </a:p>
        </p:txBody>
      </p:sp>
    </p:spTree>
    <p:extLst>
      <p:ext uri="{BB962C8B-B14F-4D97-AF65-F5344CB8AC3E}">
        <p14:creationId xmlns:p14="http://schemas.microsoft.com/office/powerpoint/2010/main" val="135011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850F94-9D77-DE4E-8F28-0B6057E8AA84}" type="slidenum">
              <a:rPr lang="en-US" smtClean="0"/>
              <a:t>16</a:t>
            </a:fld>
            <a:endParaRPr lang="en-US"/>
          </a:p>
        </p:txBody>
      </p:sp>
    </p:spTree>
    <p:extLst>
      <p:ext uri="{BB962C8B-B14F-4D97-AF65-F5344CB8AC3E}">
        <p14:creationId xmlns:p14="http://schemas.microsoft.com/office/powerpoint/2010/main" val="1375219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17</a:t>
            </a:fld>
            <a:endParaRPr lang="en-US"/>
          </a:p>
        </p:txBody>
      </p:sp>
    </p:spTree>
    <p:extLst>
      <p:ext uri="{BB962C8B-B14F-4D97-AF65-F5344CB8AC3E}">
        <p14:creationId xmlns:p14="http://schemas.microsoft.com/office/powerpoint/2010/main" val="160009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850F94-9D77-DE4E-8F28-0B6057E8AA84}" type="slidenum">
              <a:rPr lang="en-US" smtClean="0"/>
              <a:t>18</a:t>
            </a:fld>
            <a:endParaRPr lang="en-US"/>
          </a:p>
        </p:txBody>
      </p:sp>
    </p:spTree>
    <p:extLst>
      <p:ext uri="{BB962C8B-B14F-4D97-AF65-F5344CB8AC3E}">
        <p14:creationId xmlns:p14="http://schemas.microsoft.com/office/powerpoint/2010/main" val="365382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19</a:t>
            </a:fld>
            <a:endParaRPr lang="en-US"/>
          </a:p>
        </p:txBody>
      </p:sp>
    </p:spTree>
    <p:extLst>
      <p:ext uri="{BB962C8B-B14F-4D97-AF65-F5344CB8AC3E}">
        <p14:creationId xmlns:p14="http://schemas.microsoft.com/office/powerpoint/2010/main" val="1895618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20</a:t>
            </a:fld>
            <a:endParaRPr lang="en-US"/>
          </a:p>
        </p:txBody>
      </p:sp>
    </p:spTree>
    <p:extLst>
      <p:ext uri="{BB962C8B-B14F-4D97-AF65-F5344CB8AC3E}">
        <p14:creationId xmlns:p14="http://schemas.microsoft.com/office/powerpoint/2010/main" val="22087971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5"/>
          </p:nvPr>
        </p:nvSpPr>
        <p:spPr/>
        <p:txBody>
          <a:bodyPr/>
          <a:lstStyle/>
          <a:p>
            <a:fld id="{B0850F94-9D77-DE4E-8F28-0B6057E8AA84}" type="slidenum">
              <a:rPr lang="en-US" smtClean="0"/>
              <a:t>21</a:t>
            </a:fld>
            <a:endParaRPr lang="en-US"/>
          </a:p>
        </p:txBody>
      </p:sp>
    </p:spTree>
    <p:extLst>
      <p:ext uri="{BB962C8B-B14F-4D97-AF65-F5344CB8AC3E}">
        <p14:creationId xmlns:p14="http://schemas.microsoft.com/office/powerpoint/2010/main" val="3273492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22</a:t>
            </a:fld>
            <a:endParaRPr lang="en-US"/>
          </a:p>
        </p:txBody>
      </p:sp>
    </p:spTree>
    <p:extLst>
      <p:ext uri="{BB962C8B-B14F-4D97-AF65-F5344CB8AC3E}">
        <p14:creationId xmlns:p14="http://schemas.microsoft.com/office/powerpoint/2010/main" val="35825322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GB" sz="1200" b="0" i="0" kern="1200" dirty="0">
              <a:solidFill>
                <a:schemeClr val="tx1"/>
              </a:solidFill>
              <a:effectLst/>
              <a:latin typeface="+mn-lt"/>
              <a:ea typeface="+mn-ea"/>
              <a:cs typeface="+mn-cs"/>
            </a:endParaRPr>
          </a:p>
          <a:p>
            <a:pPr>
              <a:lnSpc>
                <a:spcPct val="150000"/>
              </a:lnSpc>
            </a:pPr>
            <a:endParaRPr lang="en-GB" sz="1200" b="1" dirty="0">
              <a:latin typeface="Calibri Light" panose="020F0302020204030204" pitchFamily="34" charset="0"/>
              <a:cs typeface="Calibri Light" panose="020F0302020204030204" pitchFamily="34" charset="0"/>
            </a:endParaRPr>
          </a:p>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23</a:t>
            </a:fld>
            <a:endParaRPr lang="en-US"/>
          </a:p>
        </p:txBody>
      </p:sp>
    </p:spTree>
    <p:extLst>
      <p:ext uri="{BB962C8B-B14F-4D97-AF65-F5344CB8AC3E}">
        <p14:creationId xmlns:p14="http://schemas.microsoft.com/office/powerpoint/2010/main" val="2843016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850F94-9D77-DE4E-8F28-0B6057E8AA84}" type="slidenum">
              <a:rPr lang="en-US" smtClean="0"/>
              <a:t>24</a:t>
            </a:fld>
            <a:endParaRPr lang="en-US"/>
          </a:p>
        </p:txBody>
      </p:sp>
    </p:spTree>
    <p:extLst>
      <p:ext uri="{BB962C8B-B14F-4D97-AF65-F5344CB8AC3E}">
        <p14:creationId xmlns:p14="http://schemas.microsoft.com/office/powerpoint/2010/main" val="3393343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0850F94-9D77-DE4E-8F28-0B6057E8AA84}"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pitchFamily="10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rial" charset="0"/>
              <a:ea typeface="ＭＳ Ｐゴシック" pitchFamily="108" charset="-128"/>
              <a:cs typeface="+mn-cs"/>
            </a:endParaRPr>
          </a:p>
        </p:txBody>
      </p:sp>
    </p:spTree>
    <p:extLst>
      <p:ext uri="{BB962C8B-B14F-4D97-AF65-F5344CB8AC3E}">
        <p14:creationId xmlns:p14="http://schemas.microsoft.com/office/powerpoint/2010/main" val="3386909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26</a:t>
            </a:fld>
            <a:endParaRPr lang="en-US"/>
          </a:p>
        </p:txBody>
      </p:sp>
    </p:spTree>
    <p:extLst>
      <p:ext uri="{BB962C8B-B14F-4D97-AF65-F5344CB8AC3E}">
        <p14:creationId xmlns:p14="http://schemas.microsoft.com/office/powerpoint/2010/main" val="284756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850F94-9D77-DE4E-8F28-0B6057E8AA84}" type="slidenum">
              <a:rPr lang="en-US" smtClean="0"/>
              <a:t>27</a:t>
            </a:fld>
            <a:endParaRPr lang="en-US"/>
          </a:p>
        </p:txBody>
      </p:sp>
    </p:spTree>
    <p:extLst>
      <p:ext uri="{BB962C8B-B14F-4D97-AF65-F5344CB8AC3E}">
        <p14:creationId xmlns:p14="http://schemas.microsoft.com/office/powerpoint/2010/main" val="6006225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7_Title Slide V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Triangle 18"/>
          <p:cNvSpPr/>
          <p:nvPr userDrawn="1"/>
        </p:nvSpPr>
        <p:spPr bwMode="auto">
          <a:xfrm rot="5400000" flipH="1">
            <a:off x="-75280" y="266863"/>
            <a:ext cx="748211" cy="645009"/>
          </a:xfrm>
          <a:prstGeom prst="triangle">
            <a:avLst/>
          </a:prstGeom>
          <a:solidFill>
            <a:srgbClr val="FDDA2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3565A"/>
              </a:solidFill>
              <a:effectLst/>
              <a:uLnTx/>
              <a:uFillTx/>
            </a:endParaRPr>
          </a:p>
        </p:txBody>
      </p:sp>
      <p:sp>
        <p:nvSpPr>
          <p:cNvPr id="2" name="Rectangle 1">
            <a:extLst>
              <a:ext uri="{FF2B5EF4-FFF2-40B4-BE49-F238E27FC236}">
                <a16:creationId xmlns:a16="http://schemas.microsoft.com/office/drawing/2014/main" id="{03284726-D3C2-D84C-B221-9F2E65E584D5}"/>
              </a:ext>
            </a:extLst>
          </p:cNvPr>
          <p:cNvSpPr/>
          <p:nvPr userDrawn="1"/>
        </p:nvSpPr>
        <p:spPr bwMode="auto">
          <a:xfrm>
            <a:off x="-23679" y="2734492"/>
            <a:ext cx="9167679" cy="2409008"/>
          </a:xfrm>
          <a:custGeom>
            <a:avLst/>
            <a:gdLst>
              <a:gd name="connsiteX0" fmla="*/ 0 w 9167679"/>
              <a:gd name="connsiteY0" fmla="*/ 0 h 1869077"/>
              <a:gd name="connsiteX1" fmla="*/ 9167679 w 9167679"/>
              <a:gd name="connsiteY1" fmla="*/ 0 h 1869077"/>
              <a:gd name="connsiteX2" fmla="*/ 9167679 w 9167679"/>
              <a:gd name="connsiteY2" fmla="*/ 1869077 h 1869077"/>
              <a:gd name="connsiteX3" fmla="*/ 0 w 9167679"/>
              <a:gd name="connsiteY3" fmla="*/ 1869077 h 1869077"/>
              <a:gd name="connsiteX4" fmla="*/ 0 w 9167679"/>
              <a:gd name="connsiteY4" fmla="*/ 0 h 1869077"/>
              <a:gd name="connsiteX0" fmla="*/ 8709 w 9167679"/>
              <a:gd name="connsiteY0" fmla="*/ 0 h 2409008"/>
              <a:gd name="connsiteX1" fmla="*/ 9167679 w 9167679"/>
              <a:gd name="connsiteY1" fmla="*/ 539931 h 2409008"/>
              <a:gd name="connsiteX2" fmla="*/ 9167679 w 9167679"/>
              <a:gd name="connsiteY2" fmla="*/ 2409008 h 2409008"/>
              <a:gd name="connsiteX3" fmla="*/ 0 w 9167679"/>
              <a:gd name="connsiteY3" fmla="*/ 2409008 h 2409008"/>
              <a:gd name="connsiteX4" fmla="*/ 8709 w 9167679"/>
              <a:gd name="connsiteY4" fmla="*/ 0 h 2409008"/>
              <a:gd name="connsiteX0" fmla="*/ 8709 w 9167679"/>
              <a:gd name="connsiteY0" fmla="*/ 0 h 2409008"/>
              <a:gd name="connsiteX1" fmla="*/ 9167679 w 9167679"/>
              <a:gd name="connsiteY1" fmla="*/ 627016 h 2409008"/>
              <a:gd name="connsiteX2" fmla="*/ 9167679 w 9167679"/>
              <a:gd name="connsiteY2" fmla="*/ 2409008 h 2409008"/>
              <a:gd name="connsiteX3" fmla="*/ 0 w 9167679"/>
              <a:gd name="connsiteY3" fmla="*/ 2409008 h 2409008"/>
              <a:gd name="connsiteX4" fmla="*/ 8709 w 9167679"/>
              <a:gd name="connsiteY4" fmla="*/ 0 h 2409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679" h="2409008">
                <a:moveTo>
                  <a:pt x="8709" y="0"/>
                </a:moveTo>
                <a:lnTo>
                  <a:pt x="9167679" y="627016"/>
                </a:lnTo>
                <a:lnTo>
                  <a:pt x="9167679" y="2409008"/>
                </a:lnTo>
                <a:lnTo>
                  <a:pt x="0" y="2409008"/>
                </a:lnTo>
                <a:lnTo>
                  <a:pt x="8709" y="0"/>
                </a:lnTo>
                <a:close/>
              </a:path>
            </a:pathLst>
          </a:custGeom>
          <a:solidFill>
            <a:srgbClr val="000000">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Text Placeholder 2"/>
          <p:cNvSpPr>
            <a:spLocks noGrp="1"/>
          </p:cNvSpPr>
          <p:nvPr>
            <p:ph type="body" sz="quarter" idx="10" hasCustomPrompt="1"/>
          </p:nvPr>
        </p:nvSpPr>
        <p:spPr>
          <a:xfrm>
            <a:off x="620713" y="429768"/>
            <a:ext cx="4623949" cy="357187"/>
          </a:xfrm>
        </p:spPr>
        <p:txBody>
          <a:bodyPr lIns="91440" tIns="45720" rIns="91440" bIns="45720" anchor="ctr"/>
          <a:lstStyle>
            <a:lvl1pPr marL="0" indent="0">
              <a:buNone/>
              <a:defRPr>
                <a:solidFill>
                  <a:schemeClr val="bg1"/>
                </a:solidFill>
                <a:latin typeface="+mn-lt"/>
              </a:defRPr>
            </a:lvl1pPr>
            <a:lvl2pPr marL="287338" indent="0">
              <a:buNone/>
              <a:defRPr>
                <a:solidFill>
                  <a:schemeClr val="tx1"/>
                </a:solidFill>
                <a:latin typeface="+mn-lt"/>
              </a:defRPr>
            </a:lvl2pPr>
            <a:lvl3pPr marL="627062" indent="0">
              <a:buNone/>
              <a:defRPr>
                <a:solidFill>
                  <a:schemeClr val="tx1"/>
                </a:solidFill>
                <a:latin typeface="+mn-lt"/>
              </a:defRPr>
            </a:lvl3pPr>
            <a:lvl4pPr marL="914400" indent="0">
              <a:buNone/>
              <a:defRPr>
                <a:solidFill>
                  <a:schemeClr val="tx1"/>
                </a:solidFill>
                <a:latin typeface="+mn-lt"/>
              </a:defRPr>
            </a:lvl4pPr>
            <a:lvl5pPr marL="1254125" indent="0">
              <a:buNone/>
              <a:defRPr>
                <a:solidFill>
                  <a:schemeClr val="tx1"/>
                </a:solidFill>
                <a:latin typeface="+mn-lt"/>
              </a:defRPr>
            </a:lvl5pPr>
          </a:lstStyle>
          <a:p>
            <a:pPr lvl="0"/>
            <a:r>
              <a:rPr lang="en-US" dirty="0"/>
              <a:t>Session Title</a:t>
            </a:r>
          </a:p>
        </p:txBody>
      </p:sp>
      <p:pic>
        <p:nvPicPr>
          <p:cNvPr id="7" name="Picture 6">
            <a:extLst>
              <a:ext uri="{FF2B5EF4-FFF2-40B4-BE49-F238E27FC236}">
                <a16:creationId xmlns:a16="http://schemas.microsoft.com/office/drawing/2014/main" id="{B5B621ED-05D6-634E-9522-C866C114D1DA}"/>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b="35424"/>
          <a:stretch/>
        </p:blipFill>
        <p:spPr>
          <a:xfrm>
            <a:off x="3548441" y="3599849"/>
            <a:ext cx="4910116" cy="110650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V1">
    <p:bg>
      <p:bgPr>
        <a:solidFill>
          <a:schemeClr val="bg2">
            <a:lumMod val="5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BB15A5-BC63-D741-8EC6-730E1A5C4DE0}"/>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5424"/>
          <a:stretch/>
        </p:blipFill>
        <p:spPr>
          <a:xfrm>
            <a:off x="3548441" y="3599849"/>
            <a:ext cx="4910116" cy="1106501"/>
          </a:xfrm>
          <a:prstGeom prst="rect">
            <a:avLst/>
          </a:prstGeom>
        </p:spPr>
      </p:pic>
      <p:sp>
        <p:nvSpPr>
          <p:cNvPr id="7" name="Triangle 6"/>
          <p:cNvSpPr/>
          <p:nvPr userDrawn="1"/>
        </p:nvSpPr>
        <p:spPr bwMode="auto">
          <a:xfrm rot="5400000" flipH="1">
            <a:off x="-75280" y="266863"/>
            <a:ext cx="748211" cy="645009"/>
          </a:xfrm>
          <a:prstGeom prst="triangle">
            <a:avLst/>
          </a:prstGeom>
          <a:solidFill>
            <a:srgbClr val="FDDA2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3565A"/>
              </a:solidFill>
              <a:effectLst/>
              <a:uLnTx/>
              <a:uFillTx/>
            </a:endParaRPr>
          </a:p>
        </p:txBody>
      </p:sp>
      <p:sp>
        <p:nvSpPr>
          <p:cNvPr id="5" name="Text Placeholder 2"/>
          <p:cNvSpPr>
            <a:spLocks noGrp="1"/>
          </p:cNvSpPr>
          <p:nvPr>
            <p:ph type="body" sz="quarter" idx="10" hasCustomPrompt="1"/>
          </p:nvPr>
        </p:nvSpPr>
        <p:spPr>
          <a:xfrm>
            <a:off x="620713" y="429768"/>
            <a:ext cx="8023225" cy="357187"/>
          </a:xfrm>
        </p:spPr>
        <p:txBody>
          <a:bodyPr lIns="91440" tIns="45720" rIns="91440" bIns="45720" anchor="ctr"/>
          <a:lstStyle>
            <a:lvl1pPr marL="0" indent="0">
              <a:buNone/>
              <a:defRPr>
                <a:solidFill>
                  <a:schemeClr val="bg1"/>
                </a:solidFill>
                <a:latin typeface="+mn-lt"/>
              </a:defRPr>
            </a:lvl1pPr>
            <a:lvl2pPr marL="287338" indent="0">
              <a:buNone/>
              <a:defRPr>
                <a:solidFill>
                  <a:schemeClr val="tx1"/>
                </a:solidFill>
                <a:latin typeface="+mn-lt"/>
              </a:defRPr>
            </a:lvl2pPr>
            <a:lvl3pPr marL="627062" indent="0">
              <a:buNone/>
              <a:defRPr>
                <a:solidFill>
                  <a:schemeClr val="tx1"/>
                </a:solidFill>
                <a:latin typeface="+mn-lt"/>
              </a:defRPr>
            </a:lvl3pPr>
            <a:lvl4pPr marL="914400" indent="0">
              <a:buNone/>
              <a:defRPr>
                <a:solidFill>
                  <a:schemeClr val="tx1"/>
                </a:solidFill>
                <a:latin typeface="+mn-lt"/>
              </a:defRPr>
            </a:lvl4pPr>
            <a:lvl5pPr marL="1254125" indent="0">
              <a:buNone/>
              <a:defRPr>
                <a:solidFill>
                  <a:schemeClr val="tx1"/>
                </a:solidFill>
                <a:latin typeface="+mn-lt"/>
              </a:defRPr>
            </a:lvl5pPr>
          </a:lstStyle>
          <a:p>
            <a:pPr lvl="0"/>
            <a:r>
              <a:rPr lang="en-US" dirty="0"/>
              <a:t>Session Title</a:t>
            </a:r>
          </a:p>
        </p:txBody>
      </p:sp>
      <p:pic>
        <p:nvPicPr>
          <p:cNvPr id="3" name="Picture 2" descr="A close up of a logo&#10;&#10;Description automatically generated">
            <a:extLst>
              <a:ext uri="{FF2B5EF4-FFF2-40B4-BE49-F238E27FC236}">
                <a16:creationId xmlns:a16="http://schemas.microsoft.com/office/drawing/2014/main" id="{9A7FF7F4-B54B-364E-8F99-30DD7B6643BE}"/>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472267" y="1001462"/>
            <a:ext cx="6573370" cy="2467980"/>
          </a:xfrm>
          <a:prstGeom prst="rect">
            <a:avLst/>
          </a:prstGeom>
        </p:spPr>
      </p:pic>
    </p:spTree>
    <p:extLst>
      <p:ext uri="{BB962C8B-B14F-4D97-AF65-F5344CB8AC3E}">
        <p14:creationId xmlns:p14="http://schemas.microsoft.com/office/powerpoint/2010/main" val="1777899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9A36E544-8085-C74F-A395-D86545209154}"/>
              </a:ext>
            </a:extLst>
          </p:cNvPr>
          <p:cNvSpPr>
            <a:spLocks noGrp="1"/>
          </p:cNvSpPr>
          <p:nvPr>
            <p:ph type="pic" sz="quarter" idx="14"/>
          </p:nvPr>
        </p:nvSpPr>
        <p:spPr>
          <a:xfrm flipV="1">
            <a:off x="-135468" y="-129307"/>
            <a:ext cx="9406467" cy="1458573"/>
          </a:xfrm>
          <a:prstGeom prst="flowChartManualInput">
            <a:avLst/>
          </a:prstGeom>
          <a:pattFill prst="pct80">
            <a:fgClr>
              <a:srgbClr val="000000"/>
            </a:fgClr>
            <a:bgClr>
              <a:schemeClr val="tx1"/>
            </a:bgClr>
          </a:pattFill>
        </p:spPr>
        <p:txBody>
          <a:bodyPr wrap="square" anchor="ctr">
            <a:noAutofit/>
          </a:bodyPr>
          <a:lstStyle>
            <a:lvl1pPr marL="0" indent="0" algn="ctr">
              <a:buNone/>
              <a:defRPr/>
            </a:lvl1pPr>
          </a:lstStyle>
          <a:p>
            <a:endParaRPr lang="en-US" dirty="0"/>
          </a:p>
        </p:txBody>
      </p:sp>
      <p:sp>
        <p:nvSpPr>
          <p:cNvPr id="9" name="Text Placeholder 3">
            <a:extLst>
              <a:ext uri="{FF2B5EF4-FFF2-40B4-BE49-F238E27FC236}">
                <a16:creationId xmlns:a16="http://schemas.microsoft.com/office/drawing/2014/main" id="{0478B2AC-030C-CD48-8203-5F7853DD6259}"/>
              </a:ext>
            </a:extLst>
          </p:cNvPr>
          <p:cNvSpPr>
            <a:spLocks noGrp="1"/>
          </p:cNvSpPr>
          <p:nvPr>
            <p:ph type="body" sz="quarter" idx="19" hasCustomPrompt="1"/>
          </p:nvPr>
        </p:nvSpPr>
        <p:spPr>
          <a:xfrm>
            <a:off x="539496" y="1190611"/>
            <a:ext cx="3378200" cy="1609148"/>
          </a:xfrm>
        </p:spPr>
        <p:txBody>
          <a:bodyPr lIns="91440" tIns="45720" rIns="91440" bIns="45720"/>
          <a:lstStyle>
            <a:lvl1pPr marL="0" indent="0">
              <a:lnSpc>
                <a:spcPct val="80000"/>
              </a:lnSpc>
              <a:spcBef>
                <a:spcPts val="0"/>
              </a:spcBef>
              <a:buNone/>
              <a:defRPr sz="4000" spc="-100" baseline="0">
                <a:solidFill>
                  <a:schemeClr val="tx1"/>
                </a:solidFill>
              </a:defRPr>
            </a:lvl1pPr>
            <a:lvl2pPr marL="287338" indent="0">
              <a:buNone/>
              <a:defRPr>
                <a:solidFill>
                  <a:schemeClr val="accent1"/>
                </a:solidFill>
              </a:defRPr>
            </a:lvl2pPr>
            <a:lvl3pPr marL="627062" indent="0">
              <a:buNone/>
              <a:defRPr>
                <a:solidFill>
                  <a:schemeClr val="accent1"/>
                </a:solidFill>
              </a:defRPr>
            </a:lvl3pPr>
            <a:lvl4pPr marL="914400" indent="0">
              <a:buNone/>
              <a:defRPr>
                <a:solidFill>
                  <a:schemeClr val="accent1"/>
                </a:solidFill>
              </a:defRPr>
            </a:lvl4pPr>
            <a:lvl5pPr marL="1254125" indent="0">
              <a:buNone/>
              <a:defRPr>
                <a:solidFill>
                  <a:schemeClr val="accent1"/>
                </a:solidFill>
              </a:defRPr>
            </a:lvl5pPr>
          </a:lstStyle>
          <a:p>
            <a:pPr lvl="0"/>
            <a:r>
              <a:rPr lang="en-US" dirty="0"/>
              <a:t>Slide Header</a:t>
            </a:r>
          </a:p>
        </p:txBody>
      </p:sp>
      <p:sp>
        <p:nvSpPr>
          <p:cNvPr id="10" name="Text Placeholder 7">
            <a:extLst>
              <a:ext uri="{FF2B5EF4-FFF2-40B4-BE49-F238E27FC236}">
                <a16:creationId xmlns:a16="http://schemas.microsoft.com/office/drawing/2014/main" id="{DB43C1EB-6B44-B74B-B710-9036E2571B5B}"/>
              </a:ext>
            </a:extLst>
          </p:cNvPr>
          <p:cNvSpPr>
            <a:spLocks noGrp="1"/>
          </p:cNvSpPr>
          <p:nvPr>
            <p:ph type="body" sz="quarter" idx="10" hasCustomPrompt="1"/>
          </p:nvPr>
        </p:nvSpPr>
        <p:spPr>
          <a:xfrm>
            <a:off x="1263650" y="1990056"/>
            <a:ext cx="7026275" cy="2664114"/>
          </a:xfrm>
        </p:spPr>
        <p:txBody>
          <a:bodyPr/>
          <a:lstStyle>
            <a:lvl1pPr>
              <a:defRPr baseline="0">
                <a:solidFill>
                  <a:schemeClr val="tx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Item 1</a:t>
            </a:r>
          </a:p>
          <a:p>
            <a:pPr lvl="0"/>
            <a:r>
              <a:rPr lang="en-US" dirty="0"/>
              <a:t>Item 2</a:t>
            </a:r>
          </a:p>
        </p:txBody>
      </p:sp>
    </p:spTree>
    <p:extLst>
      <p:ext uri="{BB962C8B-B14F-4D97-AF65-F5344CB8AC3E}">
        <p14:creationId xmlns:p14="http://schemas.microsoft.com/office/powerpoint/2010/main" val="55433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genda">
    <p:bg>
      <p:bgPr>
        <a:solidFill>
          <a:schemeClr val="bg1"/>
        </a:solidFill>
        <a:effectLst/>
      </p:bgPr>
    </p:bg>
    <p:spTree>
      <p:nvGrpSpPr>
        <p:cNvPr id="1" name=""/>
        <p:cNvGrpSpPr/>
        <p:nvPr/>
      </p:nvGrpSpPr>
      <p:grpSpPr>
        <a:xfrm>
          <a:off x="0" y="0"/>
          <a:ext cx="0" cy="0"/>
          <a:chOff x="0" y="0"/>
          <a:chExt cx="0" cy="0"/>
        </a:xfrm>
      </p:grpSpPr>
      <p:sp>
        <p:nvSpPr>
          <p:cNvPr id="5" name="Text Placeholder 3"/>
          <p:cNvSpPr>
            <a:spLocks noGrp="1"/>
          </p:cNvSpPr>
          <p:nvPr>
            <p:ph type="body" sz="quarter" idx="19" hasCustomPrompt="1"/>
          </p:nvPr>
        </p:nvSpPr>
        <p:spPr>
          <a:xfrm>
            <a:off x="539496" y="813816"/>
            <a:ext cx="3378200" cy="1770063"/>
          </a:xfrm>
        </p:spPr>
        <p:txBody>
          <a:bodyPr lIns="91440" tIns="45720" rIns="91440" bIns="45720"/>
          <a:lstStyle>
            <a:lvl1pPr marL="0" indent="0">
              <a:lnSpc>
                <a:spcPct val="80000"/>
              </a:lnSpc>
              <a:spcBef>
                <a:spcPts val="0"/>
              </a:spcBef>
              <a:buNone/>
              <a:defRPr sz="4000" spc="-100" baseline="0">
                <a:solidFill>
                  <a:schemeClr val="tx1"/>
                </a:solidFill>
              </a:defRPr>
            </a:lvl1pPr>
            <a:lvl2pPr marL="287338" indent="0">
              <a:buNone/>
              <a:defRPr>
                <a:solidFill>
                  <a:schemeClr val="accent1"/>
                </a:solidFill>
              </a:defRPr>
            </a:lvl2pPr>
            <a:lvl3pPr marL="627062" indent="0">
              <a:buNone/>
              <a:defRPr>
                <a:solidFill>
                  <a:schemeClr val="accent1"/>
                </a:solidFill>
              </a:defRPr>
            </a:lvl3pPr>
            <a:lvl4pPr marL="914400" indent="0">
              <a:buNone/>
              <a:defRPr>
                <a:solidFill>
                  <a:schemeClr val="accent1"/>
                </a:solidFill>
              </a:defRPr>
            </a:lvl4pPr>
            <a:lvl5pPr marL="1254125" indent="0">
              <a:buNone/>
              <a:defRPr>
                <a:solidFill>
                  <a:schemeClr val="accent1"/>
                </a:solidFill>
              </a:defRPr>
            </a:lvl5pPr>
          </a:lstStyle>
          <a:p>
            <a:pPr lvl="0"/>
            <a:r>
              <a:rPr lang="en-US" dirty="0"/>
              <a:t>Slide Header</a:t>
            </a:r>
          </a:p>
        </p:txBody>
      </p:sp>
      <p:sp>
        <p:nvSpPr>
          <p:cNvPr id="28" name="Triangle 27"/>
          <p:cNvSpPr/>
          <p:nvPr userDrawn="1"/>
        </p:nvSpPr>
        <p:spPr>
          <a:xfrm rot="5400000">
            <a:off x="516193" y="583658"/>
            <a:ext cx="310635" cy="267789"/>
          </a:xfrm>
          <a:prstGeom prst="triangle">
            <a:avLst/>
          </a:prstGeom>
          <a:solidFill>
            <a:srgbClr val="FDDA24"/>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
              <a:cs typeface=""/>
            </a:endParaRPr>
          </a:p>
        </p:txBody>
      </p:sp>
      <p:sp>
        <p:nvSpPr>
          <p:cNvPr id="8" name="Text Placeholder 7"/>
          <p:cNvSpPr>
            <a:spLocks noGrp="1"/>
          </p:cNvSpPr>
          <p:nvPr>
            <p:ph type="body" sz="quarter" idx="10" hasCustomPrompt="1"/>
          </p:nvPr>
        </p:nvSpPr>
        <p:spPr>
          <a:xfrm>
            <a:off x="1263650" y="1560513"/>
            <a:ext cx="7026275" cy="2930525"/>
          </a:xfrm>
        </p:spPr>
        <p:txBody>
          <a:bodyPr/>
          <a:lstStyle>
            <a:lvl1pPr>
              <a:defRPr baseline="0">
                <a:solidFill>
                  <a:schemeClr val="tx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Item 1</a:t>
            </a:r>
          </a:p>
          <a:p>
            <a:pPr lvl="0"/>
            <a:r>
              <a:rPr lang="en-US" dirty="0"/>
              <a:t>Item 2</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S">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1409065" y="1573412"/>
            <a:ext cx="1327150" cy="1327150"/>
          </a:xfrm>
        </p:spPr>
        <p:txBody>
          <a:bodyPr/>
          <a:lstStyle>
            <a:lvl1pPr marL="0" indent="0" algn="ctr">
              <a:buNone/>
              <a:defRPr sz="1200"/>
            </a:lvl1pPr>
          </a:lstStyle>
          <a:p>
            <a:endParaRPr lang="en-US"/>
          </a:p>
        </p:txBody>
      </p:sp>
      <p:sp>
        <p:nvSpPr>
          <p:cNvPr id="9" name="Picture Placeholder 7"/>
          <p:cNvSpPr>
            <a:spLocks noGrp="1"/>
          </p:cNvSpPr>
          <p:nvPr>
            <p:ph type="pic" sz="quarter" idx="12"/>
          </p:nvPr>
        </p:nvSpPr>
        <p:spPr>
          <a:xfrm>
            <a:off x="3064933" y="1573412"/>
            <a:ext cx="1325880" cy="1325880"/>
          </a:xfrm>
        </p:spPr>
        <p:txBody>
          <a:bodyPr/>
          <a:lstStyle>
            <a:lvl1pPr marL="0" indent="0" algn="ctr">
              <a:buNone/>
              <a:defRPr sz="1200"/>
            </a:lvl1pPr>
          </a:lstStyle>
          <a:p>
            <a:endParaRPr lang="en-US"/>
          </a:p>
        </p:txBody>
      </p:sp>
      <p:sp>
        <p:nvSpPr>
          <p:cNvPr id="10" name="Picture Placeholder 7"/>
          <p:cNvSpPr>
            <a:spLocks noGrp="1"/>
          </p:cNvSpPr>
          <p:nvPr>
            <p:ph type="pic" sz="quarter" idx="13"/>
          </p:nvPr>
        </p:nvSpPr>
        <p:spPr>
          <a:xfrm>
            <a:off x="4719531" y="1573412"/>
            <a:ext cx="1325880" cy="1325880"/>
          </a:xfrm>
        </p:spPr>
        <p:txBody>
          <a:bodyPr/>
          <a:lstStyle>
            <a:lvl1pPr marL="0" indent="0" algn="ctr">
              <a:buNone/>
              <a:defRPr sz="1200"/>
            </a:lvl1pPr>
          </a:lstStyle>
          <a:p>
            <a:endParaRPr lang="en-US"/>
          </a:p>
        </p:txBody>
      </p:sp>
      <p:sp>
        <p:nvSpPr>
          <p:cNvPr id="11" name="Picture Placeholder 7"/>
          <p:cNvSpPr>
            <a:spLocks noGrp="1"/>
          </p:cNvSpPr>
          <p:nvPr>
            <p:ph type="pic" sz="quarter" idx="14"/>
          </p:nvPr>
        </p:nvSpPr>
        <p:spPr>
          <a:xfrm>
            <a:off x="6374130" y="1573412"/>
            <a:ext cx="1325880" cy="1325880"/>
          </a:xfrm>
        </p:spPr>
        <p:txBody>
          <a:bodyPr/>
          <a:lstStyle>
            <a:lvl1pPr marL="0" indent="0" algn="ctr">
              <a:buNone/>
              <a:defRPr sz="1200"/>
            </a:lvl1pPr>
          </a:lstStyle>
          <a:p>
            <a:endParaRPr lang="en-US"/>
          </a:p>
        </p:txBody>
      </p:sp>
      <p:sp>
        <p:nvSpPr>
          <p:cNvPr id="15" name="Text Placeholder 14"/>
          <p:cNvSpPr>
            <a:spLocks noGrp="1"/>
          </p:cNvSpPr>
          <p:nvPr>
            <p:ph type="body" sz="quarter" idx="15" hasCustomPrompt="1"/>
          </p:nvPr>
        </p:nvSpPr>
        <p:spPr>
          <a:xfrm>
            <a:off x="1402715" y="3179803"/>
            <a:ext cx="1333500" cy="1325563"/>
          </a:xfrm>
        </p:spPr>
        <p:txBody>
          <a:bodyPr/>
          <a:lstStyle>
            <a:lvl1pPr marL="0" indent="0" algn="ctr">
              <a:lnSpc>
                <a:spcPct val="100000"/>
              </a:lnSpc>
              <a:spcBef>
                <a:spcPts val="0"/>
              </a:spcBef>
              <a:buNone/>
              <a:defRPr sz="1200">
                <a:solidFill>
                  <a:schemeClr val="tx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Name</a:t>
            </a:r>
          </a:p>
          <a:p>
            <a:pPr lvl="0"/>
            <a:r>
              <a:rPr lang="en-US" dirty="0"/>
              <a:t>Title</a:t>
            </a:r>
          </a:p>
        </p:txBody>
      </p:sp>
      <p:sp>
        <p:nvSpPr>
          <p:cNvPr id="25" name="Text Placeholder 14"/>
          <p:cNvSpPr>
            <a:spLocks noGrp="1"/>
          </p:cNvSpPr>
          <p:nvPr>
            <p:ph type="body" sz="quarter" idx="16" hasCustomPrompt="1"/>
          </p:nvPr>
        </p:nvSpPr>
        <p:spPr>
          <a:xfrm>
            <a:off x="3061970" y="3179802"/>
            <a:ext cx="1333500" cy="1325563"/>
          </a:xfrm>
        </p:spPr>
        <p:txBody>
          <a:bodyPr/>
          <a:lstStyle>
            <a:lvl1pPr marL="0" indent="0" algn="ctr">
              <a:lnSpc>
                <a:spcPct val="100000"/>
              </a:lnSpc>
              <a:spcBef>
                <a:spcPts val="0"/>
              </a:spcBef>
              <a:buNone/>
              <a:defRPr sz="1200">
                <a:solidFill>
                  <a:schemeClr val="tx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Name</a:t>
            </a:r>
          </a:p>
          <a:p>
            <a:pPr lvl="0"/>
            <a:r>
              <a:rPr lang="en-US" dirty="0"/>
              <a:t>Title</a:t>
            </a:r>
          </a:p>
        </p:txBody>
      </p:sp>
      <p:sp>
        <p:nvSpPr>
          <p:cNvPr id="26" name="Text Placeholder 14"/>
          <p:cNvSpPr>
            <a:spLocks noGrp="1"/>
          </p:cNvSpPr>
          <p:nvPr>
            <p:ph type="body" sz="quarter" idx="17" hasCustomPrompt="1"/>
          </p:nvPr>
        </p:nvSpPr>
        <p:spPr>
          <a:xfrm>
            <a:off x="4718050" y="3179802"/>
            <a:ext cx="1333500" cy="1325563"/>
          </a:xfrm>
        </p:spPr>
        <p:txBody>
          <a:bodyPr/>
          <a:lstStyle>
            <a:lvl1pPr marL="0" indent="0" algn="ctr">
              <a:lnSpc>
                <a:spcPct val="100000"/>
              </a:lnSpc>
              <a:spcBef>
                <a:spcPts val="0"/>
              </a:spcBef>
              <a:buNone/>
              <a:defRPr sz="1200">
                <a:solidFill>
                  <a:schemeClr val="tx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Name</a:t>
            </a:r>
          </a:p>
          <a:p>
            <a:pPr lvl="0"/>
            <a:r>
              <a:rPr lang="en-US" dirty="0"/>
              <a:t>Title</a:t>
            </a:r>
          </a:p>
        </p:txBody>
      </p:sp>
      <p:sp>
        <p:nvSpPr>
          <p:cNvPr id="27" name="Text Placeholder 14"/>
          <p:cNvSpPr>
            <a:spLocks noGrp="1"/>
          </p:cNvSpPr>
          <p:nvPr>
            <p:ph type="body" sz="quarter" idx="18" hasCustomPrompt="1"/>
          </p:nvPr>
        </p:nvSpPr>
        <p:spPr>
          <a:xfrm>
            <a:off x="6374130" y="3179801"/>
            <a:ext cx="1333500" cy="1325563"/>
          </a:xfrm>
        </p:spPr>
        <p:txBody>
          <a:bodyPr/>
          <a:lstStyle>
            <a:lvl1pPr marL="0" indent="0" algn="ctr">
              <a:lnSpc>
                <a:spcPct val="100000"/>
              </a:lnSpc>
              <a:spcBef>
                <a:spcPts val="0"/>
              </a:spcBef>
              <a:buNone/>
              <a:defRPr sz="1200">
                <a:solidFill>
                  <a:schemeClr val="tx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Name</a:t>
            </a:r>
          </a:p>
          <a:p>
            <a:pPr lvl="0"/>
            <a:r>
              <a:rPr lang="en-US" dirty="0"/>
              <a:t>Title</a:t>
            </a:r>
          </a:p>
        </p:txBody>
      </p:sp>
      <p:sp>
        <p:nvSpPr>
          <p:cNvPr id="3" name="Rectangle 2"/>
          <p:cNvSpPr/>
          <p:nvPr userDrawn="1"/>
        </p:nvSpPr>
        <p:spPr bwMode="auto">
          <a:xfrm>
            <a:off x="1409065" y="2897130"/>
            <a:ext cx="1327150" cy="95368"/>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16" name="Rectangle 15"/>
          <p:cNvSpPr/>
          <p:nvPr userDrawn="1"/>
        </p:nvSpPr>
        <p:spPr bwMode="auto">
          <a:xfrm>
            <a:off x="3063981" y="2896494"/>
            <a:ext cx="1327150" cy="95368"/>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17" name="Rectangle 16"/>
          <p:cNvSpPr/>
          <p:nvPr userDrawn="1"/>
        </p:nvSpPr>
        <p:spPr bwMode="auto">
          <a:xfrm>
            <a:off x="4718896" y="2896494"/>
            <a:ext cx="1327150" cy="95368"/>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18" name="Rectangle 17"/>
          <p:cNvSpPr/>
          <p:nvPr userDrawn="1"/>
        </p:nvSpPr>
        <p:spPr bwMode="auto">
          <a:xfrm>
            <a:off x="6376245" y="2896494"/>
            <a:ext cx="1327150" cy="95368"/>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21" name="Triangle 20"/>
          <p:cNvSpPr/>
          <p:nvPr userDrawn="1"/>
        </p:nvSpPr>
        <p:spPr>
          <a:xfrm rot="5400000">
            <a:off x="516193" y="583658"/>
            <a:ext cx="310635" cy="267789"/>
          </a:xfrm>
          <a:prstGeom prst="triangle">
            <a:avLst/>
          </a:prstGeom>
          <a:solidFill>
            <a:srgbClr val="FDDA24"/>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
              <a:cs typeface=""/>
            </a:endParaRPr>
          </a:p>
        </p:txBody>
      </p:sp>
      <p:sp>
        <p:nvSpPr>
          <p:cNvPr id="4" name="Text Placeholder 3"/>
          <p:cNvSpPr>
            <a:spLocks noGrp="1"/>
          </p:cNvSpPr>
          <p:nvPr>
            <p:ph type="body" sz="quarter" idx="19" hasCustomPrompt="1"/>
          </p:nvPr>
        </p:nvSpPr>
        <p:spPr>
          <a:xfrm>
            <a:off x="539496" y="813816"/>
            <a:ext cx="3378200" cy="1770063"/>
          </a:xfrm>
        </p:spPr>
        <p:txBody>
          <a:bodyPr lIns="91440" tIns="45720" rIns="91440" bIns="45720"/>
          <a:lstStyle>
            <a:lvl1pPr marL="0" indent="0">
              <a:lnSpc>
                <a:spcPct val="80000"/>
              </a:lnSpc>
              <a:spcBef>
                <a:spcPts val="0"/>
              </a:spcBef>
              <a:buNone/>
              <a:defRPr sz="4000" spc="-100" baseline="0">
                <a:solidFill>
                  <a:schemeClr val="tx1"/>
                </a:solidFill>
              </a:defRPr>
            </a:lvl1pPr>
            <a:lvl2pPr marL="287338" indent="0">
              <a:buNone/>
              <a:defRPr>
                <a:solidFill>
                  <a:schemeClr val="accent1"/>
                </a:solidFill>
              </a:defRPr>
            </a:lvl2pPr>
            <a:lvl3pPr marL="627062" indent="0">
              <a:buNone/>
              <a:defRPr>
                <a:solidFill>
                  <a:schemeClr val="accent1"/>
                </a:solidFill>
              </a:defRPr>
            </a:lvl3pPr>
            <a:lvl4pPr marL="914400" indent="0">
              <a:buNone/>
              <a:defRPr>
                <a:solidFill>
                  <a:schemeClr val="accent1"/>
                </a:solidFill>
              </a:defRPr>
            </a:lvl4pPr>
            <a:lvl5pPr marL="1254125" indent="0">
              <a:buNone/>
              <a:defRPr>
                <a:solidFill>
                  <a:schemeClr val="accent1"/>
                </a:solidFill>
              </a:defRPr>
            </a:lvl5pPr>
          </a:lstStyle>
          <a:p>
            <a:pPr lvl="0"/>
            <a:r>
              <a:rPr lang="en-US" dirty="0"/>
              <a:t>Slide Header</a:t>
            </a:r>
          </a:p>
        </p:txBody>
      </p:sp>
    </p:spTree>
    <p:extLst>
      <p:ext uri="{BB962C8B-B14F-4D97-AF65-F5344CB8AC3E}">
        <p14:creationId xmlns:p14="http://schemas.microsoft.com/office/powerpoint/2010/main" val="2079083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964845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 Title and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solidFill>
                  <a:schemeClr val="tx1"/>
                </a:solidFill>
              </a:defRPr>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11"/>
          </p:nvPr>
        </p:nvSpPr>
        <p:spPr>
          <a:xfrm>
            <a:off x="457200" y="1188720"/>
            <a:ext cx="8245475" cy="3702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803564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 Title and 2 Column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11"/>
          </p:nvPr>
        </p:nvSpPr>
        <p:spPr>
          <a:xfrm>
            <a:off x="457200" y="1188720"/>
            <a:ext cx="4008437" cy="3702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5"/>
          <p:cNvSpPr>
            <a:spLocks noGrp="1"/>
          </p:cNvSpPr>
          <p:nvPr>
            <p:ph sz="quarter" idx="12"/>
          </p:nvPr>
        </p:nvSpPr>
        <p:spPr>
          <a:xfrm>
            <a:off x="4663440" y="1188720"/>
            <a:ext cx="4008438" cy="3702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89409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 Title and 3 Column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11"/>
          </p:nvPr>
        </p:nvSpPr>
        <p:spPr>
          <a:xfrm>
            <a:off x="457201" y="1188720"/>
            <a:ext cx="2560320" cy="3702050"/>
          </a:xfrm>
        </p:spPr>
        <p:txBody>
          <a:bodyPr/>
          <a:lstStyle>
            <a:lvl1pPr>
              <a:defRPr sz="2000"/>
            </a:lvl1pPr>
            <a:lvl2pPr>
              <a:defRPr sz="1800"/>
            </a:lvl2pPr>
            <a:lvl3pPr>
              <a:defRPr sz="1600"/>
            </a:lvl3pPr>
            <a:lvl4pPr>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5"/>
          <p:cNvSpPr>
            <a:spLocks noGrp="1"/>
          </p:cNvSpPr>
          <p:nvPr>
            <p:ph sz="quarter" idx="12"/>
          </p:nvPr>
        </p:nvSpPr>
        <p:spPr>
          <a:xfrm>
            <a:off x="3299460" y="1184707"/>
            <a:ext cx="2560320" cy="3702050"/>
          </a:xfrm>
        </p:spPr>
        <p:txBody>
          <a:bodyPr/>
          <a:lstStyle>
            <a:lvl1pPr>
              <a:defRPr sz="2000"/>
            </a:lvl1pPr>
            <a:lvl2pPr>
              <a:defRPr sz="1800"/>
            </a:lvl2pPr>
            <a:lvl3pPr>
              <a:defRPr sz="1600"/>
            </a:lvl3pPr>
            <a:lvl4pPr>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9"/>
          <p:cNvSpPr>
            <a:spLocks noGrp="1"/>
          </p:cNvSpPr>
          <p:nvPr>
            <p:ph sz="quarter" idx="13"/>
          </p:nvPr>
        </p:nvSpPr>
        <p:spPr>
          <a:xfrm>
            <a:off x="6141720" y="1188720"/>
            <a:ext cx="2560320" cy="3702050"/>
          </a:xfrm>
        </p:spPr>
        <p:txBody>
          <a:bodyPr/>
          <a:lstStyle>
            <a:lvl1pPr>
              <a:defRPr sz="2000"/>
            </a:lvl1pPr>
            <a:lvl2pPr>
              <a:defRPr sz="1800"/>
            </a:lvl2pPr>
            <a:lvl3pPr>
              <a:defRPr sz="1600"/>
            </a:lvl3pPr>
            <a:lvl4pPr>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88999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1 Title and 60/40">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11"/>
          </p:nvPr>
        </p:nvSpPr>
        <p:spPr>
          <a:xfrm>
            <a:off x="457201" y="1188720"/>
            <a:ext cx="5029200" cy="37020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10"/>
          <p:cNvSpPr>
            <a:spLocks noGrp="1"/>
          </p:cNvSpPr>
          <p:nvPr>
            <p:ph sz="quarter" idx="12" hasCustomPrompt="1"/>
          </p:nvPr>
        </p:nvSpPr>
        <p:spPr>
          <a:xfrm>
            <a:off x="5684520" y="1192327"/>
            <a:ext cx="3017520" cy="3702050"/>
          </a:xfrm>
        </p:spPr>
        <p:txBody>
          <a:bodyPr/>
          <a:lstStyle>
            <a:lvl1pPr marL="0" indent="0">
              <a:buNone/>
              <a:defRPr sz="2000" baseline="0">
                <a:solidFill>
                  <a:schemeClr val="tx1"/>
                </a:solidFill>
              </a:defRPr>
            </a:lvl1pPr>
          </a:lstStyle>
          <a:p>
            <a:pPr lvl="0"/>
            <a:r>
              <a:rPr lang="en-US" dirty="0"/>
              <a:t>Click to add element</a:t>
            </a:r>
          </a:p>
        </p:txBody>
      </p:sp>
      <p:sp>
        <p:nvSpPr>
          <p:cNvPr id="1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808650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2 Title and 40/60">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11"/>
          </p:nvPr>
        </p:nvSpPr>
        <p:spPr>
          <a:xfrm>
            <a:off x="3658914" y="1188720"/>
            <a:ext cx="5029200" cy="37020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10"/>
          <p:cNvSpPr>
            <a:spLocks noGrp="1"/>
          </p:cNvSpPr>
          <p:nvPr>
            <p:ph sz="quarter" idx="12" hasCustomPrompt="1"/>
          </p:nvPr>
        </p:nvSpPr>
        <p:spPr>
          <a:xfrm>
            <a:off x="457200" y="1188720"/>
            <a:ext cx="3017520" cy="3702050"/>
          </a:xfrm>
        </p:spPr>
        <p:txBody>
          <a:bodyPr/>
          <a:lstStyle>
            <a:lvl1pPr marL="0" indent="0">
              <a:buNone/>
              <a:defRPr sz="2000" baseline="0">
                <a:solidFill>
                  <a:schemeClr val="tx1"/>
                </a:solidFill>
              </a:defRPr>
            </a:lvl1pPr>
          </a:lstStyle>
          <a:p>
            <a:pPr lvl="0"/>
            <a:r>
              <a:rPr lang="en-US" dirty="0"/>
              <a:t>Click to add element</a:t>
            </a:r>
          </a:p>
        </p:txBody>
      </p:sp>
      <p:sp>
        <p:nvSpPr>
          <p:cNvPr id="1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686346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3 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457200" y="1188720"/>
            <a:ext cx="8198586" cy="3628862"/>
          </a:xfrm>
        </p:spPr>
        <p:txBody>
          <a:bodyPr/>
          <a:lstStyle>
            <a:lvl1pPr marL="0" indent="0">
              <a:buNone/>
              <a:defRPr sz="2000">
                <a:solidFill>
                  <a:schemeClr val="tx1"/>
                </a:solidFill>
                <a:latin typeface="Calibri"/>
                <a:cs typeface="Calibri"/>
              </a:defRPr>
            </a:lvl1pPr>
          </a:lstStyle>
          <a:p>
            <a:r>
              <a:rPr lang="en-US" dirty="0"/>
              <a:t>Click icon to add table</a:t>
            </a:r>
          </a:p>
        </p:txBody>
      </p:sp>
      <p:sp>
        <p:nvSpPr>
          <p:cNvPr id="9" name="Text Placeholder 5"/>
          <p:cNvSpPr>
            <a:spLocks noGrp="1"/>
          </p:cNvSpPr>
          <p:nvPr>
            <p:ph type="body" sz="quarter" idx="14" hasCustomPrompt="1"/>
          </p:nvPr>
        </p:nvSpPr>
        <p:spPr>
          <a:xfrm>
            <a:off x="457200" y="557784"/>
            <a:ext cx="8198586" cy="365760"/>
          </a:xfrm>
        </p:spPr>
        <p:txBody>
          <a:bodyPr bIns="0"/>
          <a:lstStyle>
            <a:lvl1pPr>
              <a:buNone/>
              <a:defRPr sz="1400" b="0" i="0" baseline="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11" name="Title 1"/>
          <p:cNvSpPr>
            <a:spLocks noGrp="1"/>
          </p:cNvSpPr>
          <p:nvPr>
            <p:ph type="title" hasCustomPrompt="1"/>
          </p:nvPr>
        </p:nvSpPr>
        <p:spPr>
          <a:xfrm>
            <a:off x="457200" y="210312"/>
            <a:ext cx="8198587" cy="365760"/>
          </a:xfrm>
        </p:spPr>
        <p:txBody>
          <a:bodyPr wrap="none" bIns="0" anchor="ctr">
            <a:noAutofit/>
          </a:bodyPr>
          <a:lstStyle>
            <a:lvl1pPr>
              <a:defRPr sz="2400" b="0" i="0" spc="-50" baseline="0">
                <a:solidFill>
                  <a:schemeClr val="tx1"/>
                </a:solidFill>
              </a:defRPr>
            </a:lvl1pPr>
          </a:lstStyle>
          <a:p>
            <a:r>
              <a:rPr lang="en-US" dirty="0"/>
              <a:t>Click – Edit Headline 1 Line</a:t>
            </a:r>
          </a:p>
        </p:txBody>
      </p:sp>
      <p:sp>
        <p:nvSpPr>
          <p:cNvPr id="1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908279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4 Title, Chart and Text">
    <p:spTree>
      <p:nvGrpSpPr>
        <p:cNvPr id="1" name=""/>
        <p:cNvGrpSpPr/>
        <p:nvPr/>
      </p:nvGrpSpPr>
      <p:grpSpPr>
        <a:xfrm>
          <a:off x="0" y="0"/>
          <a:ext cx="0" cy="0"/>
          <a:chOff x="0" y="0"/>
          <a:chExt cx="0" cy="0"/>
        </a:xfrm>
      </p:grpSpPr>
      <p:sp>
        <p:nvSpPr>
          <p:cNvPr id="3" name="Chart Placeholder 2"/>
          <p:cNvSpPr>
            <a:spLocks noGrp="1"/>
          </p:cNvSpPr>
          <p:nvPr>
            <p:ph type="chart" sz="half" idx="1"/>
          </p:nvPr>
        </p:nvSpPr>
        <p:spPr>
          <a:xfrm>
            <a:off x="457199" y="1188720"/>
            <a:ext cx="4023360" cy="3637744"/>
          </a:xfrm>
        </p:spPr>
        <p:txBody>
          <a:bodyPr/>
          <a:lstStyle>
            <a:lvl1pPr marL="0" indent="0">
              <a:buClr>
                <a:schemeClr val="tx1"/>
              </a:buClr>
              <a:buNone/>
              <a:defRPr sz="2000">
                <a:solidFill>
                  <a:schemeClr val="tx1"/>
                </a:solidFill>
                <a:latin typeface="Calibri"/>
                <a:cs typeface="Calibri"/>
              </a:defRPr>
            </a:lvl1pPr>
          </a:lstStyle>
          <a:p>
            <a:r>
              <a:rPr lang="en-US" dirty="0"/>
              <a:t>Click icon to add chart</a:t>
            </a:r>
          </a:p>
        </p:txBody>
      </p:sp>
      <p:sp>
        <p:nvSpPr>
          <p:cNvPr id="4" name="Text Placeholder 3"/>
          <p:cNvSpPr>
            <a:spLocks noGrp="1"/>
          </p:cNvSpPr>
          <p:nvPr>
            <p:ph type="body" sz="half" idx="2"/>
          </p:nvPr>
        </p:nvSpPr>
        <p:spPr>
          <a:xfrm>
            <a:off x="4632426" y="1188720"/>
            <a:ext cx="4023360" cy="3637744"/>
          </a:xfrm>
        </p:spPr>
        <p:txBody>
          <a:bodyPr/>
          <a:lstStyle>
            <a:lvl1pPr marL="0" indent="0">
              <a:lnSpc>
                <a:spcPct val="80000"/>
              </a:lnSpc>
              <a:buNone/>
              <a:defRPr sz="2000" baseline="0">
                <a:solidFill>
                  <a:schemeClr val="tx1"/>
                </a:solidFill>
                <a:latin typeface="Calibri"/>
                <a:cs typeface="Calibri"/>
              </a:defRPr>
            </a:lvl1pPr>
            <a:lvl2pPr>
              <a:defRPr>
                <a:latin typeface="Calibri"/>
                <a:cs typeface="Calibri"/>
              </a:defRPr>
            </a:lvl2pPr>
            <a:lvl3pPr>
              <a:defRPr>
                <a:latin typeface="Calibri"/>
                <a:cs typeface="Calibri"/>
              </a:defRPr>
            </a:lvl3pPr>
            <a:lvl4pPr>
              <a:defRPr>
                <a:latin typeface="Calibri"/>
                <a:cs typeface="Calibri"/>
              </a:defRPr>
            </a:lvl4pPr>
            <a:lvl5pPr>
              <a:defRPr>
                <a:latin typeface="Calibri"/>
                <a:cs typeface="Calibri"/>
              </a:defRPr>
            </a:lvl5pPr>
          </a:lstStyle>
          <a:p>
            <a:pPr lvl="0"/>
            <a:r>
              <a:rPr lang="en-US" dirty="0"/>
              <a:t>Click to edit Master text styles</a:t>
            </a:r>
          </a:p>
        </p:txBody>
      </p:sp>
      <p:sp>
        <p:nvSpPr>
          <p:cNvPr id="9" name="Text Placeholder 5"/>
          <p:cNvSpPr>
            <a:spLocks noGrp="1"/>
          </p:cNvSpPr>
          <p:nvPr>
            <p:ph type="body" sz="quarter" idx="14" hasCustomPrompt="1"/>
          </p:nvPr>
        </p:nvSpPr>
        <p:spPr>
          <a:xfrm>
            <a:off x="457200" y="557784"/>
            <a:ext cx="8198586" cy="365760"/>
          </a:xfrm>
        </p:spPr>
        <p:txBody>
          <a:bodyPr bIns="0"/>
          <a:lstStyle>
            <a:lvl1pPr>
              <a:buNone/>
              <a:defRPr sz="1400" b="0" i="0" baseline="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11" name="Title 1"/>
          <p:cNvSpPr>
            <a:spLocks noGrp="1"/>
          </p:cNvSpPr>
          <p:nvPr>
            <p:ph type="title" hasCustomPrompt="1"/>
          </p:nvPr>
        </p:nvSpPr>
        <p:spPr>
          <a:xfrm>
            <a:off x="457200" y="210312"/>
            <a:ext cx="8198587" cy="365760"/>
          </a:xfrm>
        </p:spPr>
        <p:txBody>
          <a:bodyPr wrap="none" bIns="0" anchor="ctr" anchorCtr="0">
            <a:noAutofit/>
          </a:bodyPr>
          <a:lstStyle>
            <a:lvl1pPr>
              <a:defRPr sz="2400" b="0" i="0" spc="-50" baseline="0">
                <a:solidFill>
                  <a:schemeClr val="tx1"/>
                </a:solidFill>
              </a:defRPr>
            </a:lvl1pPr>
          </a:lstStyle>
          <a:p>
            <a:r>
              <a:rPr lang="en-US" dirty="0"/>
              <a:t>Click – Edit Headline 1 Line</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471136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5 Title and Diagram/SmartArt Organization Chart">
    <p:spTree>
      <p:nvGrpSpPr>
        <p:cNvPr id="1" name=""/>
        <p:cNvGrpSpPr/>
        <p:nvPr/>
      </p:nvGrpSpPr>
      <p:grpSpPr>
        <a:xfrm>
          <a:off x="0" y="0"/>
          <a:ext cx="0" cy="0"/>
          <a:chOff x="0" y="0"/>
          <a:chExt cx="0" cy="0"/>
        </a:xfrm>
      </p:grpSpPr>
      <p:sp>
        <p:nvSpPr>
          <p:cNvPr id="3" name="SmartArt Placeholder 2"/>
          <p:cNvSpPr>
            <a:spLocks noGrp="1"/>
          </p:cNvSpPr>
          <p:nvPr>
            <p:ph type="dgm" idx="1" hasCustomPrompt="1"/>
          </p:nvPr>
        </p:nvSpPr>
        <p:spPr>
          <a:xfrm>
            <a:off x="457200" y="1188720"/>
            <a:ext cx="8198586" cy="3628862"/>
          </a:xfrm>
        </p:spPr>
        <p:txBody>
          <a:bodyPr/>
          <a:lstStyle>
            <a:lvl1pPr marL="0" indent="0">
              <a:buNone/>
              <a:defRPr sz="2000">
                <a:solidFill>
                  <a:schemeClr val="tx1"/>
                </a:solidFill>
                <a:latin typeface="Calibri"/>
                <a:cs typeface="Calibri"/>
              </a:defRPr>
            </a:lvl1pPr>
          </a:lstStyle>
          <a:p>
            <a:r>
              <a:rPr lang="en-US" dirty="0"/>
              <a:t>Click icon to add Diagram/SmartArt</a:t>
            </a:r>
          </a:p>
        </p:txBody>
      </p:sp>
      <p:sp>
        <p:nvSpPr>
          <p:cNvPr id="8" name="Text Placeholder 5"/>
          <p:cNvSpPr>
            <a:spLocks noGrp="1"/>
          </p:cNvSpPr>
          <p:nvPr>
            <p:ph type="body" sz="quarter" idx="14" hasCustomPrompt="1"/>
          </p:nvPr>
        </p:nvSpPr>
        <p:spPr>
          <a:xfrm>
            <a:off x="457200" y="557784"/>
            <a:ext cx="8198586" cy="365760"/>
          </a:xfrm>
        </p:spPr>
        <p:txBody>
          <a:bodyPr bIns="0"/>
          <a:lstStyle>
            <a:lvl1pPr>
              <a:buNone/>
              <a:defRPr sz="1400" b="0" i="0" baseline="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10" name="Title 1"/>
          <p:cNvSpPr>
            <a:spLocks noGrp="1"/>
          </p:cNvSpPr>
          <p:nvPr>
            <p:ph type="title" hasCustomPrompt="1"/>
          </p:nvPr>
        </p:nvSpPr>
        <p:spPr>
          <a:xfrm>
            <a:off x="457200" y="210312"/>
            <a:ext cx="8198587" cy="365760"/>
          </a:xfrm>
        </p:spPr>
        <p:txBody>
          <a:bodyPr wrap="none" bIns="0" anchor="ctr" anchorCtr="0">
            <a:noAutofit/>
          </a:bodyPr>
          <a:lstStyle>
            <a:lvl1pPr>
              <a:defRPr sz="2400" b="0" i="0" spc="-50" baseline="0">
                <a:solidFill>
                  <a:schemeClr val="tx1"/>
                </a:solidFill>
              </a:defRPr>
            </a:lvl1pPr>
          </a:lstStyle>
          <a:p>
            <a:r>
              <a:rPr lang="en-US" dirty="0"/>
              <a:t>Click – Edit Headline 1 Line</a:t>
            </a:r>
          </a:p>
        </p:txBody>
      </p:sp>
      <p:sp>
        <p:nvSpPr>
          <p:cNvPr id="9"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940612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 Title and Paragraph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6" name="Text Placeholder 5"/>
          <p:cNvSpPr>
            <a:spLocks noGrp="1"/>
          </p:cNvSpPr>
          <p:nvPr>
            <p:ph type="body" sz="quarter" idx="11" hasCustomPrompt="1"/>
          </p:nvPr>
        </p:nvSpPr>
        <p:spPr>
          <a:xfrm>
            <a:off x="457200" y="1188720"/>
            <a:ext cx="8245475" cy="3672840"/>
          </a:xfrm>
        </p:spPr>
        <p:txBody>
          <a:bodyPr/>
          <a:lstStyle>
            <a:lvl1pPr marL="0" indent="0">
              <a:buNone/>
              <a:defRPr sz="2000"/>
            </a:lvl1pPr>
            <a:lvl2pPr marL="287338" indent="0">
              <a:buNone/>
              <a:defRPr/>
            </a:lvl2pPr>
            <a:lvl3pPr marL="627062" indent="0">
              <a:buNone/>
              <a:defRPr/>
            </a:lvl3pPr>
            <a:lvl4pPr marL="914400" indent="0">
              <a:buNone/>
              <a:defRPr/>
            </a:lvl4pPr>
            <a:lvl5pPr marL="1254125" indent="0">
              <a:buNone/>
              <a:defRPr/>
            </a:lvl5pPr>
          </a:lstStyle>
          <a:p>
            <a:pPr lvl="0"/>
            <a:r>
              <a:rPr lang="en-US" dirty="0"/>
              <a:t>Paragraph text</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225013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1.4 Title and Paragraph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D3AE6ED-0F7A-B240-A294-6F0FDD4ACC03}"/>
              </a:ext>
            </a:extLst>
          </p:cNvPr>
          <p:cNvSpPr>
            <a:spLocks noGrp="1"/>
          </p:cNvSpPr>
          <p:nvPr>
            <p:ph type="title" hasCustomPrompt="1"/>
          </p:nvPr>
        </p:nvSpPr>
        <p:spPr>
          <a:xfrm>
            <a:off x="3715656" y="207363"/>
            <a:ext cx="4986383" cy="367424"/>
          </a:xfrm>
        </p:spPr>
        <p:txBody>
          <a:bodyPr/>
          <a:lstStyle>
            <a:lvl1pPr>
              <a:defRPr sz="2400"/>
            </a:lvl1pPr>
          </a:lstStyle>
          <a:p>
            <a:r>
              <a:rPr lang="en-US" dirty="0"/>
              <a:t>Click – Edit Headline 1 Line</a:t>
            </a:r>
          </a:p>
        </p:txBody>
      </p:sp>
      <p:sp>
        <p:nvSpPr>
          <p:cNvPr id="9" name="Text Placeholder 3">
            <a:extLst>
              <a:ext uri="{FF2B5EF4-FFF2-40B4-BE49-F238E27FC236}">
                <a16:creationId xmlns:a16="http://schemas.microsoft.com/office/drawing/2014/main" id="{91359425-203C-E543-805A-9561EB9E9F3C}"/>
              </a:ext>
            </a:extLst>
          </p:cNvPr>
          <p:cNvSpPr>
            <a:spLocks noGrp="1"/>
          </p:cNvSpPr>
          <p:nvPr>
            <p:ph type="body" sz="quarter" idx="10" hasCustomPrompt="1"/>
          </p:nvPr>
        </p:nvSpPr>
        <p:spPr>
          <a:xfrm>
            <a:off x="3715656" y="558800"/>
            <a:ext cx="4986383"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10" name="Text Placeholder 5">
            <a:extLst>
              <a:ext uri="{FF2B5EF4-FFF2-40B4-BE49-F238E27FC236}">
                <a16:creationId xmlns:a16="http://schemas.microsoft.com/office/drawing/2014/main" id="{44327D9C-D886-5644-9EE1-6C864FE9216A}"/>
              </a:ext>
            </a:extLst>
          </p:cNvPr>
          <p:cNvSpPr>
            <a:spLocks noGrp="1"/>
          </p:cNvSpPr>
          <p:nvPr>
            <p:ph type="body" sz="quarter" idx="11" hasCustomPrompt="1"/>
          </p:nvPr>
        </p:nvSpPr>
        <p:spPr>
          <a:xfrm>
            <a:off x="3715656" y="1188720"/>
            <a:ext cx="4986383" cy="3672840"/>
          </a:xfrm>
        </p:spPr>
        <p:txBody>
          <a:bodyPr/>
          <a:lstStyle>
            <a:lvl1pPr marL="0" indent="0">
              <a:buNone/>
              <a:defRPr sz="2000"/>
            </a:lvl1pPr>
            <a:lvl2pPr marL="287338" indent="0">
              <a:buNone/>
              <a:defRPr/>
            </a:lvl2pPr>
            <a:lvl3pPr marL="627062" indent="0">
              <a:buNone/>
              <a:defRPr/>
            </a:lvl3pPr>
            <a:lvl4pPr marL="914400" indent="0">
              <a:buNone/>
              <a:defRPr/>
            </a:lvl4pPr>
            <a:lvl5pPr marL="1254125" indent="0">
              <a:buNone/>
              <a:defRPr/>
            </a:lvl5pPr>
          </a:lstStyle>
          <a:p>
            <a:pPr lvl="0"/>
            <a:r>
              <a:rPr lang="en-US" dirty="0"/>
              <a:t>Paragraph text</a:t>
            </a:r>
          </a:p>
        </p:txBody>
      </p:sp>
      <p:sp>
        <p:nvSpPr>
          <p:cNvPr id="11" name="Picture Placeholder 9">
            <a:extLst>
              <a:ext uri="{FF2B5EF4-FFF2-40B4-BE49-F238E27FC236}">
                <a16:creationId xmlns:a16="http://schemas.microsoft.com/office/drawing/2014/main" id="{DE920487-6963-FA4A-BB63-FE5D81983675}"/>
              </a:ext>
            </a:extLst>
          </p:cNvPr>
          <p:cNvSpPr>
            <a:spLocks noGrp="1"/>
          </p:cNvSpPr>
          <p:nvPr>
            <p:ph type="pic" sz="quarter" idx="12"/>
          </p:nvPr>
        </p:nvSpPr>
        <p:spPr>
          <a:xfrm flipH="1">
            <a:off x="-330202" y="-90681"/>
            <a:ext cx="3564467" cy="5585547"/>
          </a:xfrm>
          <a:prstGeom prst="flowChartManualInput">
            <a:avLst/>
          </a:prstGeom>
          <a:pattFill prst="pct80">
            <a:fgClr>
              <a:srgbClr val="000000"/>
            </a:fgClr>
            <a:bgClr>
              <a:schemeClr val="tx1"/>
            </a:bgClr>
          </a:pattFill>
        </p:spPr>
        <p:txBody>
          <a:bodyPr wrap="square" anchor="ctr">
            <a:noAutofit/>
          </a:bodyPr>
          <a:lstStyle>
            <a:lvl1pPr marL="0" indent="0" algn="ctr">
              <a:buNone/>
              <a:defRPr/>
            </a:lvl1pPr>
          </a:lstStyle>
          <a:p>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1.4 Title and Paragraph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6" name="Text Placeholder 5"/>
          <p:cNvSpPr>
            <a:spLocks noGrp="1"/>
          </p:cNvSpPr>
          <p:nvPr>
            <p:ph type="body" sz="quarter" idx="11" hasCustomPrompt="1"/>
          </p:nvPr>
        </p:nvSpPr>
        <p:spPr>
          <a:xfrm>
            <a:off x="457201" y="1188720"/>
            <a:ext cx="4114800" cy="3672840"/>
          </a:xfrm>
        </p:spPr>
        <p:txBody>
          <a:bodyPr/>
          <a:lstStyle>
            <a:lvl1pPr marL="0" indent="0">
              <a:buNone/>
              <a:defRPr sz="2000"/>
            </a:lvl1pPr>
            <a:lvl2pPr marL="287338" indent="0">
              <a:buNone/>
              <a:defRPr/>
            </a:lvl2pPr>
            <a:lvl3pPr marL="627062" indent="0">
              <a:buNone/>
              <a:defRPr/>
            </a:lvl3pPr>
            <a:lvl4pPr marL="914400" indent="0">
              <a:buNone/>
              <a:defRPr/>
            </a:lvl4pPr>
            <a:lvl5pPr marL="1254125" indent="0">
              <a:buNone/>
              <a:defRPr/>
            </a:lvl5pPr>
          </a:lstStyle>
          <a:p>
            <a:pPr lvl="0"/>
            <a:r>
              <a:rPr lang="en-US" dirty="0"/>
              <a:t>Paragraph text</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
        <p:nvSpPr>
          <p:cNvPr id="7" name="Picture Placeholder 7">
            <a:extLst>
              <a:ext uri="{FF2B5EF4-FFF2-40B4-BE49-F238E27FC236}">
                <a16:creationId xmlns:a16="http://schemas.microsoft.com/office/drawing/2014/main" id="{DD63C14A-C45C-EF45-A691-9630324CE0C3}"/>
              </a:ext>
            </a:extLst>
          </p:cNvPr>
          <p:cNvSpPr>
            <a:spLocks noGrp="1"/>
          </p:cNvSpPr>
          <p:nvPr>
            <p:ph type="pic" sz="quarter" idx="13"/>
          </p:nvPr>
        </p:nvSpPr>
        <p:spPr>
          <a:xfrm>
            <a:off x="4868062" y="-63570"/>
            <a:ext cx="5630604" cy="5317065"/>
          </a:xfrm>
          <a:prstGeom prst="parallelogram">
            <a:avLst/>
          </a:prstGeom>
          <a:pattFill prst="pct80">
            <a:fgClr>
              <a:srgbClr val="000000"/>
            </a:fgClr>
            <a:bgClr>
              <a:schemeClr val="tx1"/>
            </a:bgClr>
          </a:pattFill>
        </p:spPr>
        <p:txBody>
          <a:bodyPr wrap="square" anchor="ctr">
            <a:noAutofit/>
          </a:bodyPr>
          <a:lstStyle>
            <a:lvl1pPr marL="0" indent="0" algn="ctr">
              <a:buNone/>
              <a:defRPr/>
            </a:lvl1pPr>
          </a:lstStyle>
          <a:p>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 Title Text - Dark">
    <p:bg>
      <p:bgPr>
        <a:solidFill>
          <a:srgbClr val="53565A"/>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7"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804260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1.6 Title Text - Dark">
    <p:bg>
      <p:bgPr>
        <a:solidFill>
          <a:srgbClr val="53565A"/>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88720"/>
            <a:ext cx="8230914"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8"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381237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1.6 Title Text - Dark">
    <p:bg>
      <p:bgPr>
        <a:pattFill prst="pct30">
          <a:fgClr>
            <a:schemeClr val="accent3"/>
          </a:fgClr>
          <a:bgClr>
            <a:schemeClr val="accent6"/>
          </a:bgClr>
        </a:patt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88720"/>
            <a:ext cx="8230914"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8"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5652144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1.6 Title Text - Dark">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702" y="0"/>
            <a:ext cx="9146702" cy="3657600"/>
          </a:xfrm>
          <a:prstGeom prst="rect">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sz="half" idx="1"/>
          </p:nvPr>
        </p:nvSpPr>
        <p:spPr>
          <a:xfrm>
            <a:off x="457200" y="1188720"/>
            <a:ext cx="8230914"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11"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814462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1.6 Title Text - Dark">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702" y="0"/>
            <a:ext cx="9146702" cy="3030201"/>
          </a:xfrm>
          <a:prstGeom prst="rect">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sz="half" idx="1"/>
          </p:nvPr>
        </p:nvSpPr>
        <p:spPr>
          <a:xfrm>
            <a:off x="948595" y="3613184"/>
            <a:ext cx="1554480" cy="949670"/>
          </a:xfrm>
        </p:spPr>
        <p:txBody>
          <a:bodyPr>
            <a:normAutofit/>
          </a:bodyPr>
          <a:lstStyle>
            <a:lvl1pPr marL="0" indent="0" algn="ctr">
              <a:buSzPct val="100000"/>
              <a:buFontTx/>
              <a:buNone/>
              <a:defRPr sz="1600">
                <a:solidFill>
                  <a:schemeClr val="tx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24" name="Freeform 23"/>
          <p:cNvSpPr>
            <a:spLocks/>
          </p:cNvSpPr>
          <p:nvPr userDrawn="1"/>
        </p:nvSpPr>
        <p:spPr>
          <a:xfrm>
            <a:off x="4743481" y="1909482"/>
            <a:ext cx="1554480" cy="1554480"/>
          </a:xfrm>
          <a:custGeom>
            <a:avLst/>
            <a:gdLst/>
            <a:ahLst/>
            <a:cxnLst/>
            <a:rect l="l" t="t" r="r" b="b"/>
            <a:pathLst>
              <a:path w="1743837" h="1752600">
                <a:moveTo>
                  <a:pt x="777449" y="1745172"/>
                </a:moveTo>
                <a:cubicBezTo>
                  <a:pt x="790724" y="1744741"/>
                  <a:pt x="820436" y="1748000"/>
                  <a:pt x="821969" y="1752600"/>
                </a:cubicBezTo>
                <a:cubicBezTo>
                  <a:pt x="811453" y="1747342"/>
                  <a:pt x="788670" y="1747342"/>
                  <a:pt x="772896" y="1745590"/>
                </a:cubicBezTo>
                <a:cubicBezTo>
                  <a:pt x="773992" y="1745371"/>
                  <a:pt x="775553" y="1745234"/>
                  <a:pt x="777449" y="1745172"/>
                </a:cubicBezTo>
                <a:close/>
                <a:moveTo>
                  <a:pt x="800746" y="1743481"/>
                </a:moveTo>
                <a:lnTo>
                  <a:pt x="802690" y="1743569"/>
                </a:lnTo>
                <a:lnTo>
                  <a:pt x="799185" y="1743837"/>
                </a:lnTo>
                <a:cubicBezTo>
                  <a:pt x="799404" y="1743618"/>
                  <a:pt x="799952" y="1743509"/>
                  <a:pt x="800746" y="1743481"/>
                </a:cubicBezTo>
                <a:close/>
                <a:moveTo>
                  <a:pt x="823722" y="1742085"/>
                </a:moveTo>
                <a:cubicBezTo>
                  <a:pt x="830732" y="1743837"/>
                  <a:pt x="839495" y="1743837"/>
                  <a:pt x="846506" y="1747342"/>
                </a:cubicBezTo>
                <a:cubicBezTo>
                  <a:pt x="839495" y="1747342"/>
                  <a:pt x="832485" y="1747342"/>
                  <a:pt x="825474" y="1745590"/>
                </a:cubicBezTo>
                <a:cubicBezTo>
                  <a:pt x="824160" y="1746904"/>
                  <a:pt x="811015" y="1744275"/>
                  <a:pt x="803786" y="1743618"/>
                </a:cubicBezTo>
                <a:lnTo>
                  <a:pt x="802690" y="1743569"/>
                </a:lnTo>
                <a:lnTo>
                  <a:pt x="805977" y="1743317"/>
                </a:lnTo>
                <a:cubicBezTo>
                  <a:pt x="812877" y="1743399"/>
                  <a:pt x="819778" y="1744713"/>
                  <a:pt x="823722" y="1742085"/>
                </a:cubicBezTo>
                <a:close/>
                <a:moveTo>
                  <a:pt x="739597" y="1733322"/>
                </a:moveTo>
                <a:cubicBezTo>
                  <a:pt x="753618" y="1733322"/>
                  <a:pt x="776401" y="1743837"/>
                  <a:pt x="778154" y="1738579"/>
                </a:cubicBezTo>
                <a:cubicBezTo>
                  <a:pt x="786917" y="1740332"/>
                  <a:pt x="795680" y="1738579"/>
                  <a:pt x="804443" y="1740332"/>
                </a:cubicBezTo>
                <a:cubicBezTo>
                  <a:pt x="799185" y="1742085"/>
                  <a:pt x="795680" y="1740332"/>
                  <a:pt x="790422" y="1740332"/>
                </a:cubicBezTo>
                <a:cubicBezTo>
                  <a:pt x="792175" y="1742085"/>
                  <a:pt x="795680" y="1742085"/>
                  <a:pt x="793928" y="1743837"/>
                </a:cubicBezTo>
                <a:cubicBezTo>
                  <a:pt x="783412" y="1742085"/>
                  <a:pt x="772896" y="1740332"/>
                  <a:pt x="762381" y="1740332"/>
                </a:cubicBezTo>
                <a:cubicBezTo>
                  <a:pt x="757123" y="1735074"/>
                  <a:pt x="748360" y="1736827"/>
                  <a:pt x="741349" y="1736827"/>
                </a:cubicBezTo>
                <a:cubicBezTo>
                  <a:pt x="743102" y="1736827"/>
                  <a:pt x="739597" y="1735074"/>
                  <a:pt x="739597" y="1733322"/>
                </a:cubicBezTo>
                <a:close/>
                <a:moveTo>
                  <a:pt x="694029" y="1724559"/>
                </a:moveTo>
                <a:cubicBezTo>
                  <a:pt x="711555" y="1724559"/>
                  <a:pt x="729081" y="1733322"/>
                  <a:pt x="748360" y="1729816"/>
                </a:cubicBezTo>
                <a:cubicBezTo>
                  <a:pt x="744855" y="1731569"/>
                  <a:pt x="751865" y="1731569"/>
                  <a:pt x="750112" y="1731569"/>
                </a:cubicBezTo>
                <a:cubicBezTo>
                  <a:pt x="744855" y="1731569"/>
                  <a:pt x="741349" y="1731569"/>
                  <a:pt x="736092" y="1731569"/>
                </a:cubicBezTo>
                <a:cubicBezTo>
                  <a:pt x="737844" y="1731569"/>
                  <a:pt x="741349" y="1733322"/>
                  <a:pt x="739597" y="1733322"/>
                </a:cubicBezTo>
                <a:cubicBezTo>
                  <a:pt x="723824" y="1731569"/>
                  <a:pt x="708050" y="1728064"/>
                  <a:pt x="694029" y="1724559"/>
                </a:cubicBezTo>
                <a:close/>
                <a:moveTo>
                  <a:pt x="678256" y="1724559"/>
                </a:moveTo>
                <a:cubicBezTo>
                  <a:pt x="685266" y="1726311"/>
                  <a:pt x="690524" y="1728064"/>
                  <a:pt x="697535" y="1729816"/>
                </a:cubicBezTo>
                <a:cubicBezTo>
                  <a:pt x="692277" y="1729816"/>
                  <a:pt x="678256" y="1726311"/>
                  <a:pt x="678256" y="1724559"/>
                </a:cubicBezTo>
                <a:close/>
                <a:moveTo>
                  <a:pt x="634441" y="1708785"/>
                </a:moveTo>
                <a:lnTo>
                  <a:pt x="634737" y="1708859"/>
                </a:lnTo>
                <a:lnTo>
                  <a:pt x="634441" y="1710538"/>
                </a:lnTo>
                <a:cubicBezTo>
                  <a:pt x="636193" y="1710538"/>
                  <a:pt x="634441" y="1708785"/>
                  <a:pt x="634441" y="1708785"/>
                </a:cubicBezTo>
                <a:close/>
                <a:moveTo>
                  <a:pt x="977129" y="1708593"/>
                </a:moveTo>
                <a:cubicBezTo>
                  <a:pt x="977950" y="1708347"/>
                  <a:pt x="979265" y="1708347"/>
                  <a:pt x="981456" y="1708785"/>
                </a:cubicBezTo>
                <a:cubicBezTo>
                  <a:pt x="983208" y="1708785"/>
                  <a:pt x="972693" y="1714043"/>
                  <a:pt x="972693" y="1712290"/>
                </a:cubicBezTo>
                <a:cubicBezTo>
                  <a:pt x="976636" y="1712290"/>
                  <a:pt x="974664" y="1709333"/>
                  <a:pt x="977129" y="1708593"/>
                </a:cubicBezTo>
                <a:close/>
                <a:moveTo>
                  <a:pt x="622830" y="1708566"/>
                </a:moveTo>
                <a:cubicBezTo>
                  <a:pt x="625678" y="1708785"/>
                  <a:pt x="629183" y="1709662"/>
                  <a:pt x="632688" y="1712290"/>
                </a:cubicBezTo>
                <a:cubicBezTo>
                  <a:pt x="627431" y="1710538"/>
                  <a:pt x="622173" y="1710538"/>
                  <a:pt x="616915" y="1708785"/>
                </a:cubicBezTo>
                <a:cubicBezTo>
                  <a:pt x="617791" y="1708785"/>
                  <a:pt x="619982" y="1708347"/>
                  <a:pt x="622830" y="1708566"/>
                </a:cubicBezTo>
                <a:close/>
                <a:moveTo>
                  <a:pt x="884515" y="1706594"/>
                </a:moveTo>
                <a:cubicBezTo>
                  <a:pt x="885829" y="1706485"/>
                  <a:pt x="887253" y="1706594"/>
                  <a:pt x="888568" y="1707033"/>
                </a:cubicBezTo>
                <a:cubicBezTo>
                  <a:pt x="885063" y="1707033"/>
                  <a:pt x="885063" y="1708785"/>
                  <a:pt x="885063" y="1708785"/>
                </a:cubicBezTo>
                <a:cubicBezTo>
                  <a:pt x="886815" y="1708785"/>
                  <a:pt x="890320" y="1710538"/>
                  <a:pt x="886815" y="1710538"/>
                </a:cubicBezTo>
                <a:cubicBezTo>
                  <a:pt x="885063" y="1708785"/>
                  <a:pt x="883310" y="1710538"/>
                  <a:pt x="881557" y="1710538"/>
                </a:cubicBezTo>
                <a:cubicBezTo>
                  <a:pt x="877614" y="1709223"/>
                  <a:pt x="880572" y="1706923"/>
                  <a:pt x="884515" y="1706594"/>
                </a:cubicBezTo>
                <a:close/>
                <a:moveTo>
                  <a:pt x="635180" y="1706348"/>
                </a:moveTo>
                <a:cubicBezTo>
                  <a:pt x="636413" y="1706375"/>
                  <a:pt x="637946" y="1706594"/>
                  <a:pt x="639699" y="1707033"/>
                </a:cubicBezTo>
                <a:cubicBezTo>
                  <a:pt x="644956" y="1708785"/>
                  <a:pt x="644956" y="1710538"/>
                  <a:pt x="653720" y="1710538"/>
                </a:cubicBezTo>
                <a:cubicBezTo>
                  <a:pt x="662483" y="1714043"/>
                  <a:pt x="680008" y="1715796"/>
                  <a:pt x="681761" y="1719301"/>
                </a:cubicBezTo>
                <a:cubicBezTo>
                  <a:pt x="680008" y="1718425"/>
                  <a:pt x="678256" y="1717986"/>
                  <a:pt x="677161" y="1717767"/>
                </a:cubicBezTo>
                <a:lnTo>
                  <a:pt x="676885" y="1717718"/>
                </a:lnTo>
                <a:lnTo>
                  <a:pt x="684390" y="1721053"/>
                </a:lnTo>
                <a:cubicBezTo>
                  <a:pt x="686581" y="1721492"/>
                  <a:pt x="687895" y="1721053"/>
                  <a:pt x="687019" y="1719301"/>
                </a:cubicBezTo>
                <a:cubicBezTo>
                  <a:pt x="697535" y="1722806"/>
                  <a:pt x="692277" y="1724559"/>
                  <a:pt x="685266" y="1724559"/>
                </a:cubicBezTo>
                <a:cubicBezTo>
                  <a:pt x="674751" y="1719301"/>
                  <a:pt x="658977" y="1712290"/>
                  <a:pt x="653720" y="1715796"/>
                </a:cubicBezTo>
                <a:cubicBezTo>
                  <a:pt x="650214" y="1712290"/>
                  <a:pt x="644956" y="1715796"/>
                  <a:pt x="641451" y="1712290"/>
                </a:cubicBezTo>
                <a:cubicBezTo>
                  <a:pt x="643204" y="1710538"/>
                  <a:pt x="651967" y="1714043"/>
                  <a:pt x="648462" y="1712290"/>
                </a:cubicBezTo>
                <a:lnTo>
                  <a:pt x="634737" y="1708859"/>
                </a:lnTo>
                <a:close/>
                <a:moveTo>
                  <a:pt x="955166" y="1705542"/>
                </a:moveTo>
                <a:lnTo>
                  <a:pt x="955914" y="1705598"/>
                </a:lnTo>
                <a:lnTo>
                  <a:pt x="955358" y="1705773"/>
                </a:lnTo>
                <a:close/>
                <a:moveTo>
                  <a:pt x="954208" y="1704787"/>
                </a:moveTo>
                <a:cubicBezTo>
                  <a:pt x="954674" y="1704842"/>
                  <a:pt x="954838" y="1705061"/>
                  <a:pt x="954948" y="1705280"/>
                </a:cubicBezTo>
                <a:lnTo>
                  <a:pt x="955166" y="1705542"/>
                </a:lnTo>
                <a:lnTo>
                  <a:pt x="951661" y="1705280"/>
                </a:lnTo>
                <a:cubicBezTo>
                  <a:pt x="952976" y="1704842"/>
                  <a:pt x="953743" y="1704732"/>
                  <a:pt x="954208" y="1704787"/>
                </a:cubicBezTo>
                <a:close/>
                <a:moveTo>
                  <a:pt x="867537" y="1703527"/>
                </a:moveTo>
                <a:cubicBezTo>
                  <a:pt x="878052" y="1703527"/>
                  <a:pt x="869289" y="1708785"/>
                  <a:pt x="862279" y="1707033"/>
                </a:cubicBezTo>
                <a:cubicBezTo>
                  <a:pt x="867537" y="1705280"/>
                  <a:pt x="864032" y="1705280"/>
                  <a:pt x="867537" y="1703527"/>
                </a:cubicBezTo>
                <a:close/>
                <a:moveTo>
                  <a:pt x="594131" y="1703527"/>
                </a:moveTo>
                <a:cubicBezTo>
                  <a:pt x="599389" y="1707033"/>
                  <a:pt x="613410" y="1708785"/>
                  <a:pt x="611657" y="1710538"/>
                </a:cubicBezTo>
                <a:cubicBezTo>
                  <a:pt x="606399" y="1708785"/>
                  <a:pt x="606399" y="1708785"/>
                  <a:pt x="601142" y="1708785"/>
                </a:cubicBezTo>
                <a:cubicBezTo>
                  <a:pt x="599389" y="1707033"/>
                  <a:pt x="588873" y="1705280"/>
                  <a:pt x="594131" y="1703527"/>
                </a:cubicBezTo>
                <a:close/>
                <a:moveTo>
                  <a:pt x="872794" y="1701775"/>
                </a:moveTo>
                <a:cubicBezTo>
                  <a:pt x="874547" y="1701775"/>
                  <a:pt x="878052" y="1701775"/>
                  <a:pt x="881557" y="1701775"/>
                </a:cubicBezTo>
                <a:cubicBezTo>
                  <a:pt x="878052" y="1703527"/>
                  <a:pt x="869289" y="1703527"/>
                  <a:pt x="872794" y="1701775"/>
                </a:cubicBezTo>
                <a:close/>
                <a:moveTo>
                  <a:pt x="597897" y="1700388"/>
                </a:moveTo>
                <a:lnTo>
                  <a:pt x="601771" y="1701802"/>
                </a:lnTo>
                <a:cubicBezTo>
                  <a:pt x="605633" y="1703199"/>
                  <a:pt x="609028" y="1704404"/>
                  <a:pt x="611657" y="1705280"/>
                </a:cubicBezTo>
                <a:cubicBezTo>
                  <a:pt x="602894" y="1703527"/>
                  <a:pt x="599389" y="1701775"/>
                  <a:pt x="601142" y="1705280"/>
                </a:cubicBezTo>
                <a:cubicBezTo>
                  <a:pt x="593255" y="1702651"/>
                  <a:pt x="598184" y="1702980"/>
                  <a:pt x="598923" y="1701830"/>
                </a:cubicBezTo>
                <a:close/>
                <a:moveTo>
                  <a:pt x="596166" y="1699756"/>
                </a:moveTo>
                <a:lnTo>
                  <a:pt x="597636" y="1700022"/>
                </a:lnTo>
                <a:lnTo>
                  <a:pt x="597897" y="1700388"/>
                </a:lnTo>
                <a:close/>
                <a:moveTo>
                  <a:pt x="1088364" y="1693012"/>
                </a:moveTo>
                <a:cubicBezTo>
                  <a:pt x="1081354" y="1696517"/>
                  <a:pt x="1090117" y="1696517"/>
                  <a:pt x="1083106" y="1698270"/>
                </a:cubicBezTo>
                <a:cubicBezTo>
                  <a:pt x="1081354" y="1698270"/>
                  <a:pt x="1077849" y="1700022"/>
                  <a:pt x="1076096" y="1700022"/>
                </a:cubicBezTo>
                <a:cubicBezTo>
                  <a:pt x="1083106" y="1696517"/>
                  <a:pt x="1083106" y="1694764"/>
                  <a:pt x="1088364" y="1693012"/>
                </a:cubicBezTo>
                <a:close/>
                <a:moveTo>
                  <a:pt x="1104138" y="1687754"/>
                </a:moveTo>
                <a:cubicBezTo>
                  <a:pt x="1102385" y="1689507"/>
                  <a:pt x="1105890" y="1689507"/>
                  <a:pt x="1104138" y="1689507"/>
                </a:cubicBezTo>
                <a:cubicBezTo>
                  <a:pt x="1098880" y="1689507"/>
                  <a:pt x="1093622" y="1691259"/>
                  <a:pt x="1088364" y="1693012"/>
                </a:cubicBezTo>
                <a:cubicBezTo>
                  <a:pt x="1093622" y="1689507"/>
                  <a:pt x="1098880" y="1689507"/>
                  <a:pt x="1104138" y="1687754"/>
                </a:cubicBezTo>
                <a:close/>
                <a:moveTo>
                  <a:pt x="562584" y="1687754"/>
                </a:moveTo>
                <a:cubicBezTo>
                  <a:pt x="570471" y="1690383"/>
                  <a:pt x="580110" y="1693888"/>
                  <a:pt x="589092" y="1697174"/>
                </a:cubicBezTo>
                <a:lnTo>
                  <a:pt x="596166" y="1699756"/>
                </a:lnTo>
                <a:lnTo>
                  <a:pt x="591886" y="1698982"/>
                </a:lnTo>
                <a:cubicBezTo>
                  <a:pt x="585806" y="1697174"/>
                  <a:pt x="579234" y="1693888"/>
                  <a:pt x="576605" y="1696517"/>
                </a:cubicBezTo>
                <a:cubicBezTo>
                  <a:pt x="576605" y="1691259"/>
                  <a:pt x="567842" y="1693012"/>
                  <a:pt x="562584" y="1687754"/>
                </a:cubicBezTo>
                <a:close/>
                <a:moveTo>
                  <a:pt x="1128674" y="1686001"/>
                </a:moveTo>
                <a:cubicBezTo>
                  <a:pt x="1119911" y="1693012"/>
                  <a:pt x="1112901" y="1691259"/>
                  <a:pt x="1104138" y="1694764"/>
                </a:cubicBezTo>
                <a:cubicBezTo>
                  <a:pt x="1107643" y="1689507"/>
                  <a:pt x="1119911" y="1687754"/>
                  <a:pt x="1128674" y="1686001"/>
                </a:cubicBezTo>
                <a:close/>
                <a:moveTo>
                  <a:pt x="1076096" y="1686001"/>
                </a:moveTo>
                <a:cubicBezTo>
                  <a:pt x="1074343" y="1687754"/>
                  <a:pt x="1074343" y="1689507"/>
                  <a:pt x="1069086" y="1693012"/>
                </a:cubicBezTo>
                <a:cubicBezTo>
                  <a:pt x="1058570" y="1689507"/>
                  <a:pt x="1062075" y="1691259"/>
                  <a:pt x="1076096" y="1686001"/>
                </a:cubicBezTo>
                <a:close/>
                <a:moveTo>
                  <a:pt x="1114653" y="1684249"/>
                </a:moveTo>
                <a:cubicBezTo>
                  <a:pt x="1112901" y="1686001"/>
                  <a:pt x="1119911" y="1686001"/>
                  <a:pt x="1111148" y="1689507"/>
                </a:cubicBezTo>
                <a:cubicBezTo>
                  <a:pt x="1109396" y="1689507"/>
                  <a:pt x="1107643" y="1686001"/>
                  <a:pt x="1114653" y="1684249"/>
                </a:cubicBezTo>
                <a:close/>
                <a:moveTo>
                  <a:pt x="1135602" y="1677074"/>
                </a:moveTo>
                <a:cubicBezTo>
                  <a:pt x="1137437" y="1676800"/>
                  <a:pt x="1138752" y="1676800"/>
                  <a:pt x="1139190" y="1677238"/>
                </a:cubicBezTo>
                <a:cubicBezTo>
                  <a:pt x="1132179" y="1677238"/>
                  <a:pt x="1123416" y="1682496"/>
                  <a:pt x="1121664" y="1684249"/>
                </a:cubicBezTo>
                <a:cubicBezTo>
                  <a:pt x="1125169" y="1680744"/>
                  <a:pt x="1109396" y="1686001"/>
                  <a:pt x="1114653" y="1682496"/>
                </a:cubicBezTo>
                <a:cubicBezTo>
                  <a:pt x="1119911" y="1681182"/>
                  <a:pt x="1130098" y="1677896"/>
                  <a:pt x="1135602" y="1677074"/>
                </a:cubicBezTo>
                <a:close/>
                <a:moveTo>
                  <a:pt x="1157592" y="1677019"/>
                </a:moveTo>
                <a:cubicBezTo>
                  <a:pt x="1158906" y="1676800"/>
                  <a:pt x="1159345" y="1677238"/>
                  <a:pt x="1156716" y="1678991"/>
                </a:cubicBezTo>
                <a:cubicBezTo>
                  <a:pt x="1151458" y="1678991"/>
                  <a:pt x="1147953" y="1680744"/>
                  <a:pt x="1144447" y="1682496"/>
                </a:cubicBezTo>
                <a:cubicBezTo>
                  <a:pt x="1140942" y="1682496"/>
                  <a:pt x="1137437" y="1684249"/>
                  <a:pt x="1139190" y="1682496"/>
                </a:cubicBezTo>
                <a:cubicBezTo>
                  <a:pt x="1149705" y="1682496"/>
                  <a:pt x="1146200" y="1678991"/>
                  <a:pt x="1142695" y="1678991"/>
                </a:cubicBezTo>
                <a:cubicBezTo>
                  <a:pt x="1146200" y="1678991"/>
                  <a:pt x="1147953" y="1677238"/>
                  <a:pt x="1151458" y="1677238"/>
                </a:cubicBezTo>
                <a:cubicBezTo>
                  <a:pt x="1149705" y="1678991"/>
                  <a:pt x="1149705" y="1678991"/>
                  <a:pt x="1153210" y="1678991"/>
                </a:cubicBezTo>
                <a:cubicBezTo>
                  <a:pt x="1154087" y="1678115"/>
                  <a:pt x="1156278" y="1677238"/>
                  <a:pt x="1157592" y="1677019"/>
                </a:cubicBezTo>
                <a:close/>
                <a:moveTo>
                  <a:pt x="529285" y="1671981"/>
                </a:moveTo>
                <a:cubicBezTo>
                  <a:pt x="539801" y="1675486"/>
                  <a:pt x="550316" y="1680744"/>
                  <a:pt x="560832" y="1686001"/>
                </a:cubicBezTo>
                <a:cubicBezTo>
                  <a:pt x="550316" y="1682496"/>
                  <a:pt x="531038" y="1678991"/>
                  <a:pt x="529285" y="1671981"/>
                </a:cubicBezTo>
                <a:close/>
                <a:moveTo>
                  <a:pt x="1189495" y="1668284"/>
                </a:moveTo>
                <a:cubicBezTo>
                  <a:pt x="1190891" y="1668037"/>
                  <a:pt x="1191768" y="1668037"/>
                  <a:pt x="1191768" y="1668475"/>
                </a:cubicBezTo>
                <a:cubicBezTo>
                  <a:pt x="1188263" y="1668475"/>
                  <a:pt x="1186510" y="1670228"/>
                  <a:pt x="1186510" y="1670228"/>
                </a:cubicBezTo>
                <a:cubicBezTo>
                  <a:pt x="1175994" y="1675486"/>
                  <a:pt x="1165479" y="1673733"/>
                  <a:pt x="1165479" y="1677238"/>
                </a:cubicBezTo>
                <a:cubicBezTo>
                  <a:pt x="1161973" y="1677238"/>
                  <a:pt x="1158468" y="1675486"/>
                  <a:pt x="1156716" y="1671981"/>
                </a:cubicBezTo>
                <a:cubicBezTo>
                  <a:pt x="1161973" y="1671981"/>
                  <a:pt x="1174242" y="1670228"/>
                  <a:pt x="1172489" y="1671981"/>
                </a:cubicBezTo>
                <a:cubicBezTo>
                  <a:pt x="1176432" y="1671981"/>
                  <a:pt x="1185305" y="1669023"/>
                  <a:pt x="1189495" y="1668284"/>
                </a:cubicBezTo>
                <a:close/>
                <a:moveTo>
                  <a:pt x="1200531" y="1661465"/>
                </a:moveTo>
                <a:cubicBezTo>
                  <a:pt x="1198778" y="1664970"/>
                  <a:pt x="1186510" y="1666723"/>
                  <a:pt x="1188263" y="1664970"/>
                </a:cubicBezTo>
                <a:cubicBezTo>
                  <a:pt x="1191768" y="1664970"/>
                  <a:pt x="1195273" y="1661465"/>
                  <a:pt x="1200531" y="1661465"/>
                </a:cubicBezTo>
                <a:close/>
                <a:moveTo>
                  <a:pt x="508993" y="1660753"/>
                </a:moveTo>
                <a:cubicBezTo>
                  <a:pt x="507268" y="1660589"/>
                  <a:pt x="508254" y="1661903"/>
                  <a:pt x="508254" y="1663218"/>
                </a:cubicBezTo>
                <a:cubicBezTo>
                  <a:pt x="510006" y="1662341"/>
                  <a:pt x="513073" y="1663656"/>
                  <a:pt x="516579" y="1665627"/>
                </a:cubicBezTo>
                <a:lnTo>
                  <a:pt x="523731" y="1669776"/>
                </a:lnTo>
                <a:lnTo>
                  <a:pt x="522521" y="1667928"/>
                </a:lnTo>
                <a:cubicBezTo>
                  <a:pt x="522932" y="1666942"/>
                  <a:pt x="527532" y="1668913"/>
                  <a:pt x="522275" y="1664970"/>
                </a:cubicBezTo>
                <a:cubicBezTo>
                  <a:pt x="513512" y="1664970"/>
                  <a:pt x="517017" y="1663218"/>
                  <a:pt x="511759" y="1661465"/>
                </a:cubicBezTo>
                <a:cubicBezTo>
                  <a:pt x="510444" y="1661027"/>
                  <a:pt x="509568" y="1660808"/>
                  <a:pt x="508993" y="1660753"/>
                </a:cubicBezTo>
                <a:close/>
                <a:moveTo>
                  <a:pt x="944651" y="1659712"/>
                </a:moveTo>
                <a:cubicBezTo>
                  <a:pt x="939393" y="1659712"/>
                  <a:pt x="932383" y="1661465"/>
                  <a:pt x="927125" y="1661465"/>
                </a:cubicBezTo>
                <a:cubicBezTo>
                  <a:pt x="928878" y="1661465"/>
                  <a:pt x="927125" y="1663218"/>
                  <a:pt x="930630" y="1663218"/>
                </a:cubicBezTo>
                <a:cubicBezTo>
                  <a:pt x="939393" y="1657960"/>
                  <a:pt x="942898" y="1663218"/>
                  <a:pt x="946404" y="1663218"/>
                </a:cubicBezTo>
                <a:cubicBezTo>
                  <a:pt x="951661" y="1661465"/>
                  <a:pt x="949909" y="1659712"/>
                  <a:pt x="953414" y="1659712"/>
                </a:cubicBezTo>
                <a:cubicBezTo>
                  <a:pt x="951661" y="1659712"/>
                  <a:pt x="949909" y="1659712"/>
                  <a:pt x="946404" y="1659712"/>
                </a:cubicBezTo>
                <a:close/>
                <a:moveTo>
                  <a:pt x="956919" y="1657960"/>
                </a:moveTo>
                <a:cubicBezTo>
                  <a:pt x="960424" y="1659712"/>
                  <a:pt x="962177" y="1659712"/>
                  <a:pt x="967435" y="1659712"/>
                </a:cubicBezTo>
                <a:cubicBezTo>
                  <a:pt x="970940" y="1657960"/>
                  <a:pt x="969187" y="1657960"/>
                  <a:pt x="969187" y="1657960"/>
                </a:cubicBezTo>
                <a:cubicBezTo>
                  <a:pt x="963930" y="1657960"/>
                  <a:pt x="960424" y="1657960"/>
                  <a:pt x="956919" y="1657960"/>
                </a:cubicBezTo>
                <a:close/>
                <a:moveTo>
                  <a:pt x="1247851" y="1650949"/>
                </a:moveTo>
                <a:cubicBezTo>
                  <a:pt x="1242593" y="1652264"/>
                  <a:pt x="1242264" y="1654564"/>
                  <a:pt x="1239471" y="1656371"/>
                </a:cubicBezTo>
                <a:lnTo>
                  <a:pt x="1235649" y="1657933"/>
                </a:lnTo>
                <a:lnTo>
                  <a:pt x="1237062" y="1657905"/>
                </a:lnTo>
                <a:cubicBezTo>
                  <a:pt x="1238212" y="1657631"/>
                  <a:pt x="1239526" y="1657084"/>
                  <a:pt x="1240841" y="1656207"/>
                </a:cubicBezTo>
                <a:cubicBezTo>
                  <a:pt x="1237335" y="1661465"/>
                  <a:pt x="1232078" y="1657960"/>
                  <a:pt x="1228572" y="1661465"/>
                </a:cubicBezTo>
                <a:cubicBezTo>
                  <a:pt x="1232078" y="1663218"/>
                  <a:pt x="1242593" y="1661465"/>
                  <a:pt x="1251356" y="1654455"/>
                </a:cubicBezTo>
                <a:cubicBezTo>
                  <a:pt x="1246098" y="1652702"/>
                  <a:pt x="1246098" y="1654455"/>
                  <a:pt x="1247851" y="1650949"/>
                </a:cubicBezTo>
                <a:close/>
                <a:moveTo>
                  <a:pt x="1223315" y="1650949"/>
                </a:moveTo>
                <a:lnTo>
                  <a:pt x="1218057" y="1654455"/>
                </a:lnTo>
                <a:cubicBezTo>
                  <a:pt x="1214551" y="1654455"/>
                  <a:pt x="1211046" y="1656207"/>
                  <a:pt x="1212799" y="1654455"/>
                </a:cubicBezTo>
                <a:cubicBezTo>
                  <a:pt x="1216304" y="1654455"/>
                  <a:pt x="1219809" y="1650949"/>
                  <a:pt x="1223315" y="1650949"/>
                </a:cubicBezTo>
                <a:close/>
                <a:moveTo>
                  <a:pt x="1058570" y="1642186"/>
                </a:moveTo>
                <a:cubicBezTo>
                  <a:pt x="1051560" y="1643939"/>
                  <a:pt x="1044549" y="1645692"/>
                  <a:pt x="1037539" y="1647444"/>
                </a:cubicBezTo>
                <a:cubicBezTo>
                  <a:pt x="1020013" y="1650949"/>
                  <a:pt x="1004239" y="1652702"/>
                  <a:pt x="986713" y="1654455"/>
                </a:cubicBezTo>
                <a:cubicBezTo>
                  <a:pt x="988466" y="1654455"/>
                  <a:pt x="988466" y="1654455"/>
                  <a:pt x="988466" y="1656207"/>
                </a:cubicBezTo>
                <a:cubicBezTo>
                  <a:pt x="984961" y="1656207"/>
                  <a:pt x="979703" y="1656207"/>
                  <a:pt x="976198" y="1657960"/>
                </a:cubicBezTo>
                <a:cubicBezTo>
                  <a:pt x="988466" y="1656207"/>
                  <a:pt x="979703" y="1659712"/>
                  <a:pt x="984961" y="1661465"/>
                </a:cubicBezTo>
                <a:cubicBezTo>
                  <a:pt x="991971" y="1659712"/>
                  <a:pt x="990219" y="1659712"/>
                  <a:pt x="990219" y="1657960"/>
                </a:cubicBezTo>
                <a:cubicBezTo>
                  <a:pt x="998982" y="1656207"/>
                  <a:pt x="1013002" y="1654455"/>
                  <a:pt x="1025271" y="1652702"/>
                </a:cubicBezTo>
                <a:cubicBezTo>
                  <a:pt x="1025271" y="1650949"/>
                  <a:pt x="1032281" y="1649197"/>
                  <a:pt x="1037539" y="1647444"/>
                </a:cubicBezTo>
                <a:cubicBezTo>
                  <a:pt x="1042797" y="1647444"/>
                  <a:pt x="1034034" y="1649197"/>
                  <a:pt x="1041044" y="1649197"/>
                </a:cubicBezTo>
                <a:cubicBezTo>
                  <a:pt x="1046302" y="1645692"/>
                  <a:pt x="1053312" y="1643939"/>
                  <a:pt x="1058570" y="1642186"/>
                </a:cubicBezTo>
                <a:close/>
                <a:moveTo>
                  <a:pt x="465753" y="1641748"/>
                </a:moveTo>
                <a:cubicBezTo>
                  <a:pt x="467944" y="1642624"/>
                  <a:pt x="470573" y="1643939"/>
                  <a:pt x="471449" y="1643939"/>
                </a:cubicBezTo>
                <a:lnTo>
                  <a:pt x="465648" y="1641763"/>
                </a:lnTo>
                <a:close/>
                <a:moveTo>
                  <a:pt x="1076069" y="1639968"/>
                </a:moveTo>
                <a:cubicBezTo>
                  <a:pt x="1076753" y="1639886"/>
                  <a:pt x="1077411" y="1639996"/>
                  <a:pt x="1077849" y="1640434"/>
                </a:cubicBezTo>
                <a:lnTo>
                  <a:pt x="1076067" y="1639969"/>
                </a:lnTo>
                <a:close/>
                <a:moveTo>
                  <a:pt x="441655" y="1633423"/>
                </a:moveTo>
                <a:cubicBezTo>
                  <a:pt x="450418" y="1635176"/>
                  <a:pt x="453923" y="1642186"/>
                  <a:pt x="462686" y="1643939"/>
                </a:cubicBezTo>
                <a:cubicBezTo>
                  <a:pt x="462686" y="1642186"/>
                  <a:pt x="460934" y="1640434"/>
                  <a:pt x="457428" y="1638681"/>
                </a:cubicBezTo>
                <a:lnTo>
                  <a:pt x="465648" y="1641763"/>
                </a:lnTo>
                <a:lnTo>
                  <a:pt x="462686" y="1642186"/>
                </a:lnTo>
                <a:cubicBezTo>
                  <a:pt x="469697" y="1647444"/>
                  <a:pt x="471449" y="1643939"/>
                  <a:pt x="476707" y="1649197"/>
                </a:cubicBezTo>
                <a:cubicBezTo>
                  <a:pt x="467944" y="1645692"/>
                  <a:pt x="473202" y="1650949"/>
                  <a:pt x="473202" y="1652702"/>
                </a:cubicBezTo>
                <a:cubicBezTo>
                  <a:pt x="467944" y="1647444"/>
                  <a:pt x="460934" y="1643939"/>
                  <a:pt x="452171" y="1640434"/>
                </a:cubicBezTo>
                <a:cubicBezTo>
                  <a:pt x="448665" y="1636929"/>
                  <a:pt x="445160" y="1636929"/>
                  <a:pt x="441655" y="1633423"/>
                </a:cubicBezTo>
                <a:close/>
                <a:moveTo>
                  <a:pt x="1123416" y="1626413"/>
                </a:moveTo>
                <a:lnTo>
                  <a:pt x="1118762" y="1627706"/>
                </a:lnTo>
                <a:lnTo>
                  <a:pt x="1118816" y="1627508"/>
                </a:lnTo>
                <a:cubicBezTo>
                  <a:pt x="1120349" y="1626851"/>
                  <a:pt x="1122540" y="1626413"/>
                  <a:pt x="1123416" y="1626413"/>
                </a:cubicBezTo>
                <a:close/>
                <a:moveTo>
                  <a:pt x="406603" y="1610640"/>
                </a:moveTo>
                <a:cubicBezTo>
                  <a:pt x="410108" y="1610640"/>
                  <a:pt x="410108" y="1612392"/>
                  <a:pt x="417119" y="1614145"/>
                </a:cubicBezTo>
                <a:lnTo>
                  <a:pt x="420624" y="1617650"/>
                </a:lnTo>
                <a:cubicBezTo>
                  <a:pt x="420624" y="1617650"/>
                  <a:pt x="417119" y="1619403"/>
                  <a:pt x="413613" y="1615897"/>
                </a:cubicBezTo>
                <a:cubicBezTo>
                  <a:pt x="420624" y="1615897"/>
                  <a:pt x="410108" y="1614145"/>
                  <a:pt x="406603" y="1610640"/>
                </a:cubicBezTo>
                <a:close/>
                <a:moveTo>
                  <a:pt x="390830" y="1600124"/>
                </a:moveTo>
                <a:cubicBezTo>
                  <a:pt x="396087" y="1601877"/>
                  <a:pt x="401345" y="1603629"/>
                  <a:pt x="401345" y="1603629"/>
                </a:cubicBezTo>
                <a:cubicBezTo>
                  <a:pt x="404850" y="1605382"/>
                  <a:pt x="403098" y="1605382"/>
                  <a:pt x="404850" y="1607134"/>
                </a:cubicBezTo>
                <a:cubicBezTo>
                  <a:pt x="397840" y="1605382"/>
                  <a:pt x="399593" y="1605382"/>
                  <a:pt x="397840" y="1607134"/>
                </a:cubicBezTo>
                <a:cubicBezTo>
                  <a:pt x="397840" y="1605382"/>
                  <a:pt x="396087" y="1605382"/>
                  <a:pt x="394335" y="1603629"/>
                </a:cubicBezTo>
                <a:close/>
                <a:moveTo>
                  <a:pt x="1351254" y="1594866"/>
                </a:moveTo>
                <a:lnTo>
                  <a:pt x="1342820" y="1600234"/>
                </a:lnTo>
                <a:lnTo>
                  <a:pt x="1342491" y="1600124"/>
                </a:lnTo>
                <a:lnTo>
                  <a:pt x="1337485" y="1603629"/>
                </a:lnTo>
                <a:lnTo>
                  <a:pt x="1331976" y="1607134"/>
                </a:lnTo>
                <a:cubicBezTo>
                  <a:pt x="1331976" y="1603629"/>
                  <a:pt x="1349502" y="1593114"/>
                  <a:pt x="1351254" y="1594866"/>
                </a:cubicBezTo>
                <a:close/>
                <a:moveTo>
                  <a:pt x="387324" y="1591361"/>
                </a:moveTo>
                <a:cubicBezTo>
                  <a:pt x="394335" y="1596619"/>
                  <a:pt x="399593" y="1598371"/>
                  <a:pt x="403098" y="1601877"/>
                </a:cubicBezTo>
                <a:cubicBezTo>
                  <a:pt x="397840" y="1600124"/>
                  <a:pt x="396087" y="1596619"/>
                  <a:pt x="390830" y="1596619"/>
                </a:cubicBezTo>
                <a:close/>
                <a:moveTo>
                  <a:pt x="1358265" y="1586103"/>
                </a:moveTo>
                <a:cubicBezTo>
                  <a:pt x="1353007" y="1591361"/>
                  <a:pt x="1363522" y="1586103"/>
                  <a:pt x="1356512" y="1591361"/>
                </a:cubicBezTo>
                <a:cubicBezTo>
                  <a:pt x="1356512" y="1586103"/>
                  <a:pt x="1344244" y="1598371"/>
                  <a:pt x="1340739" y="1594866"/>
                </a:cubicBezTo>
                <a:cubicBezTo>
                  <a:pt x="1347749" y="1587856"/>
                  <a:pt x="1353007" y="1589608"/>
                  <a:pt x="1358265" y="1586103"/>
                </a:cubicBezTo>
                <a:close/>
                <a:moveTo>
                  <a:pt x="366293" y="1579093"/>
                </a:moveTo>
                <a:cubicBezTo>
                  <a:pt x="371551" y="1580845"/>
                  <a:pt x="375056" y="1586103"/>
                  <a:pt x="380314" y="1587856"/>
                </a:cubicBezTo>
                <a:cubicBezTo>
                  <a:pt x="382067" y="1589608"/>
                  <a:pt x="387324" y="1593114"/>
                  <a:pt x="382067" y="1593114"/>
                </a:cubicBezTo>
                <a:cubicBezTo>
                  <a:pt x="378561" y="1586103"/>
                  <a:pt x="371551" y="1584351"/>
                  <a:pt x="366293" y="1579093"/>
                </a:cubicBezTo>
                <a:close/>
                <a:moveTo>
                  <a:pt x="354025" y="1570330"/>
                </a:moveTo>
                <a:cubicBezTo>
                  <a:pt x="355778" y="1572082"/>
                  <a:pt x="357530" y="1572082"/>
                  <a:pt x="359283" y="1573835"/>
                </a:cubicBezTo>
                <a:cubicBezTo>
                  <a:pt x="362788" y="1577340"/>
                  <a:pt x="361035" y="1577340"/>
                  <a:pt x="355778" y="1575588"/>
                </a:cubicBezTo>
                <a:cubicBezTo>
                  <a:pt x="354025" y="1572082"/>
                  <a:pt x="354025" y="1570330"/>
                  <a:pt x="354025" y="1570330"/>
                </a:cubicBezTo>
                <a:close/>
                <a:moveTo>
                  <a:pt x="1260643" y="1569306"/>
                </a:moveTo>
                <a:lnTo>
                  <a:pt x="1259194" y="1570251"/>
                </a:lnTo>
                <a:lnTo>
                  <a:pt x="1258367" y="1570330"/>
                </a:lnTo>
                <a:close/>
                <a:moveTo>
                  <a:pt x="1267130" y="1565072"/>
                </a:moveTo>
                <a:cubicBezTo>
                  <a:pt x="1265377" y="1566825"/>
                  <a:pt x="1264062" y="1567701"/>
                  <a:pt x="1262748" y="1568358"/>
                </a:cubicBezTo>
                <a:lnTo>
                  <a:pt x="1260643" y="1569306"/>
                </a:lnTo>
                <a:close/>
                <a:moveTo>
                  <a:pt x="344824" y="1564634"/>
                </a:moveTo>
                <a:cubicBezTo>
                  <a:pt x="344714" y="1564524"/>
                  <a:pt x="344824" y="1564634"/>
                  <a:pt x="345262" y="1565072"/>
                </a:cubicBezTo>
                <a:cubicBezTo>
                  <a:pt x="348767" y="1566825"/>
                  <a:pt x="348767" y="1565072"/>
                  <a:pt x="350520" y="1566825"/>
                </a:cubicBezTo>
                <a:cubicBezTo>
                  <a:pt x="354025" y="1568577"/>
                  <a:pt x="350520" y="1568577"/>
                  <a:pt x="354025" y="1570330"/>
                </a:cubicBezTo>
                <a:lnTo>
                  <a:pt x="348767" y="1568577"/>
                </a:lnTo>
                <a:cubicBezTo>
                  <a:pt x="347453" y="1567263"/>
                  <a:pt x="345152" y="1564962"/>
                  <a:pt x="344824" y="1564634"/>
                </a:cubicBezTo>
                <a:close/>
                <a:moveTo>
                  <a:pt x="1415754" y="1564076"/>
                </a:moveTo>
                <a:lnTo>
                  <a:pt x="1415498" y="1564168"/>
                </a:lnTo>
                <a:lnTo>
                  <a:pt x="1415178" y="1564484"/>
                </a:lnTo>
                <a:close/>
                <a:moveTo>
                  <a:pt x="331241" y="1556309"/>
                </a:moveTo>
                <a:cubicBezTo>
                  <a:pt x="336499" y="1558062"/>
                  <a:pt x="343509" y="1568577"/>
                  <a:pt x="341757" y="1568577"/>
                </a:cubicBezTo>
                <a:cubicBezTo>
                  <a:pt x="338252" y="1565072"/>
                  <a:pt x="334746" y="1559814"/>
                  <a:pt x="331241" y="1556309"/>
                </a:cubicBezTo>
                <a:close/>
                <a:moveTo>
                  <a:pt x="1434795" y="1549766"/>
                </a:moveTo>
                <a:lnTo>
                  <a:pt x="1434503" y="1550175"/>
                </a:lnTo>
                <a:lnTo>
                  <a:pt x="1433433" y="1550855"/>
                </a:lnTo>
                <a:close/>
                <a:moveTo>
                  <a:pt x="315577" y="1545629"/>
                </a:moveTo>
                <a:cubicBezTo>
                  <a:pt x="315468" y="1545355"/>
                  <a:pt x="315906" y="1545355"/>
                  <a:pt x="317220" y="1545793"/>
                </a:cubicBezTo>
                <a:cubicBezTo>
                  <a:pt x="322478" y="1552804"/>
                  <a:pt x="325983" y="1549299"/>
                  <a:pt x="331241" y="1556309"/>
                </a:cubicBezTo>
                <a:lnTo>
                  <a:pt x="322478" y="1551051"/>
                </a:lnTo>
                <a:cubicBezTo>
                  <a:pt x="321164" y="1549737"/>
                  <a:pt x="315906" y="1546451"/>
                  <a:pt x="315577" y="1545629"/>
                </a:cubicBezTo>
                <a:close/>
                <a:moveTo>
                  <a:pt x="1429786" y="1542251"/>
                </a:moveTo>
                <a:cubicBezTo>
                  <a:pt x="1430203" y="1542069"/>
                  <a:pt x="1430340" y="1542069"/>
                  <a:pt x="1430121" y="1542288"/>
                </a:cubicBezTo>
                <a:cubicBezTo>
                  <a:pt x="1424863" y="1544041"/>
                  <a:pt x="1421358" y="1552804"/>
                  <a:pt x="1414348" y="1554556"/>
                </a:cubicBezTo>
                <a:cubicBezTo>
                  <a:pt x="1416100" y="1551051"/>
                  <a:pt x="1409090" y="1559814"/>
                  <a:pt x="1405585" y="1559814"/>
                </a:cubicBezTo>
                <a:cubicBezTo>
                  <a:pt x="1410185" y="1553680"/>
                  <a:pt x="1426863" y="1543521"/>
                  <a:pt x="1429786" y="1542251"/>
                </a:cubicBezTo>
                <a:close/>
                <a:moveTo>
                  <a:pt x="1428369" y="1537030"/>
                </a:moveTo>
                <a:cubicBezTo>
                  <a:pt x="1424863" y="1544041"/>
                  <a:pt x="1414348" y="1545793"/>
                  <a:pt x="1414348" y="1551051"/>
                </a:cubicBezTo>
                <a:cubicBezTo>
                  <a:pt x="1410843" y="1551051"/>
                  <a:pt x="1409090" y="1556309"/>
                  <a:pt x="1405585" y="1558062"/>
                </a:cubicBezTo>
                <a:cubicBezTo>
                  <a:pt x="1403832" y="1556309"/>
                  <a:pt x="1410843" y="1552804"/>
                  <a:pt x="1414348" y="1549299"/>
                </a:cubicBezTo>
                <a:cubicBezTo>
                  <a:pt x="1412595" y="1549299"/>
                  <a:pt x="1409090" y="1551051"/>
                  <a:pt x="1410843" y="1547546"/>
                </a:cubicBezTo>
                <a:cubicBezTo>
                  <a:pt x="1417853" y="1545793"/>
                  <a:pt x="1423111" y="1540536"/>
                  <a:pt x="1428369" y="1537030"/>
                </a:cubicBezTo>
                <a:close/>
                <a:moveTo>
                  <a:pt x="1347749" y="1515999"/>
                </a:moveTo>
                <a:cubicBezTo>
                  <a:pt x="1340739" y="1519504"/>
                  <a:pt x="1335481" y="1523010"/>
                  <a:pt x="1331976" y="1528267"/>
                </a:cubicBezTo>
                <a:cubicBezTo>
                  <a:pt x="1335481" y="1523010"/>
                  <a:pt x="1347749" y="1517752"/>
                  <a:pt x="1347749" y="1515999"/>
                </a:cubicBezTo>
                <a:close/>
                <a:moveTo>
                  <a:pt x="262890" y="1494968"/>
                </a:moveTo>
                <a:cubicBezTo>
                  <a:pt x="266395" y="1498473"/>
                  <a:pt x="269900" y="1500226"/>
                  <a:pt x="273405" y="1501978"/>
                </a:cubicBezTo>
                <a:cubicBezTo>
                  <a:pt x="276911" y="1507236"/>
                  <a:pt x="273405" y="1505484"/>
                  <a:pt x="269900" y="1505484"/>
                </a:cubicBezTo>
                <a:cubicBezTo>
                  <a:pt x="268148" y="1500226"/>
                  <a:pt x="264642" y="1500226"/>
                  <a:pt x="262890" y="1494968"/>
                </a:cubicBezTo>
                <a:close/>
                <a:moveTo>
                  <a:pt x="238353" y="1470432"/>
                </a:moveTo>
                <a:cubicBezTo>
                  <a:pt x="240106" y="1470432"/>
                  <a:pt x="240106" y="1470432"/>
                  <a:pt x="241859" y="1470432"/>
                </a:cubicBezTo>
                <a:cubicBezTo>
                  <a:pt x="243611" y="1479195"/>
                  <a:pt x="254127" y="1480947"/>
                  <a:pt x="252374" y="1486205"/>
                </a:cubicBezTo>
                <a:cubicBezTo>
                  <a:pt x="247116" y="1480947"/>
                  <a:pt x="240106" y="1475689"/>
                  <a:pt x="238353" y="1470432"/>
                </a:cubicBezTo>
                <a:close/>
                <a:moveTo>
                  <a:pt x="1530020" y="1461669"/>
                </a:moveTo>
                <a:cubicBezTo>
                  <a:pt x="1531772" y="1465174"/>
                  <a:pt x="1521257" y="1473937"/>
                  <a:pt x="1517751" y="1479195"/>
                </a:cubicBezTo>
                <a:cubicBezTo>
                  <a:pt x="1521257" y="1472184"/>
                  <a:pt x="1524762" y="1466926"/>
                  <a:pt x="1530020" y="1461669"/>
                </a:cubicBezTo>
                <a:close/>
                <a:moveTo>
                  <a:pt x="227838" y="1456411"/>
                </a:moveTo>
                <a:cubicBezTo>
                  <a:pt x="231343" y="1459916"/>
                  <a:pt x="234848" y="1463421"/>
                  <a:pt x="236601" y="1466926"/>
                </a:cubicBezTo>
                <a:lnTo>
                  <a:pt x="229590" y="1463421"/>
                </a:lnTo>
                <a:close/>
                <a:moveTo>
                  <a:pt x="1555432" y="1439980"/>
                </a:moveTo>
                <a:cubicBezTo>
                  <a:pt x="1555870" y="1439761"/>
                  <a:pt x="1556309" y="1439761"/>
                  <a:pt x="1556309" y="1440637"/>
                </a:cubicBezTo>
                <a:cubicBezTo>
                  <a:pt x="1552803" y="1442390"/>
                  <a:pt x="1549298" y="1445895"/>
                  <a:pt x="1545793" y="1449400"/>
                </a:cubicBezTo>
                <a:cubicBezTo>
                  <a:pt x="1547546" y="1445895"/>
                  <a:pt x="1549298" y="1444143"/>
                  <a:pt x="1551051" y="1442390"/>
                </a:cubicBezTo>
                <a:cubicBezTo>
                  <a:pt x="1549298" y="1444143"/>
                  <a:pt x="1552803" y="1442390"/>
                  <a:pt x="1554556" y="1440637"/>
                </a:cubicBezTo>
                <a:cubicBezTo>
                  <a:pt x="1554556" y="1440637"/>
                  <a:pt x="1554994" y="1440199"/>
                  <a:pt x="1555432" y="1439980"/>
                </a:cubicBezTo>
                <a:close/>
                <a:moveTo>
                  <a:pt x="1458163" y="1428369"/>
                </a:moveTo>
                <a:cubicBezTo>
                  <a:pt x="1456410" y="1430122"/>
                  <a:pt x="1454658" y="1433627"/>
                  <a:pt x="1452905" y="1435380"/>
                </a:cubicBezTo>
                <a:cubicBezTo>
                  <a:pt x="1452905" y="1433627"/>
                  <a:pt x="1451153" y="1433627"/>
                  <a:pt x="1452905" y="1431874"/>
                </a:cubicBezTo>
                <a:cubicBezTo>
                  <a:pt x="1456410" y="1428369"/>
                  <a:pt x="1452905" y="1431874"/>
                  <a:pt x="1458163" y="1428369"/>
                </a:cubicBezTo>
                <a:close/>
                <a:moveTo>
                  <a:pt x="203301" y="1426617"/>
                </a:moveTo>
                <a:cubicBezTo>
                  <a:pt x="206807" y="1431874"/>
                  <a:pt x="212064" y="1437132"/>
                  <a:pt x="215570" y="1442390"/>
                </a:cubicBezTo>
                <a:cubicBezTo>
                  <a:pt x="212064" y="1442390"/>
                  <a:pt x="210312" y="1438885"/>
                  <a:pt x="208559" y="1435380"/>
                </a:cubicBezTo>
                <a:cubicBezTo>
                  <a:pt x="206807" y="1435380"/>
                  <a:pt x="206807" y="1437132"/>
                  <a:pt x="203301" y="1433627"/>
                </a:cubicBezTo>
                <a:cubicBezTo>
                  <a:pt x="208559" y="1437132"/>
                  <a:pt x="199796" y="1423111"/>
                  <a:pt x="203301" y="1426617"/>
                </a:cubicBezTo>
                <a:close/>
                <a:moveTo>
                  <a:pt x="189281" y="1421359"/>
                </a:moveTo>
                <a:cubicBezTo>
                  <a:pt x="191033" y="1424864"/>
                  <a:pt x="194538" y="1426617"/>
                  <a:pt x="196291" y="1430122"/>
                </a:cubicBezTo>
                <a:cubicBezTo>
                  <a:pt x="192786" y="1426617"/>
                  <a:pt x="198044" y="1431874"/>
                  <a:pt x="194538" y="1430122"/>
                </a:cubicBezTo>
                <a:cubicBezTo>
                  <a:pt x="191033" y="1426617"/>
                  <a:pt x="187528" y="1423111"/>
                  <a:pt x="189281" y="1421359"/>
                </a:cubicBezTo>
                <a:close/>
                <a:moveTo>
                  <a:pt x="1489710" y="1395070"/>
                </a:moveTo>
                <a:cubicBezTo>
                  <a:pt x="1489710" y="1396822"/>
                  <a:pt x="1480947" y="1407338"/>
                  <a:pt x="1477442" y="1412596"/>
                </a:cubicBezTo>
                <a:cubicBezTo>
                  <a:pt x="1477442" y="1409091"/>
                  <a:pt x="1477442" y="1409091"/>
                  <a:pt x="1479194" y="1405585"/>
                </a:cubicBezTo>
                <a:cubicBezTo>
                  <a:pt x="1484452" y="1398575"/>
                  <a:pt x="1484452" y="1402080"/>
                  <a:pt x="1489710" y="1395070"/>
                </a:cubicBezTo>
                <a:close/>
                <a:moveTo>
                  <a:pt x="161129" y="1371814"/>
                </a:moveTo>
                <a:cubicBezTo>
                  <a:pt x="161513" y="1371711"/>
                  <a:pt x="162115" y="1371848"/>
                  <a:pt x="162992" y="1372286"/>
                </a:cubicBezTo>
                <a:cubicBezTo>
                  <a:pt x="168249" y="1381049"/>
                  <a:pt x="171755" y="1389812"/>
                  <a:pt x="180518" y="1396822"/>
                </a:cubicBezTo>
                <a:cubicBezTo>
                  <a:pt x="184023" y="1403833"/>
                  <a:pt x="185775" y="1407338"/>
                  <a:pt x="182270" y="1407338"/>
                </a:cubicBezTo>
                <a:cubicBezTo>
                  <a:pt x="177012" y="1400328"/>
                  <a:pt x="178765" y="1400328"/>
                  <a:pt x="177012" y="1395070"/>
                </a:cubicBezTo>
                <a:cubicBezTo>
                  <a:pt x="170440" y="1388498"/>
                  <a:pt x="169783" y="1387840"/>
                  <a:pt x="168386" y="1387922"/>
                </a:cubicBezTo>
                <a:lnTo>
                  <a:pt x="166925" y="1388028"/>
                </a:lnTo>
                <a:lnTo>
                  <a:pt x="167373" y="1388717"/>
                </a:lnTo>
                <a:cubicBezTo>
                  <a:pt x="169564" y="1391565"/>
                  <a:pt x="171755" y="1394193"/>
                  <a:pt x="173507" y="1396822"/>
                </a:cubicBezTo>
                <a:cubicBezTo>
                  <a:pt x="166497" y="1393317"/>
                  <a:pt x="159486" y="1381049"/>
                  <a:pt x="161239" y="1379296"/>
                </a:cubicBezTo>
                <a:lnTo>
                  <a:pt x="165989" y="1386592"/>
                </a:lnTo>
                <a:lnTo>
                  <a:pt x="164963" y="1383623"/>
                </a:lnTo>
                <a:cubicBezTo>
                  <a:pt x="162772" y="1378831"/>
                  <a:pt x="159213" y="1372327"/>
                  <a:pt x="161129" y="1371814"/>
                </a:cubicBezTo>
                <a:close/>
                <a:moveTo>
                  <a:pt x="145657" y="1362537"/>
                </a:moveTo>
                <a:cubicBezTo>
                  <a:pt x="145904" y="1362428"/>
                  <a:pt x="146342" y="1362647"/>
                  <a:pt x="147218" y="1363523"/>
                </a:cubicBezTo>
                <a:cubicBezTo>
                  <a:pt x="147218" y="1365276"/>
                  <a:pt x="150723" y="1367028"/>
                  <a:pt x="150723" y="1370533"/>
                </a:cubicBezTo>
                <a:cubicBezTo>
                  <a:pt x="145466" y="1365276"/>
                  <a:pt x="147218" y="1365276"/>
                  <a:pt x="148971" y="1370533"/>
                </a:cubicBezTo>
                <a:cubicBezTo>
                  <a:pt x="147218" y="1368781"/>
                  <a:pt x="143713" y="1367028"/>
                  <a:pt x="141960" y="1363523"/>
                </a:cubicBezTo>
                <a:cubicBezTo>
                  <a:pt x="145904" y="1366152"/>
                  <a:pt x="144918" y="1362866"/>
                  <a:pt x="145657" y="1362537"/>
                </a:cubicBezTo>
                <a:close/>
                <a:moveTo>
                  <a:pt x="1568577" y="1333729"/>
                </a:moveTo>
                <a:cubicBezTo>
                  <a:pt x="1568577" y="1337234"/>
                  <a:pt x="1566824" y="1338987"/>
                  <a:pt x="1563319" y="1345997"/>
                </a:cubicBezTo>
                <a:cubicBezTo>
                  <a:pt x="1558061" y="1349502"/>
                  <a:pt x="1563319" y="1340739"/>
                  <a:pt x="1568577" y="1333729"/>
                </a:cubicBezTo>
                <a:close/>
                <a:moveTo>
                  <a:pt x="127419" y="1327732"/>
                </a:moveTo>
                <a:cubicBezTo>
                  <a:pt x="127721" y="1327814"/>
                  <a:pt x="128378" y="1328471"/>
                  <a:pt x="129692" y="1330224"/>
                </a:cubicBezTo>
                <a:cubicBezTo>
                  <a:pt x="134950" y="1337234"/>
                  <a:pt x="136703" y="1345997"/>
                  <a:pt x="145466" y="1349502"/>
                </a:cubicBezTo>
                <a:cubicBezTo>
                  <a:pt x="147218" y="1354760"/>
                  <a:pt x="150723" y="1358265"/>
                  <a:pt x="154229" y="1363523"/>
                </a:cubicBezTo>
                <a:cubicBezTo>
                  <a:pt x="152476" y="1363523"/>
                  <a:pt x="150723" y="1360018"/>
                  <a:pt x="150723" y="1363523"/>
                </a:cubicBezTo>
                <a:cubicBezTo>
                  <a:pt x="152476" y="1365276"/>
                  <a:pt x="152476" y="1368781"/>
                  <a:pt x="150723" y="1365276"/>
                </a:cubicBezTo>
                <a:cubicBezTo>
                  <a:pt x="148971" y="1361770"/>
                  <a:pt x="143713" y="1354760"/>
                  <a:pt x="141960" y="1356513"/>
                </a:cubicBezTo>
                <a:cubicBezTo>
                  <a:pt x="140208" y="1353007"/>
                  <a:pt x="141960" y="1354760"/>
                  <a:pt x="141960" y="1351255"/>
                </a:cubicBezTo>
                <a:cubicBezTo>
                  <a:pt x="134950" y="1344244"/>
                  <a:pt x="131445" y="1335481"/>
                  <a:pt x="126187" y="1328471"/>
                </a:cubicBezTo>
                <a:cubicBezTo>
                  <a:pt x="128816" y="1332414"/>
                  <a:pt x="126516" y="1327485"/>
                  <a:pt x="127419" y="1327732"/>
                </a:cubicBezTo>
                <a:close/>
                <a:moveTo>
                  <a:pt x="120929" y="1323213"/>
                </a:moveTo>
                <a:cubicBezTo>
                  <a:pt x="122682" y="1324966"/>
                  <a:pt x="124434" y="1326718"/>
                  <a:pt x="124434" y="1330224"/>
                </a:cubicBezTo>
                <a:cubicBezTo>
                  <a:pt x="120929" y="1326718"/>
                  <a:pt x="120929" y="1324966"/>
                  <a:pt x="119177" y="1324966"/>
                </a:cubicBezTo>
                <a:cubicBezTo>
                  <a:pt x="117424" y="1321461"/>
                  <a:pt x="120929" y="1324966"/>
                  <a:pt x="120929" y="1323213"/>
                </a:cubicBezTo>
                <a:close/>
                <a:moveTo>
                  <a:pt x="1582715" y="1282723"/>
                </a:moveTo>
                <a:lnTo>
                  <a:pt x="1582597" y="1282903"/>
                </a:lnTo>
                <a:lnTo>
                  <a:pt x="1582527" y="1282903"/>
                </a:lnTo>
                <a:close/>
                <a:moveTo>
                  <a:pt x="1582597" y="1277646"/>
                </a:moveTo>
                <a:cubicBezTo>
                  <a:pt x="1581721" y="1279398"/>
                  <a:pt x="1580845" y="1281589"/>
                  <a:pt x="1580626" y="1282903"/>
                </a:cubicBezTo>
                <a:lnTo>
                  <a:pt x="1582527" y="1282903"/>
                </a:lnTo>
                <a:lnTo>
                  <a:pt x="1578654" y="1286628"/>
                </a:lnTo>
                <a:cubicBezTo>
                  <a:pt x="1577340" y="1287285"/>
                  <a:pt x="1576464" y="1287285"/>
                  <a:pt x="1575587" y="1288161"/>
                </a:cubicBezTo>
                <a:cubicBezTo>
                  <a:pt x="1577340" y="1284656"/>
                  <a:pt x="1579092" y="1281151"/>
                  <a:pt x="1582597" y="1277646"/>
                </a:cubicBezTo>
                <a:close/>
                <a:moveTo>
                  <a:pt x="1613894" y="1269321"/>
                </a:moveTo>
                <a:lnTo>
                  <a:pt x="1613268" y="1270416"/>
                </a:lnTo>
                <a:cubicBezTo>
                  <a:pt x="1612830" y="1270635"/>
                  <a:pt x="1612392" y="1270635"/>
                  <a:pt x="1612392" y="1270635"/>
                </a:cubicBezTo>
                <a:close/>
                <a:moveTo>
                  <a:pt x="1614144" y="1268883"/>
                </a:moveTo>
                <a:lnTo>
                  <a:pt x="1614041" y="1269192"/>
                </a:lnTo>
                <a:lnTo>
                  <a:pt x="1613894" y="1269321"/>
                </a:lnTo>
                <a:close/>
                <a:moveTo>
                  <a:pt x="1619402" y="1261872"/>
                </a:moveTo>
                <a:cubicBezTo>
                  <a:pt x="1619402" y="1268883"/>
                  <a:pt x="1614144" y="1274140"/>
                  <a:pt x="1610639" y="1279398"/>
                </a:cubicBezTo>
                <a:cubicBezTo>
                  <a:pt x="1610639" y="1277646"/>
                  <a:pt x="1611515" y="1275893"/>
                  <a:pt x="1612392" y="1274140"/>
                </a:cubicBezTo>
                <a:lnTo>
                  <a:pt x="1614041" y="1269192"/>
                </a:lnTo>
                <a:lnTo>
                  <a:pt x="1615897" y="1267568"/>
                </a:lnTo>
                <a:cubicBezTo>
                  <a:pt x="1616773" y="1266254"/>
                  <a:pt x="1617650" y="1264501"/>
                  <a:pt x="1619402" y="1261872"/>
                </a:cubicBezTo>
                <a:close/>
                <a:moveTo>
                  <a:pt x="93583" y="1258851"/>
                </a:moveTo>
                <a:lnTo>
                  <a:pt x="94421" y="1259435"/>
                </a:lnTo>
                <a:cubicBezTo>
                  <a:pt x="96064" y="1261325"/>
                  <a:pt x="97707" y="1264939"/>
                  <a:pt x="96393" y="1263625"/>
                </a:cubicBezTo>
                <a:cubicBezTo>
                  <a:pt x="95955" y="1263187"/>
                  <a:pt x="95407" y="1262310"/>
                  <a:pt x="94832" y="1261270"/>
                </a:cubicBezTo>
                <a:close/>
                <a:moveTo>
                  <a:pt x="93035" y="1258400"/>
                </a:moveTo>
                <a:lnTo>
                  <a:pt x="93391" y="1258479"/>
                </a:lnTo>
                <a:lnTo>
                  <a:pt x="93583" y="1258851"/>
                </a:lnTo>
                <a:lnTo>
                  <a:pt x="93095" y="1258511"/>
                </a:lnTo>
                <a:close/>
                <a:moveTo>
                  <a:pt x="1593113" y="1258367"/>
                </a:moveTo>
                <a:cubicBezTo>
                  <a:pt x="1591361" y="1263625"/>
                  <a:pt x="1587855" y="1267130"/>
                  <a:pt x="1587855" y="1272388"/>
                </a:cubicBezTo>
                <a:cubicBezTo>
                  <a:pt x="1580845" y="1277646"/>
                  <a:pt x="1589608" y="1261872"/>
                  <a:pt x="1593113" y="1258367"/>
                </a:cubicBezTo>
                <a:close/>
                <a:moveTo>
                  <a:pt x="1649854" y="1178405"/>
                </a:moveTo>
                <a:cubicBezTo>
                  <a:pt x="1650511" y="1178186"/>
                  <a:pt x="1650949" y="1178624"/>
                  <a:pt x="1650949" y="1179500"/>
                </a:cubicBezTo>
                <a:cubicBezTo>
                  <a:pt x="1650949" y="1181253"/>
                  <a:pt x="1649196" y="1184758"/>
                  <a:pt x="1647444" y="1186510"/>
                </a:cubicBezTo>
                <a:cubicBezTo>
                  <a:pt x="1647444" y="1184758"/>
                  <a:pt x="1645691" y="1184758"/>
                  <a:pt x="1647444" y="1181253"/>
                </a:cubicBezTo>
                <a:cubicBezTo>
                  <a:pt x="1648320" y="1179500"/>
                  <a:pt x="1649196" y="1178624"/>
                  <a:pt x="1649854" y="1178405"/>
                </a:cubicBezTo>
                <a:close/>
                <a:moveTo>
                  <a:pt x="1658151" y="1161645"/>
                </a:moveTo>
                <a:cubicBezTo>
                  <a:pt x="1658726" y="1161098"/>
                  <a:pt x="1659274" y="1161098"/>
                  <a:pt x="1659712" y="1161974"/>
                </a:cubicBezTo>
                <a:cubicBezTo>
                  <a:pt x="1656207" y="1165479"/>
                  <a:pt x="1657959" y="1168984"/>
                  <a:pt x="1654454" y="1172490"/>
                </a:cubicBezTo>
                <a:cubicBezTo>
                  <a:pt x="1654454" y="1169861"/>
                  <a:pt x="1656426" y="1163289"/>
                  <a:pt x="1658151" y="1161645"/>
                </a:cubicBezTo>
                <a:close/>
                <a:moveTo>
                  <a:pt x="1703527" y="1119912"/>
                </a:moveTo>
                <a:cubicBezTo>
                  <a:pt x="1703527" y="1125169"/>
                  <a:pt x="1700022" y="1128675"/>
                  <a:pt x="1701774" y="1130427"/>
                </a:cubicBezTo>
                <a:cubicBezTo>
                  <a:pt x="1700022" y="1132180"/>
                  <a:pt x="1700022" y="1135685"/>
                  <a:pt x="1698269" y="1133932"/>
                </a:cubicBezTo>
                <a:cubicBezTo>
                  <a:pt x="1700022" y="1128675"/>
                  <a:pt x="1698269" y="1128675"/>
                  <a:pt x="1703527" y="1119912"/>
                </a:cubicBezTo>
                <a:close/>
                <a:moveTo>
                  <a:pt x="29027" y="1096963"/>
                </a:moveTo>
                <a:cubicBezTo>
                  <a:pt x="29137" y="1096690"/>
                  <a:pt x="29356" y="1096690"/>
                  <a:pt x="29794" y="1097128"/>
                </a:cubicBezTo>
                <a:cubicBezTo>
                  <a:pt x="29794" y="1105891"/>
                  <a:pt x="36804" y="1114654"/>
                  <a:pt x="36804" y="1123417"/>
                </a:cubicBezTo>
                <a:cubicBezTo>
                  <a:pt x="31547" y="1116406"/>
                  <a:pt x="33299" y="1109396"/>
                  <a:pt x="28041" y="1102386"/>
                </a:cubicBezTo>
                <a:cubicBezTo>
                  <a:pt x="29356" y="1101071"/>
                  <a:pt x="28699" y="1097785"/>
                  <a:pt x="29027" y="1096963"/>
                </a:cubicBezTo>
                <a:close/>
                <a:moveTo>
                  <a:pt x="31943" y="1079602"/>
                </a:moveTo>
                <a:lnTo>
                  <a:pt x="32861" y="1080998"/>
                </a:lnTo>
                <a:cubicBezTo>
                  <a:pt x="34175" y="1082669"/>
                  <a:pt x="35490" y="1083983"/>
                  <a:pt x="36804" y="1084860"/>
                </a:cubicBezTo>
                <a:cubicBezTo>
                  <a:pt x="35928" y="1081354"/>
                  <a:pt x="35052" y="1080040"/>
                  <a:pt x="34175" y="1079602"/>
                </a:cubicBezTo>
                <a:close/>
                <a:moveTo>
                  <a:pt x="0" y="932383"/>
                </a:moveTo>
                <a:cubicBezTo>
                  <a:pt x="1752" y="932383"/>
                  <a:pt x="1752" y="953415"/>
                  <a:pt x="1752" y="953415"/>
                </a:cubicBezTo>
                <a:cubicBezTo>
                  <a:pt x="1752" y="946404"/>
                  <a:pt x="0" y="939394"/>
                  <a:pt x="0" y="932383"/>
                </a:cubicBezTo>
                <a:close/>
                <a:moveTo>
                  <a:pt x="7010" y="786918"/>
                </a:moveTo>
                <a:cubicBezTo>
                  <a:pt x="8763" y="788670"/>
                  <a:pt x="10515" y="788670"/>
                  <a:pt x="10515" y="792175"/>
                </a:cubicBezTo>
                <a:cubicBezTo>
                  <a:pt x="8763" y="800938"/>
                  <a:pt x="8763" y="788670"/>
                  <a:pt x="8763" y="790423"/>
                </a:cubicBezTo>
                <a:cubicBezTo>
                  <a:pt x="8763" y="793928"/>
                  <a:pt x="8763" y="797433"/>
                  <a:pt x="7010" y="800938"/>
                </a:cubicBezTo>
                <a:cubicBezTo>
                  <a:pt x="7010" y="795681"/>
                  <a:pt x="7010" y="792175"/>
                  <a:pt x="7010" y="786918"/>
                </a:cubicBezTo>
                <a:close/>
                <a:moveTo>
                  <a:pt x="12268" y="758876"/>
                </a:moveTo>
                <a:cubicBezTo>
                  <a:pt x="12268" y="767639"/>
                  <a:pt x="12268" y="776402"/>
                  <a:pt x="10515" y="785165"/>
                </a:cubicBezTo>
                <a:cubicBezTo>
                  <a:pt x="8763" y="783412"/>
                  <a:pt x="7010" y="783412"/>
                  <a:pt x="7010" y="779907"/>
                </a:cubicBezTo>
                <a:cubicBezTo>
                  <a:pt x="7010" y="772897"/>
                  <a:pt x="10515" y="765886"/>
                  <a:pt x="12268" y="758876"/>
                </a:cubicBezTo>
                <a:close/>
                <a:moveTo>
                  <a:pt x="35243" y="614834"/>
                </a:moveTo>
                <a:cubicBezTo>
                  <a:pt x="35819" y="614287"/>
                  <a:pt x="36366" y="614287"/>
                  <a:pt x="36804" y="615163"/>
                </a:cubicBezTo>
                <a:cubicBezTo>
                  <a:pt x="35052" y="618668"/>
                  <a:pt x="35052" y="623926"/>
                  <a:pt x="31547" y="625678"/>
                </a:cubicBezTo>
                <a:cubicBezTo>
                  <a:pt x="31547" y="623050"/>
                  <a:pt x="33518" y="616477"/>
                  <a:pt x="35243" y="614834"/>
                </a:cubicBezTo>
                <a:close/>
                <a:moveTo>
                  <a:pt x="47320" y="594132"/>
                </a:moveTo>
                <a:lnTo>
                  <a:pt x="46864" y="595052"/>
                </a:lnTo>
                <a:lnTo>
                  <a:pt x="47074" y="594186"/>
                </a:lnTo>
                <a:cubicBezTo>
                  <a:pt x="47210" y="593803"/>
                  <a:pt x="47320" y="593693"/>
                  <a:pt x="47320" y="594132"/>
                </a:cubicBezTo>
                <a:close/>
                <a:moveTo>
                  <a:pt x="1684248" y="546811"/>
                </a:moveTo>
                <a:cubicBezTo>
                  <a:pt x="1687754" y="550317"/>
                  <a:pt x="1687754" y="553822"/>
                  <a:pt x="1691259" y="557327"/>
                </a:cubicBezTo>
                <a:lnTo>
                  <a:pt x="1684248" y="547512"/>
                </a:lnTo>
                <a:close/>
                <a:moveTo>
                  <a:pt x="105156" y="455676"/>
                </a:moveTo>
                <a:cubicBezTo>
                  <a:pt x="105156" y="460934"/>
                  <a:pt x="98145" y="473202"/>
                  <a:pt x="96393" y="473202"/>
                </a:cubicBezTo>
                <a:cubicBezTo>
                  <a:pt x="99898" y="466192"/>
                  <a:pt x="101651" y="460934"/>
                  <a:pt x="105156" y="455676"/>
                </a:cubicBezTo>
                <a:close/>
                <a:moveTo>
                  <a:pt x="1540535" y="450418"/>
                </a:moveTo>
                <a:cubicBezTo>
                  <a:pt x="1542288" y="453924"/>
                  <a:pt x="1542288" y="455676"/>
                  <a:pt x="1544040" y="457429"/>
                </a:cubicBezTo>
                <a:cubicBezTo>
                  <a:pt x="1544040" y="457429"/>
                  <a:pt x="1545793" y="459181"/>
                  <a:pt x="1545793" y="459181"/>
                </a:cubicBezTo>
                <a:cubicBezTo>
                  <a:pt x="1545793" y="460934"/>
                  <a:pt x="1547546" y="462687"/>
                  <a:pt x="1549298" y="464439"/>
                </a:cubicBezTo>
                <a:cubicBezTo>
                  <a:pt x="1549298" y="466192"/>
                  <a:pt x="1551051" y="466192"/>
                  <a:pt x="1551051" y="467944"/>
                </a:cubicBezTo>
                <a:cubicBezTo>
                  <a:pt x="1551051" y="469697"/>
                  <a:pt x="1552803" y="471450"/>
                  <a:pt x="1554556" y="473202"/>
                </a:cubicBezTo>
                <a:cubicBezTo>
                  <a:pt x="1554556" y="471450"/>
                  <a:pt x="1554556" y="471450"/>
                  <a:pt x="1554556" y="469697"/>
                </a:cubicBezTo>
                <a:cubicBezTo>
                  <a:pt x="1551051" y="464439"/>
                  <a:pt x="1542288" y="453924"/>
                  <a:pt x="1547546" y="455676"/>
                </a:cubicBezTo>
                <a:cubicBezTo>
                  <a:pt x="1545793" y="455676"/>
                  <a:pt x="1545793" y="453924"/>
                  <a:pt x="1544040" y="452171"/>
                </a:cubicBezTo>
                <a:cubicBezTo>
                  <a:pt x="1544040" y="453924"/>
                  <a:pt x="1542288" y="452171"/>
                  <a:pt x="1540535" y="450418"/>
                </a:cubicBezTo>
                <a:close/>
                <a:moveTo>
                  <a:pt x="148971" y="380314"/>
                </a:moveTo>
                <a:cubicBezTo>
                  <a:pt x="148971" y="383820"/>
                  <a:pt x="140208" y="396088"/>
                  <a:pt x="136703" y="403098"/>
                </a:cubicBezTo>
                <a:cubicBezTo>
                  <a:pt x="136703" y="399593"/>
                  <a:pt x="143713" y="387325"/>
                  <a:pt x="148971" y="380314"/>
                </a:cubicBezTo>
                <a:close/>
                <a:moveTo>
                  <a:pt x="245364" y="262890"/>
                </a:moveTo>
                <a:cubicBezTo>
                  <a:pt x="241859" y="266395"/>
                  <a:pt x="238353" y="271653"/>
                  <a:pt x="233096" y="275158"/>
                </a:cubicBezTo>
                <a:cubicBezTo>
                  <a:pt x="234848" y="269901"/>
                  <a:pt x="245364" y="261138"/>
                  <a:pt x="245364" y="262890"/>
                </a:cubicBezTo>
                <a:close/>
                <a:moveTo>
                  <a:pt x="1496720" y="227838"/>
                </a:moveTo>
                <a:cubicBezTo>
                  <a:pt x="1500225" y="231343"/>
                  <a:pt x="1505483" y="234849"/>
                  <a:pt x="1508988" y="240106"/>
                </a:cubicBezTo>
                <a:cubicBezTo>
                  <a:pt x="1501978" y="234849"/>
                  <a:pt x="1503730" y="236601"/>
                  <a:pt x="1501978" y="236601"/>
                </a:cubicBezTo>
                <a:cubicBezTo>
                  <a:pt x="1501978" y="233096"/>
                  <a:pt x="1491462" y="226085"/>
                  <a:pt x="1496720" y="227838"/>
                </a:cubicBezTo>
                <a:close/>
                <a:moveTo>
                  <a:pt x="1484452" y="224333"/>
                </a:moveTo>
                <a:cubicBezTo>
                  <a:pt x="1487957" y="226085"/>
                  <a:pt x="1487957" y="224333"/>
                  <a:pt x="1493215" y="227838"/>
                </a:cubicBezTo>
                <a:cubicBezTo>
                  <a:pt x="1496720" y="234849"/>
                  <a:pt x="1487957" y="227838"/>
                  <a:pt x="1484452" y="224333"/>
                </a:cubicBezTo>
                <a:close/>
                <a:moveTo>
                  <a:pt x="285674" y="224333"/>
                </a:moveTo>
                <a:cubicBezTo>
                  <a:pt x="287426" y="224333"/>
                  <a:pt x="287426" y="224333"/>
                  <a:pt x="287426" y="224333"/>
                </a:cubicBezTo>
                <a:cubicBezTo>
                  <a:pt x="282168" y="227838"/>
                  <a:pt x="275158" y="236601"/>
                  <a:pt x="273405" y="234849"/>
                </a:cubicBezTo>
                <a:cubicBezTo>
                  <a:pt x="276911" y="231343"/>
                  <a:pt x="280416" y="229591"/>
                  <a:pt x="283921" y="226085"/>
                </a:cubicBezTo>
                <a:cubicBezTo>
                  <a:pt x="283921" y="224333"/>
                  <a:pt x="285674" y="224333"/>
                  <a:pt x="285674" y="224333"/>
                </a:cubicBezTo>
                <a:close/>
                <a:moveTo>
                  <a:pt x="1472184" y="206807"/>
                </a:moveTo>
                <a:cubicBezTo>
                  <a:pt x="1477442" y="215570"/>
                  <a:pt x="1477442" y="210312"/>
                  <a:pt x="1482699" y="213817"/>
                </a:cubicBezTo>
                <a:cubicBezTo>
                  <a:pt x="1484452" y="215570"/>
                  <a:pt x="1486205" y="217322"/>
                  <a:pt x="1487957" y="220828"/>
                </a:cubicBezTo>
                <a:cubicBezTo>
                  <a:pt x="1486205" y="219075"/>
                  <a:pt x="1486205" y="220828"/>
                  <a:pt x="1486205" y="220828"/>
                </a:cubicBezTo>
                <a:cubicBezTo>
                  <a:pt x="1482699" y="217322"/>
                  <a:pt x="1477442" y="215570"/>
                  <a:pt x="1473936" y="212065"/>
                </a:cubicBezTo>
                <a:cubicBezTo>
                  <a:pt x="1473936" y="210312"/>
                  <a:pt x="1470431" y="206807"/>
                  <a:pt x="1472184" y="206807"/>
                </a:cubicBezTo>
                <a:close/>
                <a:moveTo>
                  <a:pt x="1447647" y="199797"/>
                </a:moveTo>
                <a:lnTo>
                  <a:pt x="1448957" y="201475"/>
                </a:lnTo>
                <a:lnTo>
                  <a:pt x="1447585" y="200758"/>
                </a:lnTo>
                <a:close/>
                <a:moveTo>
                  <a:pt x="1412595" y="180518"/>
                </a:moveTo>
                <a:cubicBezTo>
                  <a:pt x="1421358" y="182271"/>
                  <a:pt x="1437132" y="187528"/>
                  <a:pt x="1449400" y="196291"/>
                </a:cubicBezTo>
                <a:cubicBezTo>
                  <a:pt x="1449400" y="199797"/>
                  <a:pt x="1438884" y="191034"/>
                  <a:pt x="1442390" y="198044"/>
                </a:cubicBezTo>
                <a:lnTo>
                  <a:pt x="1447585" y="200758"/>
                </a:lnTo>
                <a:lnTo>
                  <a:pt x="1447538" y="201494"/>
                </a:lnTo>
                <a:cubicBezTo>
                  <a:pt x="1446223" y="202316"/>
                  <a:pt x="1441951" y="200673"/>
                  <a:pt x="1440637" y="198044"/>
                </a:cubicBezTo>
                <a:cubicBezTo>
                  <a:pt x="1442390" y="198044"/>
                  <a:pt x="1442390" y="198044"/>
                  <a:pt x="1440637" y="194539"/>
                </a:cubicBezTo>
                <a:cubicBezTo>
                  <a:pt x="1431874" y="189281"/>
                  <a:pt x="1424863" y="191034"/>
                  <a:pt x="1412595" y="180518"/>
                </a:cubicBezTo>
                <a:close/>
                <a:moveTo>
                  <a:pt x="1435487" y="177236"/>
                </a:moveTo>
                <a:lnTo>
                  <a:pt x="1436475" y="177670"/>
                </a:lnTo>
                <a:cubicBezTo>
                  <a:pt x="1442828" y="180518"/>
                  <a:pt x="1448524" y="183147"/>
                  <a:pt x="1454658" y="185776"/>
                </a:cubicBezTo>
                <a:cubicBezTo>
                  <a:pt x="1449400" y="185776"/>
                  <a:pt x="1459916" y="191034"/>
                  <a:pt x="1458163" y="194539"/>
                </a:cubicBezTo>
                <a:cubicBezTo>
                  <a:pt x="1458163" y="192786"/>
                  <a:pt x="1465173" y="196291"/>
                  <a:pt x="1470431" y="199797"/>
                </a:cubicBezTo>
                <a:cubicBezTo>
                  <a:pt x="1475689" y="201549"/>
                  <a:pt x="1480947" y="205054"/>
                  <a:pt x="1479194" y="206807"/>
                </a:cubicBezTo>
                <a:cubicBezTo>
                  <a:pt x="1470431" y="201549"/>
                  <a:pt x="1449400" y="189281"/>
                  <a:pt x="1444142" y="189281"/>
                </a:cubicBezTo>
                <a:cubicBezTo>
                  <a:pt x="1442390" y="185776"/>
                  <a:pt x="1437132" y="185776"/>
                  <a:pt x="1435379" y="180518"/>
                </a:cubicBezTo>
                <a:cubicBezTo>
                  <a:pt x="1438884" y="182271"/>
                  <a:pt x="1445895" y="187528"/>
                  <a:pt x="1444142" y="184023"/>
                </a:cubicBezTo>
                <a:cubicBezTo>
                  <a:pt x="1442828" y="182709"/>
                  <a:pt x="1441185" y="181285"/>
                  <a:pt x="1439569" y="180025"/>
                </a:cubicBezTo>
                <a:close/>
                <a:moveTo>
                  <a:pt x="1434851" y="176956"/>
                </a:moveTo>
                <a:lnTo>
                  <a:pt x="1435160" y="177013"/>
                </a:lnTo>
                <a:lnTo>
                  <a:pt x="1435487" y="177236"/>
                </a:lnTo>
                <a:close/>
                <a:moveTo>
                  <a:pt x="357530" y="173508"/>
                </a:moveTo>
                <a:lnTo>
                  <a:pt x="353004" y="176495"/>
                </a:lnTo>
                <a:lnTo>
                  <a:pt x="354162" y="175616"/>
                </a:lnTo>
                <a:cubicBezTo>
                  <a:pt x="355449" y="174712"/>
                  <a:pt x="356654" y="173946"/>
                  <a:pt x="357530" y="173508"/>
                </a:cubicBezTo>
                <a:close/>
                <a:moveTo>
                  <a:pt x="1414348" y="168250"/>
                </a:moveTo>
                <a:cubicBezTo>
                  <a:pt x="1418729" y="170002"/>
                  <a:pt x="1422673" y="171645"/>
                  <a:pt x="1426315" y="173206"/>
                </a:cubicBezTo>
                <a:lnTo>
                  <a:pt x="1434851" y="176956"/>
                </a:lnTo>
                <a:lnTo>
                  <a:pt x="1433051" y="176629"/>
                </a:lnTo>
                <a:cubicBezTo>
                  <a:pt x="1432969" y="177122"/>
                  <a:pt x="1433627" y="178327"/>
                  <a:pt x="1435379" y="180518"/>
                </a:cubicBezTo>
                <a:cubicBezTo>
                  <a:pt x="1426616" y="177013"/>
                  <a:pt x="1419606" y="173508"/>
                  <a:pt x="1414348" y="168250"/>
                </a:cubicBezTo>
                <a:close/>
                <a:moveTo>
                  <a:pt x="366293" y="162992"/>
                </a:moveTo>
                <a:lnTo>
                  <a:pt x="364541" y="170002"/>
                </a:lnTo>
                <a:lnTo>
                  <a:pt x="364541" y="170002"/>
                </a:lnTo>
                <a:lnTo>
                  <a:pt x="361912" y="169345"/>
                </a:lnTo>
                <a:cubicBezTo>
                  <a:pt x="361474" y="169126"/>
                  <a:pt x="361036" y="169126"/>
                  <a:pt x="359283" y="170002"/>
                </a:cubicBezTo>
                <a:cubicBezTo>
                  <a:pt x="361035" y="168250"/>
                  <a:pt x="364541" y="164745"/>
                  <a:pt x="366293" y="162992"/>
                </a:cubicBezTo>
                <a:close/>
                <a:moveTo>
                  <a:pt x="1400327" y="147218"/>
                </a:moveTo>
                <a:cubicBezTo>
                  <a:pt x="1409090" y="152476"/>
                  <a:pt x="1414348" y="159487"/>
                  <a:pt x="1423111" y="164745"/>
                </a:cubicBezTo>
                <a:cubicBezTo>
                  <a:pt x="1412595" y="161239"/>
                  <a:pt x="1407338" y="154229"/>
                  <a:pt x="1400327" y="147218"/>
                </a:cubicBezTo>
                <a:close/>
                <a:moveTo>
                  <a:pt x="1396822" y="141961"/>
                </a:moveTo>
                <a:cubicBezTo>
                  <a:pt x="1400327" y="145466"/>
                  <a:pt x="1407338" y="147218"/>
                  <a:pt x="1410843" y="150724"/>
                </a:cubicBezTo>
                <a:cubicBezTo>
                  <a:pt x="1405585" y="148971"/>
                  <a:pt x="1393317" y="141961"/>
                  <a:pt x="1396822" y="141961"/>
                </a:cubicBezTo>
                <a:close/>
                <a:moveTo>
                  <a:pt x="1370533" y="134950"/>
                </a:moveTo>
                <a:cubicBezTo>
                  <a:pt x="1377543" y="143713"/>
                  <a:pt x="1389812" y="145466"/>
                  <a:pt x="1398575" y="152476"/>
                </a:cubicBezTo>
                <a:cubicBezTo>
                  <a:pt x="1396822" y="152476"/>
                  <a:pt x="1400327" y="155982"/>
                  <a:pt x="1398575" y="155982"/>
                </a:cubicBezTo>
                <a:cubicBezTo>
                  <a:pt x="1391564" y="147218"/>
                  <a:pt x="1367028" y="138455"/>
                  <a:pt x="1370533" y="134950"/>
                </a:cubicBezTo>
                <a:close/>
                <a:moveTo>
                  <a:pt x="1337234" y="112167"/>
                </a:moveTo>
                <a:cubicBezTo>
                  <a:pt x="1345996" y="117424"/>
                  <a:pt x="1347749" y="117424"/>
                  <a:pt x="1358265" y="124435"/>
                </a:cubicBezTo>
                <a:cubicBezTo>
                  <a:pt x="1349502" y="120930"/>
                  <a:pt x="1342491" y="117424"/>
                  <a:pt x="1337234" y="112167"/>
                </a:cubicBezTo>
                <a:close/>
                <a:moveTo>
                  <a:pt x="1324965" y="108661"/>
                </a:moveTo>
                <a:cubicBezTo>
                  <a:pt x="1330223" y="112167"/>
                  <a:pt x="1337234" y="113919"/>
                  <a:pt x="1342491" y="119177"/>
                </a:cubicBezTo>
                <a:cubicBezTo>
                  <a:pt x="1333728" y="115672"/>
                  <a:pt x="1331976" y="115672"/>
                  <a:pt x="1333728" y="117424"/>
                </a:cubicBezTo>
                <a:cubicBezTo>
                  <a:pt x="1326718" y="113919"/>
                  <a:pt x="1328471" y="112167"/>
                  <a:pt x="1324965" y="108661"/>
                </a:cubicBezTo>
                <a:close/>
                <a:moveTo>
                  <a:pt x="1286408" y="87630"/>
                </a:moveTo>
                <a:cubicBezTo>
                  <a:pt x="1293419" y="92888"/>
                  <a:pt x="1286408" y="85878"/>
                  <a:pt x="1288161" y="87630"/>
                </a:cubicBezTo>
                <a:cubicBezTo>
                  <a:pt x="1291666" y="89383"/>
                  <a:pt x="1296924" y="87630"/>
                  <a:pt x="1300429" y="91135"/>
                </a:cubicBezTo>
                <a:cubicBezTo>
                  <a:pt x="1298676" y="92888"/>
                  <a:pt x="1288161" y="87630"/>
                  <a:pt x="1295171" y="92888"/>
                </a:cubicBezTo>
                <a:cubicBezTo>
                  <a:pt x="1302182" y="94641"/>
                  <a:pt x="1309192" y="99898"/>
                  <a:pt x="1316202" y="103404"/>
                </a:cubicBezTo>
                <a:lnTo>
                  <a:pt x="1316202" y="105156"/>
                </a:lnTo>
                <a:cubicBezTo>
                  <a:pt x="1307439" y="101651"/>
                  <a:pt x="1293419" y="91135"/>
                  <a:pt x="1288161" y="91135"/>
                </a:cubicBezTo>
                <a:lnTo>
                  <a:pt x="1284655" y="89383"/>
                </a:lnTo>
                <a:cubicBezTo>
                  <a:pt x="1284655" y="87630"/>
                  <a:pt x="1284655" y="87630"/>
                  <a:pt x="1286408" y="87630"/>
                </a:cubicBezTo>
                <a:close/>
                <a:moveTo>
                  <a:pt x="1235583" y="64846"/>
                </a:moveTo>
                <a:cubicBezTo>
                  <a:pt x="1239088" y="64846"/>
                  <a:pt x="1247851" y="70104"/>
                  <a:pt x="1244346" y="70104"/>
                </a:cubicBezTo>
                <a:cubicBezTo>
                  <a:pt x="1235583" y="64846"/>
                  <a:pt x="1242593" y="73609"/>
                  <a:pt x="1235583" y="68351"/>
                </a:cubicBezTo>
                <a:cubicBezTo>
                  <a:pt x="1239088" y="68351"/>
                  <a:pt x="1239088" y="68351"/>
                  <a:pt x="1235583" y="64846"/>
                </a:cubicBezTo>
                <a:close/>
                <a:moveTo>
                  <a:pt x="1202283" y="56083"/>
                </a:moveTo>
                <a:cubicBezTo>
                  <a:pt x="1209294" y="57836"/>
                  <a:pt x="1218057" y="64846"/>
                  <a:pt x="1221562" y="61341"/>
                </a:cubicBezTo>
                <a:cubicBezTo>
                  <a:pt x="1223315" y="66599"/>
                  <a:pt x="1221562" y="64846"/>
                  <a:pt x="1216304" y="64846"/>
                </a:cubicBezTo>
                <a:cubicBezTo>
                  <a:pt x="1211046" y="61341"/>
                  <a:pt x="1209294" y="59589"/>
                  <a:pt x="1202283" y="56083"/>
                </a:cubicBezTo>
                <a:close/>
                <a:moveTo>
                  <a:pt x="1186510" y="47320"/>
                </a:moveTo>
                <a:cubicBezTo>
                  <a:pt x="1193520" y="47320"/>
                  <a:pt x="1205788" y="52578"/>
                  <a:pt x="1205788" y="54331"/>
                </a:cubicBezTo>
                <a:cubicBezTo>
                  <a:pt x="1198778" y="52578"/>
                  <a:pt x="1193520" y="49073"/>
                  <a:pt x="1186510" y="47320"/>
                </a:cubicBezTo>
                <a:close/>
                <a:moveTo>
                  <a:pt x="1225067" y="38557"/>
                </a:moveTo>
                <a:cubicBezTo>
                  <a:pt x="1228572" y="40310"/>
                  <a:pt x="1228572" y="38557"/>
                  <a:pt x="1230325" y="38557"/>
                </a:cubicBezTo>
                <a:cubicBezTo>
                  <a:pt x="1233830" y="40310"/>
                  <a:pt x="1235583" y="42063"/>
                  <a:pt x="1237335" y="43815"/>
                </a:cubicBezTo>
                <a:cubicBezTo>
                  <a:pt x="1233830" y="43815"/>
                  <a:pt x="1223315" y="38557"/>
                  <a:pt x="1225067" y="38557"/>
                </a:cubicBezTo>
                <a:close/>
                <a:moveTo>
                  <a:pt x="1168984" y="33300"/>
                </a:moveTo>
                <a:lnTo>
                  <a:pt x="1172489" y="33300"/>
                </a:lnTo>
                <a:cubicBezTo>
                  <a:pt x="1172489" y="35052"/>
                  <a:pt x="1174242" y="35052"/>
                  <a:pt x="1175994" y="35052"/>
                </a:cubicBezTo>
                <a:cubicBezTo>
                  <a:pt x="1167231" y="33300"/>
                  <a:pt x="1175994" y="38557"/>
                  <a:pt x="1167231" y="36805"/>
                </a:cubicBezTo>
                <a:cubicBezTo>
                  <a:pt x="1160221" y="31547"/>
                  <a:pt x="1175994" y="36805"/>
                  <a:pt x="1168984" y="33300"/>
                </a:cubicBezTo>
                <a:close/>
                <a:moveTo>
                  <a:pt x="1114653" y="24537"/>
                </a:moveTo>
                <a:cubicBezTo>
                  <a:pt x="1135684" y="29794"/>
                  <a:pt x="1149705" y="31547"/>
                  <a:pt x="1168984" y="38557"/>
                </a:cubicBezTo>
                <a:cubicBezTo>
                  <a:pt x="1161973" y="36805"/>
                  <a:pt x="1154963" y="35052"/>
                  <a:pt x="1156716" y="36805"/>
                </a:cubicBezTo>
                <a:cubicBezTo>
                  <a:pt x="1142695" y="33300"/>
                  <a:pt x="1128674" y="29794"/>
                  <a:pt x="1114653" y="24537"/>
                </a:cubicBezTo>
                <a:close/>
                <a:moveTo>
                  <a:pt x="658977" y="22784"/>
                </a:moveTo>
                <a:cubicBezTo>
                  <a:pt x="646709" y="26289"/>
                  <a:pt x="644956" y="26289"/>
                  <a:pt x="634441" y="29794"/>
                </a:cubicBezTo>
                <a:cubicBezTo>
                  <a:pt x="636193" y="29794"/>
                  <a:pt x="636193" y="29794"/>
                  <a:pt x="636193" y="31547"/>
                </a:cubicBezTo>
                <a:cubicBezTo>
                  <a:pt x="630936" y="31547"/>
                  <a:pt x="632688" y="29794"/>
                  <a:pt x="627431" y="29794"/>
                </a:cubicBezTo>
                <a:cubicBezTo>
                  <a:pt x="637946" y="26289"/>
                  <a:pt x="648462" y="22784"/>
                  <a:pt x="658977" y="22784"/>
                </a:cubicBezTo>
                <a:close/>
                <a:moveTo>
                  <a:pt x="688772" y="21031"/>
                </a:moveTo>
                <a:cubicBezTo>
                  <a:pt x="694029" y="21031"/>
                  <a:pt x="687019" y="24537"/>
                  <a:pt x="687019" y="26289"/>
                </a:cubicBezTo>
                <a:cubicBezTo>
                  <a:pt x="681761" y="26289"/>
                  <a:pt x="681761" y="22784"/>
                  <a:pt x="688772" y="21031"/>
                </a:cubicBezTo>
                <a:close/>
                <a:moveTo>
                  <a:pt x="683514" y="17526"/>
                </a:moveTo>
                <a:cubicBezTo>
                  <a:pt x="681761" y="17526"/>
                  <a:pt x="680008" y="19279"/>
                  <a:pt x="676503" y="21031"/>
                </a:cubicBezTo>
                <a:cubicBezTo>
                  <a:pt x="674751" y="21031"/>
                  <a:pt x="669493" y="21031"/>
                  <a:pt x="671245" y="19279"/>
                </a:cubicBezTo>
                <a:cubicBezTo>
                  <a:pt x="674751" y="21031"/>
                  <a:pt x="680008" y="17526"/>
                  <a:pt x="683514" y="17526"/>
                </a:cubicBezTo>
                <a:close/>
                <a:moveTo>
                  <a:pt x="1060323" y="12268"/>
                </a:moveTo>
                <a:cubicBezTo>
                  <a:pt x="1062075" y="12268"/>
                  <a:pt x="1063828" y="12268"/>
                  <a:pt x="1063828" y="12268"/>
                </a:cubicBezTo>
                <a:cubicBezTo>
                  <a:pt x="1067333" y="12268"/>
                  <a:pt x="1070838" y="12268"/>
                  <a:pt x="1072591" y="14021"/>
                </a:cubicBezTo>
                <a:cubicBezTo>
                  <a:pt x="1070838" y="14021"/>
                  <a:pt x="1067333" y="15774"/>
                  <a:pt x="1060323" y="12268"/>
                </a:cubicBezTo>
                <a:close/>
                <a:moveTo>
                  <a:pt x="1090993" y="12049"/>
                </a:moveTo>
                <a:cubicBezTo>
                  <a:pt x="1092746" y="11830"/>
                  <a:pt x="1095375" y="12268"/>
                  <a:pt x="1098880" y="14021"/>
                </a:cubicBezTo>
                <a:cubicBezTo>
                  <a:pt x="1098880" y="14021"/>
                  <a:pt x="1091870" y="15774"/>
                  <a:pt x="1088364" y="14021"/>
                </a:cubicBezTo>
                <a:cubicBezTo>
                  <a:pt x="1088364" y="13145"/>
                  <a:pt x="1089241" y="12268"/>
                  <a:pt x="1090993" y="12049"/>
                </a:cubicBezTo>
                <a:close/>
                <a:moveTo>
                  <a:pt x="811453" y="0"/>
                </a:moveTo>
                <a:cubicBezTo>
                  <a:pt x="811453" y="1753"/>
                  <a:pt x="816711" y="3505"/>
                  <a:pt x="823722" y="3505"/>
                </a:cubicBezTo>
                <a:cubicBezTo>
                  <a:pt x="828980" y="5258"/>
                  <a:pt x="837743" y="5258"/>
                  <a:pt x="843000" y="5258"/>
                </a:cubicBezTo>
                <a:cubicBezTo>
                  <a:pt x="839495" y="3505"/>
                  <a:pt x="839495" y="3505"/>
                  <a:pt x="841248" y="1753"/>
                </a:cubicBezTo>
                <a:cubicBezTo>
                  <a:pt x="848258" y="3505"/>
                  <a:pt x="843000" y="3505"/>
                  <a:pt x="848258" y="5258"/>
                </a:cubicBezTo>
                <a:cubicBezTo>
                  <a:pt x="860526" y="3505"/>
                  <a:pt x="858774" y="1753"/>
                  <a:pt x="867537" y="3505"/>
                </a:cubicBezTo>
                <a:cubicBezTo>
                  <a:pt x="871042" y="3505"/>
                  <a:pt x="865784" y="1753"/>
                  <a:pt x="869289" y="0"/>
                </a:cubicBezTo>
                <a:cubicBezTo>
                  <a:pt x="874547" y="1753"/>
                  <a:pt x="871042" y="1753"/>
                  <a:pt x="876300" y="3505"/>
                </a:cubicBezTo>
                <a:cubicBezTo>
                  <a:pt x="883310" y="1753"/>
                  <a:pt x="892073" y="1753"/>
                  <a:pt x="899083" y="3505"/>
                </a:cubicBezTo>
                <a:cubicBezTo>
                  <a:pt x="906094" y="3505"/>
                  <a:pt x="893826" y="1753"/>
                  <a:pt x="902589" y="0"/>
                </a:cubicBezTo>
                <a:cubicBezTo>
                  <a:pt x="907846" y="0"/>
                  <a:pt x="913104" y="0"/>
                  <a:pt x="916609" y="0"/>
                </a:cubicBezTo>
                <a:cubicBezTo>
                  <a:pt x="913104" y="1753"/>
                  <a:pt x="911352" y="1753"/>
                  <a:pt x="913104" y="3505"/>
                </a:cubicBezTo>
                <a:cubicBezTo>
                  <a:pt x="928878" y="3505"/>
                  <a:pt x="941146" y="3505"/>
                  <a:pt x="953414" y="5258"/>
                </a:cubicBezTo>
                <a:cubicBezTo>
                  <a:pt x="965682" y="5258"/>
                  <a:pt x="977950" y="7010"/>
                  <a:pt x="993724" y="10516"/>
                </a:cubicBezTo>
                <a:cubicBezTo>
                  <a:pt x="991971" y="8763"/>
                  <a:pt x="990219" y="8763"/>
                  <a:pt x="993724" y="8763"/>
                </a:cubicBezTo>
                <a:cubicBezTo>
                  <a:pt x="997229" y="10516"/>
                  <a:pt x="1000734" y="8763"/>
                  <a:pt x="1004239" y="10516"/>
                </a:cubicBezTo>
                <a:cubicBezTo>
                  <a:pt x="1002487" y="10516"/>
                  <a:pt x="1002487" y="12268"/>
                  <a:pt x="1005992" y="12268"/>
                </a:cubicBezTo>
                <a:cubicBezTo>
                  <a:pt x="1013002" y="14021"/>
                  <a:pt x="1020013" y="15774"/>
                  <a:pt x="1028776" y="15774"/>
                </a:cubicBezTo>
                <a:cubicBezTo>
                  <a:pt x="1032281" y="17526"/>
                  <a:pt x="1030528" y="17526"/>
                  <a:pt x="1032281" y="19279"/>
                </a:cubicBezTo>
                <a:cubicBezTo>
                  <a:pt x="1044549" y="17526"/>
                  <a:pt x="1051560" y="22784"/>
                  <a:pt x="1062075" y="22784"/>
                </a:cubicBezTo>
                <a:cubicBezTo>
                  <a:pt x="1060323" y="22784"/>
                  <a:pt x="1062075" y="22784"/>
                  <a:pt x="1060323" y="21031"/>
                </a:cubicBezTo>
                <a:cubicBezTo>
                  <a:pt x="1056817" y="21031"/>
                  <a:pt x="1051560" y="19279"/>
                  <a:pt x="1046302" y="17526"/>
                </a:cubicBezTo>
                <a:cubicBezTo>
                  <a:pt x="1053312" y="19279"/>
                  <a:pt x="1062075" y="19279"/>
                  <a:pt x="1065580" y="17526"/>
                </a:cubicBezTo>
                <a:cubicBezTo>
                  <a:pt x="1074343" y="21031"/>
                  <a:pt x="1056817" y="19279"/>
                  <a:pt x="1062075" y="21031"/>
                </a:cubicBezTo>
                <a:cubicBezTo>
                  <a:pt x="1072591" y="22784"/>
                  <a:pt x="1088364" y="24537"/>
                  <a:pt x="1102385" y="28042"/>
                </a:cubicBezTo>
                <a:cubicBezTo>
                  <a:pt x="1111148" y="28042"/>
                  <a:pt x="1118159" y="29794"/>
                  <a:pt x="1125169" y="31547"/>
                </a:cubicBezTo>
                <a:cubicBezTo>
                  <a:pt x="1132179" y="33300"/>
                  <a:pt x="1137437" y="35052"/>
                  <a:pt x="1142695" y="38557"/>
                </a:cubicBezTo>
                <a:cubicBezTo>
                  <a:pt x="1146200" y="36805"/>
                  <a:pt x="1147953" y="38557"/>
                  <a:pt x="1154963" y="40310"/>
                </a:cubicBezTo>
                <a:cubicBezTo>
                  <a:pt x="1153210" y="43815"/>
                  <a:pt x="1132179" y="35052"/>
                  <a:pt x="1135684" y="40310"/>
                </a:cubicBezTo>
                <a:cubicBezTo>
                  <a:pt x="1149705" y="45568"/>
                  <a:pt x="1165479" y="49073"/>
                  <a:pt x="1184757" y="54331"/>
                </a:cubicBezTo>
                <a:cubicBezTo>
                  <a:pt x="1190015" y="57836"/>
                  <a:pt x="1186510" y="57836"/>
                  <a:pt x="1183005" y="54331"/>
                </a:cubicBezTo>
                <a:cubicBezTo>
                  <a:pt x="1183005" y="56083"/>
                  <a:pt x="1165479" y="50826"/>
                  <a:pt x="1165479" y="52578"/>
                </a:cubicBezTo>
                <a:cubicBezTo>
                  <a:pt x="1175994" y="56083"/>
                  <a:pt x="1193520" y="61341"/>
                  <a:pt x="1195273" y="59589"/>
                </a:cubicBezTo>
                <a:cubicBezTo>
                  <a:pt x="1193520" y="59589"/>
                  <a:pt x="1195273" y="61341"/>
                  <a:pt x="1197025" y="63094"/>
                </a:cubicBezTo>
                <a:cubicBezTo>
                  <a:pt x="1209294" y="64846"/>
                  <a:pt x="1219809" y="70104"/>
                  <a:pt x="1230325" y="73609"/>
                </a:cubicBezTo>
                <a:cubicBezTo>
                  <a:pt x="1240841" y="77114"/>
                  <a:pt x="1251356" y="80620"/>
                  <a:pt x="1263624" y="82372"/>
                </a:cubicBezTo>
                <a:cubicBezTo>
                  <a:pt x="1267130" y="85878"/>
                  <a:pt x="1263624" y="85878"/>
                  <a:pt x="1261872" y="85878"/>
                </a:cubicBezTo>
                <a:cubicBezTo>
                  <a:pt x="1260119" y="84125"/>
                  <a:pt x="1261872" y="84125"/>
                  <a:pt x="1258367" y="82372"/>
                </a:cubicBezTo>
                <a:cubicBezTo>
                  <a:pt x="1254861" y="80620"/>
                  <a:pt x="1253109" y="80620"/>
                  <a:pt x="1254861" y="82372"/>
                </a:cubicBezTo>
                <a:cubicBezTo>
                  <a:pt x="1260119" y="85878"/>
                  <a:pt x="1263624" y="89383"/>
                  <a:pt x="1268882" y="91135"/>
                </a:cubicBezTo>
                <a:cubicBezTo>
                  <a:pt x="1268882" y="89383"/>
                  <a:pt x="1272387" y="89383"/>
                  <a:pt x="1272387" y="89383"/>
                </a:cubicBezTo>
                <a:cubicBezTo>
                  <a:pt x="1275892" y="91135"/>
                  <a:pt x="1279398" y="96393"/>
                  <a:pt x="1282903" y="96393"/>
                </a:cubicBezTo>
                <a:cubicBezTo>
                  <a:pt x="1284655" y="98146"/>
                  <a:pt x="1288161" y="98146"/>
                  <a:pt x="1286408" y="96393"/>
                </a:cubicBezTo>
                <a:cubicBezTo>
                  <a:pt x="1279398" y="92888"/>
                  <a:pt x="1279398" y="94641"/>
                  <a:pt x="1279398" y="91135"/>
                </a:cubicBezTo>
                <a:cubicBezTo>
                  <a:pt x="1274140" y="89383"/>
                  <a:pt x="1270635" y="85878"/>
                  <a:pt x="1265377" y="84125"/>
                </a:cubicBezTo>
                <a:cubicBezTo>
                  <a:pt x="1272387" y="85878"/>
                  <a:pt x="1256614" y="78867"/>
                  <a:pt x="1263624" y="80620"/>
                </a:cubicBezTo>
                <a:cubicBezTo>
                  <a:pt x="1268882" y="82372"/>
                  <a:pt x="1267130" y="82372"/>
                  <a:pt x="1270635" y="85878"/>
                </a:cubicBezTo>
                <a:cubicBezTo>
                  <a:pt x="1284655" y="94641"/>
                  <a:pt x="1291666" y="92888"/>
                  <a:pt x="1302182" y="99898"/>
                </a:cubicBezTo>
                <a:cubicBezTo>
                  <a:pt x="1296924" y="99898"/>
                  <a:pt x="1286408" y="96393"/>
                  <a:pt x="1289913" y="101651"/>
                </a:cubicBezTo>
                <a:cubicBezTo>
                  <a:pt x="1296924" y="106909"/>
                  <a:pt x="1307439" y="108661"/>
                  <a:pt x="1316202" y="113919"/>
                </a:cubicBezTo>
                <a:cubicBezTo>
                  <a:pt x="1319708" y="119177"/>
                  <a:pt x="1326718" y="120930"/>
                  <a:pt x="1331976" y="124435"/>
                </a:cubicBezTo>
                <a:cubicBezTo>
                  <a:pt x="1333728" y="122682"/>
                  <a:pt x="1351254" y="131445"/>
                  <a:pt x="1351254" y="133198"/>
                </a:cubicBezTo>
                <a:cubicBezTo>
                  <a:pt x="1345996" y="131445"/>
                  <a:pt x="1337234" y="126187"/>
                  <a:pt x="1342491" y="131445"/>
                </a:cubicBezTo>
                <a:cubicBezTo>
                  <a:pt x="1347749" y="133198"/>
                  <a:pt x="1351254" y="136703"/>
                  <a:pt x="1354759" y="138455"/>
                </a:cubicBezTo>
                <a:cubicBezTo>
                  <a:pt x="1353007" y="136703"/>
                  <a:pt x="1358265" y="138455"/>
                  <a:pt x="1354759" y="134950"/>
                </a:cubicBezTo>
                <a:cubicBezTo>
                  <a:pt x="1368780" y="141961"/>
                  <a:pt x="1363522" y="140208"/>
                  <a:pt x="1377543" y="147218"/>
                </a:cubicBezTo>
                <a:cubicBezTo>
                  <a:pt x="1386306" y="159487"/>
                  <a:pt x="1396822" y="155982"/>
                  <a:pt x="1403832" y="170002"/>
                </a:cubicBezTo>
                <a:cubicBezTo>
                  <a:pt x="1409090" y="171755"/>
                  <a:pt x="1412595" y="175260"/>
                  <a:pt x="1417853" y="177013"/>
                </a:cubicBezTo>
                <a:cubicBezTo>
                  <a:pt x="1414348" y="178765"/>
                  <a:pt x="1409090" y="177013"/>
                  <a:pt x="1403832" y="175260"/>
                </a:cubicBezTo>
                <a:cubicBezTo>
                  <a:pt x="1419606" y="187528"/>
                  <a:pt x="1437132" y="205054"/>
                  <a:pt x="1449400" y="206807"/>
                </a:cubicBezTo>
                <a:cubicBezTo>
                  <a:pt x="1461668" y="217322"/>
                  <a:pt x="1480947" y="234849"/>
                  <a:pt x="1493215" y="240106"/>
                </a:cubicBezTo>
                <a:cubicBezTo>
                  <a:pt x="1484014" y="224771"/>
                  <a:pt x="1461394" y="214803"/>
                  <a:pt x="1451187" y="204332"/>
                </a:cubicBezTo>
                <a:lnTo>
                  <a:pt x="1448957" y="201475"/>
                </a:lnTo>
                <a:lnTo>
                  <a:pt x="1457067" y="205712"/>
                </a:lnTo>
                <a:cubicBezTo>
                  <a:pt x="1461668" y="208121"/>
                  <a:pt x="1466050" y="210312"/>
                  <a:pt x="1470431" y="212065"/>
                </a:cubicBezTo>
                <a:cubicBezTo>
                  <a:pt x="1477442" y="219075"/>
                  <a:pt x="1484452" y="226085"/>
                  <a:pt x="1489710" y="233096"/>
                </a:cubicBezTo>
                <a:cubicBezTo>
                  <a:pt x="1500225" y="238354"/>
                  <a:pt x="1505483" y="247117"/>
                  <a:pt x="1510741" y="245364"/>
                </a:cubicBezTo>
                <a:cubicBezTo>
                  <a:pt x="1515999" y="250622"/>
                  <a:pt x="1505483" y="243612"/>
                  <a:pt x="1510741" y="250622"/>
                </a:cubicBezTo>
                <a:cubicBezTo>
                  <a:pt x="1517751" y="259385"/>
                  <a:pt x="1514246" y="254127"/>
                  <a:pt x="1514246" y="257632"/>
                </a:cubicBezTo>
                <a:cubicBezTo>
                  <a:pt x="1519504" y="261138"/>
                  <a:pt x="1523009" y="262890"/>
                  <a:pt x="1528267" y="266395"/>
                </a:cubicBezTo>
                <a:cubicBezTo>
                  <a:pt x="1530020" y="271653"/>
                  <a:pt x="1533525" y="275158"/>
                  <a:pt x="1538783" y="278664"/>
                </a:cubicBezTo>
                <a:cubicBezTo>
                  <a:pt x="1538783" y="275158"/>
                  <a:pt x="1535277" y="273406"/>
                  <a:pt x="1533525" y="271653"/>
                </a:cubicBezTo>
                <a:cubicBezTo>
                  <a:pt x="1538783" y="275158"/>
                  <a:pt x="1540535" y="275158"/>
                  <a:pt x="1540535" y="273406"/>
                </a:cubicBezTo>
                <a:cubicBezTo>
                  <a:pt x="1544040" y="278664"/>
                  <a:pt x="1549298" y="282169"/>
                  <a:pt x="1551051" y="287426"/>
                </a:cubicBezTo>
                <a:cubicBezTo>
                  <a:pt x="1547546" y="285674"/>
                  <a:pt x="1544040" y="283921"/>
                  <a:pt x="1547546" y="289179"/>
                </a:cubicBezTo>
                <a:cubicBezTo>
                  <a:pt x="1554556" y="292684"/>
                  <a:pt x="1561566" y="297942"/>
                  <a:pt x="1568577" y="303200"/>
                </a:cubicBezTo>
                <a:cubicBezTo>
                  <a:pt x="1570329" y="310210"/>
                  <a:pt x="1582597" y="313716"/>
                  <a:pt x="1584350" y="320726"/>
                </a:cubicBezTo>
                <a:cubicBezTo>
                  <a:pt x="1580845" y="320726"/>
                  <a:pt x="1577340" y="315468"/>
                  <a:pt x="1577340" y="318973"/>
                </a:cubicBezTo>
                <a:cubicBezTo>
                  <a:pt x="1575587" y="315468"/>
                  <a:pt x="1570329" y="311963"/>
                  <a:pt x="1568577" y="308458"/>
                </a:cubicBezTo>
                <a:cubicBezTo>
                  <a:pt x="1568577" y="310210"/>
                  <a:pt x="1566824" y="310210"/>
                  <a:pt x="1568577" y="313716"/>
                </a:cubicBezTo>
                <a:lnTo>
                  <a:pt x="1577340" y="320726"/>
                </a:lnTo>
                <a:cubicBezTo>
                  <a:pt x="1577340" y="324231"/>
                  <a:pt x="1584350" y="329489"/>
                  <a:pt x="1587855" y="336499"/>
                </a:cubicBezTo>
                <a:cubicBezTo>
                  <a:pt x="1577340" y="325984"/>
                  <a:pt x="1566824" y="311963"/>
                  <a:pt x="1559814" y="311963"/>
                </a:cubicBezTo>
                <a:cubicBezTo>
                  <a:pt x="1563319" y="317221"/>
                  <a:pt x="1570329" y="324231"/>
                  <a:pt x="1577340" y="331242"/>
                </a:cubicBezTo>
                <a:cubicBezTo>
                  <a:pt x="1584350" y="338252"/>
                  <a:pt x="1589608" y="343510"/>
                  <a:pt x="1587855" y="348768"/>
                </a:cubicBezTo>
                <a:cubicBezTo>
                  <a:pt x="1589608" y="352273"/>
                  <a:pt x="1593113" y="354025"/>
                  <a:pt x="1596618" y="357531"/>
                </a:cubicBezTo>
                <a:cubicBezTo>
                  <a:pt x="1596618" y="355778"/>
                  <a:pt x="1594866" y="352273"/>
                  <a:pt x="1596618" y="354025"/>
                </a:cubicBezTo>
                <a:cubicBezTo>
                  <a:pt x="1603629" y="364541"/>
                  <a:pt x="1610639" y="375057"/>
                  <a:pt x="1617650" y="383820"/>
                </a:cubicBezTo>
                <a:cubicBezTo>
                  <a:pt x="1621155" y="389077"/>
                  <a:pt x="1624660" y="394335"/>
                  <a:pt x="1628165" y="399593"/>
                </a:cubicBezTo>
                <a:cubicBezTo>
                  <a:pt x="1631670" y="404851"/>
                  <a:pt x="1635175" y="410109"/>
                  <a:pt x="1636928" y="415366"/>
                </a:cubicBezTo>
                <a:cubicBezTo>
                  <a:pt x="1636928" y="413614"/>
                  <a:pt x="1640433" y="417119"/>
                  <a:pt x="1640433" y="417119"/>
                </a:cubicBezTo>
                <a:cubicBezTo>
                  <a:pt x="1640433" y="422377"/>
                  <a:pt x="1645691" y="425882"/>
                  <a:pt x="1647444" y="431140"/>
                </a:cubicBezTo>
                <a:cubicBezTo>
                  <a:pt x="1643938" y="427635"/>
                  <a:pt x="1640433" y="418872"/>
                  <a:pt x="1640433" y="424129"/>
                </a:cubicBezTo>
                <a:cubicBezTo>
                  <a:pt x="1645691" y="432892"/>
                  <a:pt x="1649196" y="441655"/>
                  <a:pt x="1654454" y="450418"/>
                </a:cubicBezTo>
                <a:cubicBezTo>
                  <a:pt x="1656207" y="455676"/>
                  <a:pt x="1654454" y="452171"/>
                  <a:pt x="1654454" y="457429"/>
                </a:cubicBezTo>
                <a:cubicBezTo>
                  <a:pt x="1656207" y="459181"/>
                  <a:pt x="1657959" y="457429"/>
                  <a:pt x="1659712" y="460934"/>
                </a:cubicBezTo>
                <a:cubicBezTo>
                  <a:pt x="1659712" y="464439"/>
                  <a:pt x="1657959" y="464439"/>
                  <a:pt x="1659712" y="469697"/>
                </a:cubicBezTo>
                <a:cubicBezTo>
                  <a:pt x="1664970" y="474955"/>
                  <a:pt x="1663217" y="474955"/>
                  <a:pt x="1666722" y="478460"/>
                </a:cubicBezTo>
                <a:cubicBezTo>
                  <a:pt x="1666722" y="481965"/>
                  <a:pt x="1663217" y="478460"/>
                  <a:pt x="1663217" y="481965"/>
                </a:cubicBezTo>
                <a:cubicBezTo>
                  <a:pt x="1666722" y="488976"/>
                  <a:pt x="1671980" y="494233"/>
                  <a:pt x="1671980" y="501244"/>
                </a:cubicBezTo>
                <a:lnTo>
                  <a:pt x="1670228" y="497739"/>
                </a:lnTo>
                <a:lnTo>
                  <a:pt x="1669132" y="497739"/>
                </a:lnTo>
                <a:lnTo>
                  <a:pt x="1668161" y="496012"/>
                </a:lnTo>
                <a:lnTo>
                  <a:pt x="1667161" y="490509"/>
                </a:lnTo>
                <a:cubicBezTo>
                  <a:pt x="1665846" y="488099"/>
                  <a:pt x="1664094" y="486347"/>
                  <a:pt x="1663217" y="487223"/>
                </a:cubicBezTo>
                <a:lnTo>
                  <a:pt x="1668161" y="496012"/>
                </a:lnTo>
                <a:lnTo>
                  <a:pt x="1668475" y="497739"/>
                </a:lnTo>
                <a:lnTo>
                  <a:pt x="1669132" y="497739"/>
                </a:lnTo>
                <a:lnTo>
                  <a:pt x="1678991" y="515265"/>
                </a:lnTo>
                <a:cubicBezTo>
                  <a:pt x="1677238" y="517017"/>
                  <a:pt x="1680743" y="522275"/>
                  <a:pt x="1678991" y="524028"/>
                </a:cubicBezTo>
                <a:cubicBezTo>
                  <a:pt x="1680743" y="524028"/>
                  <a:pt x="1684248" y="527533"/>
                  <a:pt x="1684248" y="531038"/>
                </a:cubicBezTo>
                <a:cubicBezTo>
                  <a:pt x="1678991" y="525780"/>
                  <a:pt x="1677238" y="525780"/>
                  <a:pt x="1678991" y="532791"/>
                </a:cubicBezTo>
                <a:cubicBezTo>
                  <a:pt x="1675485" y="527533"/>
                  <a:pt x="1671980" y="520522"/>
                  <a:pt x="1668475" y="515265"/>
                </a:cubicBezTo>
                <a:cubicBezTo>
                  <a:pt x="1670228" y="518770"/>
                  <a:pt x="1664970" y="510007"/>
                  <a:pt x="1666722" y="518770"/>
                </a:cubicBezTo>
                <a:cubicBezTo>
                  <a:pt x="1673733" y="525780"/>
                  <a:pt x="1677238" y="534543"/>
                  <a:pt x="1682496" y="545059"/>
                </a:cubicBezTo>
                <a:lnTo>
                  <a:pt x="1684248" y="547512"/>
                </a:lnTo>
                <a:lnTo>
                  <a:pt x="1684248" y="557327"/>
                </a:lnTo>
                <a:cubicBezTo>
                  <a:pt x="1686001" y="557327"/>
                  <a:pt x="1687754" y="555574"/>
                  <a:pt x="1689506" y="562585"/>
                </a:cubicBezTo>
                <a:cubicBezTo>
                  <a:pt x="1689506" y="560832"/>
                  <a:pt x="1686001" y="562585"/>
                  <a:pt x="1689506" y="566090"/>
                </a:cubicBezTo>
                <a:cubicBezTo>
                  <a:pt x="1691259" y="571348"/>
                  <a:pt x="1691259" y="564337"/>
                  <a:pt x="1696517" y="573100"/>
                </a:cubicBezTo>
                <a:cubicBezTo>
                  <a:pt x="1696517" y="578358"/>
                  <a:pt x="1693011" y="578358"/>
                  <a:pt x="1694764" y="581863"/>
                </a:cubicBezTo>
                <a:cubicBezTo>
                  <a:pt x="1696517" y="578358"/>
                  <a:pt x="1701774" y="583616"/>
                  <a:pt x="1703527" y="590626"/>
                </a:cubicBezTo>
                <a:cubicBezTo>
                  <a:pt x="1701774" y="594132"/>
                  <a:pt x="1700022" y="587121"/>
                  <a:pt x="1698269" y="587121"/>
                </a:cubicBezTo>
                <a:cubicBezTo>
                  <a:pt x="1701774" y="594132"/>
                  <a:pt x="1696517" y="592379"/>
                  <a:pt x="1700022" y="595884"/>
                </a:cubicBezTo>
                <a:cubicBezTo>
                  <a:pt x="1703527" y="590626"/>
                  <a:pt x="1710537" y="611658"/>
                  <a:pt x="1712290" y="620421"/>
                </a:cubicBezTo>
                <a:cubicBezTo>
                  <a:pt x="1714042" y="622173"/>
                  <a:pt x="1715795" y="622173"/>
                  <a:pt x="1715795" y="620421"/>
                </a:cubicBezTo>
                <a:cubicBezTo>
                  <a:pt x="1715795" y="625678"/>
                  <a:pt x="1717548" y="630936"/>
                  <a:pt x="1719300" y="627431"/>
                </a:cubicBezTo>
                <a:cubicBezTo>
                  <a:pt x="1719300" y="632689"/>
                  <a:pt x="1722805" y="636194"/>
                  <a:pt x="1722805" y="641452"/>
                </a:cubicBezTo>
                <a:cubicBezTo>
                  <a:pt x="1717548" y="636194"/>
                  <a:pt x="1712290" y="622173"/>
                  <a:pt x="1708785" y="613410"/>
                </a:cubicBezTo>
                <a:cubicBezTo>
                  <a:pt x="1708785" y="615163"/>
                  <a:pt x="1707032" y="613410"/>
                  <a:pt x="1707032" y="615163"/>
                </a:cubicBezTo>
                <a:cubicBezTo>
                  <a:pt x="1719300" y="641452"/>
                  <a:pt x="1721053" y="657225"/>
                  <a:pt x="1731569" y="685267"/>
                </a:cubicBezTo>
                <a:cubicBezTo>
                  <a:pt x="1731569" y="688772"/>
                  <a:pt x="1733321" y="692277"/>
                  <a:pt x="1731569" y="695782"/>
                </a:cubicBezTo>
                <a:cubicBezTo>
                  <a:pt x="1726311" y="687019"/>
                  <a:pt x="1722805" y="667741"/>
                  <a:pt x="1715795" y="660730"/>
                </a:cubicBezTo>
                <a:lnTo>
                  <a:pt x="1715795" y="664236"/>
                </a:lnTo>
                <a:cubicBezTo>
                  <a:pt x="1722805" y="683514"/>
                  <a:pt x="1733321" y="701040"/>
                  <a:pt x="1731569" y="720319"/>
                </a:cubicBezTo>
                <a:cubicBezTo>
                  <a:pt x="1736826" y="736092"/>
                  <a:pt x="1742084" y="758876"/>
                  <a:pt x="1738579" y="769392"/>
                </a:cubicBezTo>
                <a:cubicBezTo>
                  <a:pt x="1740332" y="769392"/>
                  <a:pt x="1742084" y="772897"/>
                  <a:pt x="1742084" y="778155"/>
                </a:cubicBezTo>
                <a:cubicBezTo>
                  <a:pt x="1740332" y="772897"/>
                  <a:pt x="1738579" y="771144"/>
                  <a:pt x="1738579" y="776402"/>
                </a:cubicBezTo>
                <a:cubicBezTo>
                  <a:pt x="1738579" y="779907"/>
                  <a:pt x="1738579" y="785165"/>
                  <a:pt x="1736826" y="788670"/>
                </a:cubicBezTo>
                <a:cubicBezTo>
                  <a:pt x="1738579" y="793928"/>
                  <a:pt x="1738579" y="797433"/>
                  <a:pt x="1740332" y="793928"/>
                </a:cubicBezTo>
                <a:cubicBezTo>
                  <a:pt x="1738579" y="792175"/>
                  <a:pt x="1738579" y="790423"/>
                  <a:pt x="1738579" y="786918"/>
                </a:cubicBezTo>
                <a:cubicBezTo>
                  <a:pt x="1742084" y="788670"/>
                  <a:pt x="1742084" y="800938"/>
                  <a:pt x="1743837" y="807949"/>
                </a:cubicBezTo>
                <a:cubicBezTo>
                  <a:pt x="1738579" y="811454"/>
                  <a:pt x="1740332" y="834238"/>
                  <a:pt x="1738579" y="848259"/>
                </a:cubicBezTo>
                <a:cubicBezTo>
                  <a:pt x="1735074" y="844753"/>
                  <a:pt x="1735074" y="855269"/>
                  <a:pt x="1733321" y="862279"/>
                </a:cubicBezTo>
                <a:cubicBezTo>
                  <a:pt x="1726311" y="860527"/>
                  <a:pt x="1721053" y="834238"/>
                  <a:pt x="1717548" y="807949"/>
                </a:cubicBezTo>
                <a:cubicBezTo>
                  <a:pt x="1719300" y="806196"/>
                  <a:pt x="1719300" y="813207"/>
                  <a:pt x="1721053" y="813207"/>
                </a:cubicBezTo>
                <a:cubicBezTo>
                  <a:pt x="1721053" y="804444"/>
                  <a:pt x="1715795" y="799186"/>
                  <a:pt x="1717548" y="786918"/>
                </a:cubicBezTo>
                <a:cubicBezTo>
                  <a:pt x="1708785" y="783412"/>
                  <a:pt x="1707032" y="737845"/>
                  <a:pt x="1700022" y="725577"/>
                </a:cubicBezTo>
                <a:cubicBezTo>
                  <a:pt x="1700022" y="715061"/>
                  <a:pt x="1698269" y="702793"/>
                  <a:pt x="1696517" y="692277"/>
                </a:cubicBezTo>
                <a:cubicBezTo>
                  <a:pt x="1693011" y="681762"/>
                  <a:pt x="1689506" y="672999"/>
                  <a:pt x="1687754" y="667741"/>
                </a:cubicBezTo>
                <a:cubicBezTo>
                  <a:pt x="1687754" y="672999"/>
                  <a:pt x="1693011" y="685267"/>
                  <a:pt x="1689506" y="683514"/>
                </a:cubicBezTo>
                <a:cubicBezTo>
                  <a:pt x="1686001" y="671246"/>
                  <a:pt x="1684248" y="660730"/>
                  <a:pt x="1678991" y="651967"/>
                </a:cubicBezTo>
                <a:cubicBezTo>
                  <a:pt x="1677238" y="639699"/>
                  <a:pt x="1671980" y="618668"/>
                  <a:pt x="1666722" y="618668"/>
                </a:cubicBezTo>
                <a:cubicBezTo>
                  <a:pt x="1664970" y="609905"/>
                  <a:pt x="1668475" y="618668"/>
                  <a:pt x="1668475" y="613410"/>
                </a:cubicBezTo>
                <a:cubicBezTo>
                  <a:pt x="1664970" y="604647"/>
                  <a:pt x="1657959" y="597637"/>
                  <a:pt x="1657959" y="588874"/>
                </a:cubicBezTo>
                <a:cubicBezTo>
                  <a:pt x="1659712" y="592379"/>
                  <a:pt x="1661465" y="602895"/>
                  <a:pt x="1663217" y="599389"/>
                </a:cubicBezTo>
                <a:cubicBezTo>
                  <a:pt x="1661465" y="592379"/>
                  <a:pt x="1657959" y="578358"/>
                  <a:pt x="1654454" y="583616"/>
                </a:cubicBezTo>
                <a:cubicBezTo>
                  <a:pt x="1652701" y="574853"/>
                  <a:pt x="1649196" y="564337"/>
                  <a:pt x="1645691" y="555574"/>
                </a:cubicBezTo>
                <a:cubicBezTo>
                  <a:pt x="1642186" y="546811"/>
                  <a:pt x="1636928" y="538048"/>
                  <a:pt x="1633423" y="529285"/>
                </a:cubicBezTo>
                <a:cubicBezTo>
                  <a:pt x="1628165" y="527533"/>
                  <a:pt x="1617650" y="511759"/>
                  <a:pt x="1610639" y="499491"/>
                </a:cubicBezTo>
                <a:cubicBezTo>
                  <a:pt x="1608887" y="501244"/>
                  <a:pt x="1608887" y="502996"/>
                  <a:pt x="1607134" y="506502"/>
                </a:cubicBezTo>
                <a:cubicBezTo>
                  <a:pt x="1608887" y="510007"/>
                  <a:pt x="1610639" y="511759"/>
                  <a:pt x="1614144" y="515265"/>
                </a:cubicBezTo>
                <a:cubicBezTo>
                  <a:pt x="1612392" y="511759"/>
                  <a:pt x="1614144" y="511759"/>
                  <a:pt x="1617650" y="513512"/>
                </a:cubicBezTo>
                <a:cubicBezTo>
                  <a:pt x="1621155" y="524028"/>
                  <a:pt x="1624660" y="532791"/>
                  <a:pt x="1629918" y="543306"/>
                </a:cubicBezTo>
                <a:cubicBezTo>
                  <a:pt x="1631670" y="545059"/>
                  <a:pt x="1629918" y="545059"/>
                  <a:pt x="1629918" y="546811"/>
                </a:cubicBezTo>
                <a:cubicBezTo>
                  <a:pt x="1633423" y="548564"/>
                  <a:pt x="1633423" y="553822"/>
                  <a:pt x="1636928" y="559080"/>
                </a:cubicBezTo>
                <a:cubicBezTo>
                  <a:pt x="1636928" y="557327"/>
                  <a:pt x="1635175" y="555574"/>
                  <a:pt x="1636928" y="557327"/>
                </a:cubicBezTo>
                <a:cubicBezTo>
                  <a:pt x="1636928" y="559080"/>
                  <a:pt x="1636928" y="562585"/>
                  <a:pt x="1638681" y="564337"/>
                </a:cubicBezTo>
                <a:cubicBezTo>
                  <a:pt x="1635175" y="559080"/>
                  <a:pt x="1626413" y="545059"/>
                  <a:pt x="1626413" y="550317"/>
                </a:cubicBezTo>
                <a:cubicBezTo>
                  <a:pt x="1631670" y="562585"/>
                  <a:pt x="1638681" y="567843"/>
                  <a:pt x="1640433" y="580111"/>
                </a:cubicBezTo>
                <a:cubicBezTo>
                  <a:pt x="1640433" y="583616"/>
                  <a:pt x="1636928" y="574853"/>
                  <a:pt x="1638681" y="581863"/>
                </a:cubicBezTo>
                <a:cubicBezTo>
                  <a:pt x="1640433" y="590626"/>
                  <a:pt x="1645691" y="597637"/>
                  <a:pt x="1645691" y="606400"/>
                </a:cubicBezTo>
                <a:cubicBezTo>
                  <a:pt x="1643938" y="601142"/>
                  <a:pt x="1640433" y="599389"/>
                  <a:pt x="1640433" y="601142"/>
                </a:cubicBezTo>
                <a:cubicBezTo>
                  <a:pt x="1642186" y="608152"/>
                  <a:pt x="1647444" y="613410"/>
                  <a:pt x="1645691" y="620421"/>
                </a:cubicBezTo>
                <a:cubicBezTo>
                  <a:pt x="1647444" y="622173"/>
                  <a:pt x="1647444" y="620421"/>
                  <a:pt x="1647444" y="623926"/>
                </a:cubicBezTo>
                <a:cubicBezTo>
                  <a:pt x="1647444" y="632689"/>
                  <a:pt x="1650949" y="641452"/>
                  <a:pt x="1654454" y="650215"/>
                </a:cubicBezTo>
                <a:cubicBezTo>
                  <a:pt x="1652701" y="657225"/>
                  <a:pt x="1656207" y="665988"/>
                  <a:pt x="1656207" y="672999"/>
                </a:cubicBezTo>
                <a:cubicBezTo>
                  <a:pt x="1649196" y="655473"/>
                  <a:pt x="1643938" y="637947"/>
                  <a:pt x="1636928" y="622173"/>
                </a:cubicBezTo>
                <a:cubicBezTo>
                  <a:pt x="1629918" y="604647"/>
                  <a:pt x="1624660" y="587121"/>
                  <a:pt x="1614144" y="571348"/>
                </a:cubicBezTo>
                <a:cubicBezTo>
                  <a:pt x="1610639" y="560832"/>
                  <a:pt x="1605381" y="550317"/>
                  <a:pt x="1598371" y="539801"/>
                </a:cubicBezTo>
                <a:cubicBezTo>
                  <a:pt x="1596618" y="529285"/>
                  <a:pt x="1587855" y="513512"/>
                  <a:pt x="1580845" y="510007"/>
                </a:cubicBezTo>
                <a:cubicBezTo>
                  <a:pt x="1586103" y="518770"/>
                  <a:pt x="1593113" y="525780"/>
                  <a:pt x="1594866" y="534543"/>
                </a:cubicBezTo>
                <a:cubicBezTo>
                  <a:pt x="1591361" y="527533"/>
                  <a:pt x="1586103" y="522275"/>
                  <a:pt x="1582597" y="515265"/>
                </a:cubicBezTo>
                <a:cubicBezTo>
                  <a:pt x="1579092" y="510007"/>
                  <a:pt x="1573834" y="502996"/>
                  <a:pt x="1572082" y="495986"/>
                </a:cubicBezTo>
                <a:cubicBezTo>
                  <a:pt x="1570329" y="499491"/>
                  <a:pt x="1565071" y="490728"/>
                  <a:pt x="1563319" y="485470"/>
                </a:cubicBezTo>
                <a:cubicBezTo>
                  <a:pt x="1566824" y="487223"/>
                  <a:pt x="1572082" y="497739"/>
                  <a:pt x="1573834" y="495986"/>
                </a:cubicBezTo>
                <a:cubicBezTo>
                  <a:pt x="1568577" y="487223"/>
                  <a:pt x="1563319" y="485470"/>
                  <a:pt x="1556309" y="478460"/>
                </a:cubicBezTo>
                <a:cubicBezTo>
                  <a:pt x="1568577" y="499491"/>
                  <a:pt x="1579092" y="520522"/>
                  <a:pt x="1591361" y="541554"/>
                </a:cubicBezTo>
                <a:cubicBezTo>
                  <a:pt x="1605381" y="569595"/>
                  <a:pt x="1617650" y="599389"/>
                  <a:pt x="1626413" y="622173"/>
                </a:cubicBezTo>
                <a:cubicBezTo>
                  <a:pt x="1624660" y="620421"/>
                  <a:pt x="1622907" y="618668"/>
                  <a:pt x="1621155" y="616915"/>
                </a:cubicBezTo>
                <a:cubicBezTo>
                  <a:pt x="1649196" y="697535"/>
                  <a:pt x="1664970" y="785165"/>
                  <a:pt x="1664970" y="876300"/>
                </a:cubicBezTo>
                <a:cubicBezTo>
                  <a:pt x="1664970" y="1205789"/>
                  <a:pt x="1465173" y="1486205"/>
                  <a:pt x="1177747" y="1603629"/>
                </a:cubicBezTo>
                <a:cubicBezTo>
                  <a:pt x="1179500" y="1603629"/>
                  <a:pt x="1181252" y="1603629"/>
                  <a:pt x="1181252" y="1603629"/>
                </a:cubicBezTo>
                <a:cubicBezTo>
                  <a:pt x="1175994" y="1607134"/>
                  <a:pt x="1184757" y="1603629"/>
                  <a:pt x="1179500" y="1607134"/>
                </a:cubicBezTo>
                <a:cubicBezTo>
                  <a:pt x="1175994" y="1608887"/>
                  <a:pt x="1170737" y="1608887"/>
                  <a:pt x="1174242" y="1605382"/>
                </a:cubicBezTo>
                <a:cubicBezTo>
                  <a:pt x="1156716" y="1612392"/>
                  <a:pt x="1138752" y="1618088"/>
                  <a:pt x="1120787" y="1623565"/>
                </a:cubicBezTo>
                <a:lnTo>
                  <a:pt x="1070364" y="1639477"/>
                </a:lnTo>
                <a:lnTo>
                  <a:pt x="1072810" y="1639119"/>
                </a:lnTo>
                <a:lnTo>
                  <a:pt x="1076067" y="1639969"/>
                </a:lnTo>
                <a:lnTo>
                  <a:pt x="1074124" y="1640653"/>
                </a:lnTo>
                <a:cubicBezTo>
                  <a:pt x="1073029" y="1641310"/>
                  <a:pt x="1072591" y="1642186"/>
                  <a:pt x="1074343" y="1642186"/>
                </a:cubicBezTo>
                <a:cubicBezTo>
                  <a:pt x="1084859" y="1642186"/>
                  <a:pt x="1093622" y="1635176"/>
                  <a:pt x="1104138" y="1631671"/>
                </a:cubicBezTo>
                <a:cubicBezTo>
                  <a:pt x="1100633" y="1633423"/>
                  <a:pt x="1093622" y="1636929"/>
                  <a:pt x="1102385" y="1636929"/>
                </a:cubicBezTo>
                <a:cubicBezTo>
                  <a:pt x="1104138" y="1635176"/>
                  <a:pt x="1107643" y="1632109"/>
                  <a:pt x="1111586" y="1629699"/>
                </a:cubicBezTo>
                <a:lnTo>
                  <a:pt x="1118762" y="1627706"/>
                </a:lnTo>
                <a:lnTo>
                  <a:pt x="1118159" y="1629918"/>
                </a:lnTo>
                <a:cubicBezTo>
                  <a:pt x="1125169" y="1626413"/>
                  <a:pt x="1132179" y="1624660"/>
                  <a:pt x="1139190" y="1621155"/>
                </a:cubicBezTo>
                <a:cubicBezTo>
                  <a:pt x="1142695" y="1621155"/>
                  <a:pt x="1144447" y="1621155"/>
                  <a:pt x="1146200" y="1622908"/>
                </a:cubicBezTo>
                <a:cubicBezTo>
                  <a:pt x="1151458" y="1619403"/>
                  <a:pt x="1147953" y="1621155"/>
                  <a:pt x="1153210" y="1615897"/>
                </a:cubicBezTo>
                <a:cubicBezTo>
                  <a:pt x="1156716" y="1615897"/>
                  <a:pt x="1158468" y="1615897"/>
                  <a:pt x="1160221" y="1615897"/>
                </a:cubicBezTo>
                <a:cubicBezTo>
                  <a:pt x="1163726" y="1615897"/>
                  <a:pt x="1160221" y="1617650"/>
                  <a:pt x="1161973" y="1617650"/>
                </a:cubicBezTo>
                <a:cubicBezTo>
                  <a:pt x="1170737" y="1614145"/>
                  <a:pt x="1175994" y="1612392"/>
                  <a:pt x="1183005" y="1608887"/>
                </a:cubicBezTo>
                <a:cubicBezTo>
                  <a:pt x="1190015" y="1605382"/>
                  <a:pt x="1195273" y="1601877"/>
                  <a:pt x="1202283" y="1598371"/>
                </a:cubicBezTo>
                <a:cubicBezTo>
                  <a:pt x="1200531" y="1600124"/>
                  <a:pt x="1200531" y="1601877"/>
                  <a:pt x="1200531" y="1603629"/>
                </a:cubicBezTo>
                <a:cubicBezTo>
                  <a:pt x="1205788" y="1601877"/>
                  <a:pt x="1211046" y="1600124"/>
                  <a:pt x="1216304" y="1596619"/>
                </a:cubicBezTo>
                <a:cubicBezTo>
                  <a:pt x="1211046" y="1596619"/>
                  <a:pt x="1202283" y="1603629"/>
                  <a:pt x="1205788" y="1598371"/>
                </a:cubicBezTo>
                <a:cubicBezTo>
                  <a:pt x="1211046" y="1594866"/>
                  <a:pt x="1218057" y="1594866"/>
                  <a:pt x="1225067" y="1593114"/>
                </a:cubicBezTo>
                <a:cubicBezTo>
                  <a:pt x="1233830" y="1586103"/>
                  <a:pt x="1219809" y="1593114"/>
                  <a:pt x="1221562" y="1589608"/>
                </a:cubicBezTo>
                <a:cubicBezTo>
                  <a:pt x="1230325" y="1586980"/>
                  <a:pt x="1238650" y="1583036"/>
                  <a:pt x="1246317" y="1578655"/>
                </a:cubicBezTo>
                <a:lnTo>
                  <a:pt x="1259194" y="1570251"/>
                </a:lnTo>
                <a:lnTo>
                  <a:pt x="1260667" y="1570111"/>
                </a:lnTo>
                <a:cubicBezTo>
                  <a:pt x="1261653" y="1570768"/>
                  <a:pt x="1259681" y="1573397"/>
                  <a:pt x="1263624" y="1572082"/>
                </a:cubicBezTo>
                <a:cubicBezTo>
                  <a:pt x="1270635" y="1565072"/>
                  <a:pt x="1279398" y="1561567"/>
                  <a:pt x="1288161" y="1556309"/>
                </a:cubicBezTo>
                <a:cubicBezTo>
                  <a:pt x="1295171" y="1552804"/>
                  <a:pt x="1303934" y="1549299"/>
                  <a:pt x="1310945" y="1544041"/>
                </a:cubicBezTo>
                <a:cubicBezTo>
                  <a:pt x="1307439" y="1547546"/>
                  <a:pt x="1307439" y="1547546"/>
                  <a:pt x="1312697" y="1545793"/>
                </a:cubicBezTo>
                <a:cubicBezTo>
                  <a:pt x="1316202" y="1540536"/>
                  <a:pt x="1321460" y="1537030"/>
                  <a:pt x="1324965" y="1533525"/>
                </a:cubicBezTo>
                <a:cubicBezTo>
                  <a:pt x="1324965" y="1535278"/>
                  <a:pt x="1324965" y="1535278"/>
                  <a:pt x="1326718" y="1535278"/>
                </a:cubicBezTo>
                <a:cubicBezTo>
                  <a:pt x="1337234" y="1524762"/>
                  <a:pt x="1351254" y="1519504"/>
                  <a:pt x="1360017" y="1508989"/>
                </a:cubicBezTo>
                <a:cubicBezTo>
                  <a:pt x="1358265" y="1510741"/>
                  <a:pt x="1360017" y="1512494"/>
                  <a:pt x="1360017" y="1512494"/>
                </a:cubicBezTo>
                <a:cubicBezTo>
                  <a:pt x="1377543" y="1496721"/>
                  <a:pt x="1377543" y="1500226"/>
                  <a:pt x="1391564" y="1489710"/>
                </a:cubicBezTo>
                <a:cubicBezTo>
                  <a:pt x="1389812" y="1493215"/>
                  <a:pt x="1388059" y="1494968"/>
                  <a:pt x="1391564" y="1493215"/>
                </a:cubicBezTo>
                <a:cubicBezTo>
                  <a:pt x="1395069" y="1486205"/>
                  <a:pt x="1396822" y="1491463"/>
                  <a:pt x="1400327" y="1486205"/>
                </a:cubicBezTo>
                <a:cubicBezTo>
                  <a:pt x="1403832" y="1482700"/>
                  <a:pt x="1403832" y="1480947"/>
                  <a:pt x="1403832" y="1479195"/>
                </a:cubicBezTo>
                <a:cubicBezTo>
                  <a:pt x="1407338" y="1477442"/>
                  <a:pt x="1409090" y="1477442"/>
                  <a:pt x="1410843" y="1473937"/>
                </a:cubicBezTo>
                <a:cubicBezTo>
                  <a:pt x="1412595" y="1472184"/>
                  <a:pt x="1407338" y="1475689"/>
                  <a:pt x="1409090" y="1473937"/>
                </a:cubicBezTo>
                <a:cubicBezTo>
                  <a:pt x="1417853" y="1466926"/>
                  <a:pt x="1414348" y="1470432"/>
                  <a:pt x="1423111" y="1463421"/>
                </a:cubicBezTo>
                <a:cubicBezTo>
                  <a:pt x="1421358" y="1463421"/>
                  <a:pt x="1416100" y="1466926"/>
                  <a:pt x="1419606" y="1461669"/>
                </a:cubicBezTo>
                <a:cubicBezTo>
                  <a:pt x="1431874" y="1456411"/>
                  <a:pt x="1451153" y="1437132"/>
                  <a:pt x="1445895" y="1447648"/>
                </a:cubicBezTo>
                <a:cubicBezTo>
                  <a:pt x="1452905" y="1442390"/>
                  <a:pt x="1456410" y="1435380"/>
                  <a:pt x="1463421" y="1430122"/>
                </a:cubicBezTo>
                <a:cubicBezTo>
                  <a:pt x="1461668" y="1431874"/>
                  <a:pt x="1459916" y="1433627"/>
                  <a:pt x="1461668" y="1433627"/>
                </a:cubicBezTo>
                <a:cubicBezTo>
                  <a:pt x="1466926" y="1426617"/>
                  <a:pt x="1468679" y="1430122"/>
                  <a:pt x="1473936" y="1423111"/>
                </a:cubicBezTo>
                <a:cubicBezTo>
                  <a:pt x="1475689" y="1417854"/>
                  <a:pt x="1470431" y="1419606"/>
                  <a:pt x="1472184" y="1416101"/>
                </a:cubicBezTo>
                <a:cubicBezTo>
                  <a:pt x="1475689" y="1416101"/>
                  <a:pt x="1487957" y="1407338"/>
                  <a:pt x="1487957" y="1400328"/>
                </a:cubicBezTo>
                <a:cubicBezTo>
                  <a:pt x="1504607" y="1383678"/>
                  <a:pt x="1520380" y="1365714"/>
                  <a:pt x="1535277" y="1346873"/>
                </a:cubicBezTo>
                <a:lnTo>
                  <a:pt x="1550774" y="1325242"/>
                </a:lnTo>
                <a:lnTo>
                  <a:pt x="1549298" y="1326718"/>
                </a:lnTo>
                <a:cubicBezTo>
                  <a:pt x="1551051" y="1323213"/>
                  <a:pt x="1551051" y="1317955"/>
                  <a:pt x="1554556" y="1316203"/>
                </a:cubicBezTo>
                <a:lnTo>
                  <a:pt x="1554556" y="1319964"/>
                </a:lnTo>
                <a:lnTo>
                  <a:pt x="1577340" y="1288161"/>
                </a:lnTo>
                <a:cubicBezTo>
                  <a:pt x="1577340" y="1295172"/>
                  <a:pt x="1572082" y="1296924"/>
                  <a:pt x="1570329" y="1300429"/>
                </a:cubicBezTo>
                <a:cubicBezTo>
                  <a:pt x="1572082" y="1302182"/>
                  <a:pt x="1566824" y="1307440"/>
                  <a:pt x="1572082" y="1305687"/>
                </a:cubicBezTo>
                <a:cubicBezTo>
                  <a:pt x="1572082" y="1303935"/>
                  <a:pt x="1573834" y="1302182"/>
                  <a:pt x="1575587" y="1300429"/>
                </a:cubicBezTo>
                <a:cubicBezTo>
                  <a:pt x="1575587" y="1298677"/>
                  <a:pt x="1573834" y="1298677"/>
                  <a:pt x="1575587" y="1295172"/>
                </a:cubicBezTo>
                <a:cubicBezTo>
                  <a:pt x="1579092" y="1289914"/>
                  <a:pt x="1577340" y="1295172"/>
                  <a:pt x="1579092" y="1293419"/>
                </a:cubicBezTo>
                <a:cubicBezTo>
                  <a:pt x="1580845" y="1291666"/>
                  <a:pt x="1584350" y="1288161"/>
                  <a:pt x="1586103" y="1284656"/>
                </a:cubicBezTo>
                <a:cubicBezTo>
                  <a:pt x="1586103" y="1282903"/>
                  <a:pt x="1586103" y="1282903"/>
                  <a:pt x="1584350" y="1281151"/>
                </a:cubicBezTo>
                <a:lnTo>
                  <a:pt x="1582715" y="1282723"/>
                </a:lnTo>
                <a:lnTo>
                  <a:pt x="1592894" y="1267130"/>
                </a:lnTo>
                <a:cubicBezTo>
                  <a:pt x="1596618" y="1262310"/>
                  <a:pt x="1600124" y="1257491"/>
                  <a:pt x="1601876" y="1251357"/>
                </a:cubicBezTo>
                <a:cubicBezTo>
                  <a:pt x="1603629" y="1249604"/>
                  <a:pt x="1605381" y="1247851"/>
                  <a:pt x="1603629" y="1246099"/>
                </a:cubicBezTo>
                <a:cubicBezTo>
                  <a:pt x="1607134" y="1242594"/>
                  <a:pt x="1608887" y="1239088"/>
                  <a:pt x="1610639" y="1235583"/>
                </a:cubicBezTo>
                <a:cubicBezTo>
                  <a:pt x="1608887" y="1242594"/>
                  <a:pt x="1605381" y="1247851"/>
                  <a:pt x="1603629" y="1253109"/>
                </a:cubicBezTo>
                <a:cubicBezTo>
                  <a:pt x="1612392" y="1246099"/>
                  <a:pt x="1614144" y="1235583"/>
                  <a:pt x="1619402" y="1226820"/>
                </a:cubicBezTo>
                <a:cubicBezTo>
                  <a:pt x="1621155" y="1228573"/>
                  <a:pt x="1624660" y="1218057"/>
                  <a:pt x="1628165" y="1214552"/>
                </a:cubicBezTo>
                <a:cubicBezTo>
                  <a:pt x="1628165" y="1216305"/>
                  <a:pt x="1626413" y="1228573"/>
                  <a:pt x="1628165" y="1225068"/>
                </a:cubicBezTo>
                <a:cubicBezTo>
                  <a:pt x="1629918" y="1218057"/>
                  <a:pt x="1633423" y="1212799"/>
                  <a:pt x="1636928" y="1205789"/>
                </a:cubicBezTo>
                <a:cubicBezTo>
                  <a:pt x="1636928" y="1198779"/>
                  <a:pt x="1636928" y="1202284"/>
                  <a:pt x="1635175" y="1197026"/>
                </a:cubicBezTo>
                <a:cubicBezTo>
                  <a:pt x="1640433" y="1193521"/>
                  <a:pt x="1640433" y="1193521"/>
                  <a:pt x="1643938" y="1188263"/>
                </a:cubicBezTo>
                <a:cubicBezTo>
                  <a:pt x="1643938" y="1193521"/>
                  <a:pt x="1645691" y="1191768"/>
                  <a:pt x="1645691" y="1195273"/>
                </a:cubicBezTo>
                <a:cubicBezTo>
                  <a:pt x="1643938" y="1200531"/>
                  <a:pt x="1640433" y="1204036"/>
                  <a:pt x="1640433" y="1209294"/>
                </a:cubicBezTo>
                <a:cubicBezTo>
                  <a:pt x="1635175" y="1216305"/>
                  <a:pt x="1633423" y="1221562"/>
                  <a:pt x="1629918" y="1228573"/>
                </a:cubicBezTo>
                <a:cubicBezTo>
                  <a:pt x="1626413" y="1233831"/>
                  <a:pt x="1622907" y="1240841"/>
                  <a:pt x="1617650" y="1247851"/>
                </a:cubicBezTo>
                <a:cubicBezTo>
                  <a:pt x="1617650" y="1260120"/>
                  <a:pt x="1608887" y="1265377"/>
                  <a:pt x="1605381" y="1274140"/>
                </a:cubicBezTo>
                <a:cubicBezTo>
                  <a:pt x="1605381" y="1272388"/>
                  <a:pt x="1607134" y="1272388"/>
                  <a:pt x="1605381" y="1275893"/>
                </a:cubicBezTo>
                <a:cubicBezTo>
                  <a:pt x="1601876" y="1277646"/>
                  <a:pt x="1601876" y="1282903"/>
                  <a:pt x="1598371" y="1284656"/>
                </a:cubicBezTo>
                <a:cubicBezTo>
                  <a:pt x="1596618" y="1284656"/>
                  <a:pt x="1598371" y="1279398"/>
                  <a:pt x="1594866" y="1282903"/>
                </a:cubicBezTo>
                <a:cubicBezTo>
                  <a:pt x="1594866" y="1284656"/>
                  <a:pt x="1593113" y="1284656"/>
                  <a:pt x="1593113" y="1286409"/>
                </a:cubicBezTo>
                <a:cubicBezTo>
                  <a:pt x="1589608" y="1295172"/>
                  <a:pt x="1596618" y="1288161"/>
                  <a:pt x="1593113" y="1296924"/>
                </a:cubicBezTo>
                <a:cubicBezTo>
                  <a:pt x="1587855" y="1302182"/>
                  <a:pt x="1587855" y="1302182"/>
                  <a:pt x="1586103" y="1309192"/>
                </a:cubicBezTo>
                <a:cubicBezTo>
                  <a:pt x="1584350" y="1310945"/>
                  <a:pt x="1582597" y="1310945"/>
                  <a:pt x="1582597" y="1310945"/>
                </a:cubicBezTo>
                <a:cubicBezTo>
                  <a:pt x="1580845" y="1314450"/>
                  <a:pt x="1579092" y="1319708"/>
                  <a:pt x="1577340" y="1323213"/>
                </a:cubicBezTo>
                <a:cubicBezTo>
                  <a:pt x="1573834" y="1321461"/>
                  <a:pt x="1582597" y="1310945"/>
                  <a:pt x="1586103" y="1303935"/>
                </a:cubicBezTo>
                <a:cubicBezTo>
                  <a:pt x="1584350" y="1305687"/>
                  <a:pt x="1587855" y="1298677"/>
                  <a:pt x="1582597" y="1303935"/>
                </a:cubicBezTo>
                <a:cubicBezTo>
                  <a:pt x="1580845" y="1310945"/>
                  <a:pt x="1575587" y="1316203"/>
                  <a:pt x="1572082" y="1323213"/>
                </a:cubicBezTo>
                <a:cubicBezTo>
                  <a:pt x="1568577" y="1328471"/>
                  <a:pt x="1568577" y="1324966"/>
                  <a:pt x="1565071" y="1331976"/>
                </a:cubicBezTo>
                <a:cubicBezTo>
                  <a:pt x="1561566" y="1335481"/>
                  <a:pt x="1563319" y="1331976"/>
                  <a:pt x="1559814" y="1335481"/>
                </a:cubicBezTo>
                <a:cubicBezTo>
                  <a:pt x="1559814" y="1338987"/>
                  <a:pt x="1556309" y="1342492"/>
                  <a:pt x="1554556" y="1345997"/>
                </a:cubicBezTo>
                <a:cubicBezTo>
                  <a:pt x="1552803" y="1347750"/>
                  <a:pt x="1551051" y="1345997"/>
                  <a:pt x="1547546" y="1351255"/>
                </a:cubicBezTo>
                <a:cubicBezTo>
                  <a:pt x="1549298" y="1351255"/>
                  <a:pt x="1552803" y="1349502"/>
                  <a:pt x="1549298" y="1356513"/>
                </a:cubicBezTo>
                <a:cubicBezTo>
                  <a:pt x="1545793" y="1356513"/>
                  <a:pt x="1544040" y="1363523"/>
                  <a:pt x="1538783" y="1363523"/>
                </a:cubicBezTo>
                <a:cubicBezTo>
                  <a:pt x="1537030" y="1368781"/>
                  <a:pt x="1537030" y="1368781"/>
                  <a:pt x="1533525" y="1375791"/>
                </a:cubicBezTo>
                <a:cubicBezTo>
                  <a:pt x="1537030" y="1372286"/>
                  <a:pt x="1544040" y="1361770"/>
                  <a:pt x="1544040" y="1365276"/>
                </a:cubicBezTo>
                <a:cubicBezTo>
                  <a:pt x="1538783" y="1372286"/>
                  <a:pt x="1531772" y="1379296"/>
                  <a:pt x="1526514" y="1386307"/>
                </a:cubicBezTo>
                <a:cubicBezTo>
                  <a:pt x="1526514" y="1386307"/>
                  <a:pt x="1524762" y="1391565"/>
                  <a:pt x="1519504" y="1396822"/>
                </a:cubicBezTo>
                <a:cubicBezTo>
                  <a:pt x="1514246" y="1402080"/>
                  <a:pt x="1508988" y="1407338"/>
                  <a:pt x="1507236" y="1412596"/>
                </a:cubicBezTo>
                <a:cubicBezTo>
                  <a:pt x="1508988" y="1409091"/>
                  <a:pt x="1515999" y="1403833"/>
                  <a:pt x="1521257" y="1400328"/>
                </a:cubicBezTo>
                <a:cubicBezTo>
                  <a:pt x="1526514" y="1395070"/>
                  <a:pt x="1530020" y="1393317"/>
                  <a:pt x="1528267" y="1396822"/>
                </a:cubicBezTo>
                <a:cubicBezTo>
                  <a:pt x="1531772" y="1395070"/>
                  <a:pt x="1533525" y="1391565"/>
                  <a:pt x="1535277" y="1388059"/>
                </a:cubicBezTo>
                <a:cubicBezTo>
                  <a:pt x="1531772" y="1389812"/>
                  <a:pt x="1531772" y="1389812"/>
                  <a:pt x="1531772" y="1388059"/>
                </a:cubicBezTo>
                <a:cubicBezTo>
                  <a:pt x="1540535" y="1379296"/>
                  <a:pt x="1533525" y="1379296"/>
                  <a:pt x="1542288" y="1370533"/>
                </a:cubicBezTo>
                <a:cubicBezTo>
                  <a:pt x="1540535" y="1375791"/>
                  <a:pt x="1538783" y="1379296"/>
                  <a:pt x="1540535" y="1377544"/>
                </a:cubicBezTo>
                <a:cubicBezTo>
                  <a:pt x="1542288" y="1375791"/>
                  <a:pt x="1545793" y="1374039"/>
                  <a:pt x="1545793" y="1370533"/>
                </a:cubicBezTo>
                <a:cubicBezTo>
                  <a:pt x="1547546" y="1368781"/>
                  <a:pt x="1547546" y="1367028"/>
                  <a:pt x="1549298" y="1365276"/>
                </a:cubicBezTo>
                <a:cubicBezTo>
                  <a:pt x="1552803" y="1361770"/>
                  <a:pt x="1556309" y="1358265"/>
                  <a:pt x="1559814" y="1354760"/>
                </a:cubicBezTo>
                <a:cubicBezTo>
                  <a:pt x="1558061" y="1360018"/>
                  <a:pt x="1554556" y="1363523"/>
                  <a:pt x="1552803" y="1368781"/>
                </a:cubicBezTo>
                <a:cubicBezTo>
                  <a:pt x="1554556" y="1365276"/>
                  <a:pt x="1556309" y="1363523"/>
                  <a:pt x="1558061" y="1361770"/>
                </a:cubicBezTo>
                <a:lnTo>
                  <a:pt x="1563319" y="1351255"/>
                </a:lnTo>
                <a:cubicBezTo>
                  <a:pt x="1559814" y="1354760"/>
                  <a:pt x="1558061" y="1354760"/>
                  <a:pt x="1559814" y="1353007"/>
                </a:cubicBezTo>
                <a:cubicBezTo>
                  <a:pt x="1566824" y="1345997"/>
                  <a:pt x="1572082" y="1337234"/>
                  <a:pt x="1577340" y="1328471"/>
                </a:cubicBezTo>
                <a:cubicBezTo>
                  <a:pt x="1579092" y="1319708"/>
                  <a:pt x="1586103" y="1310945"/>
                  <a:pt x="1593113" y="1302182"/>
                </a:cubicBezTo>
                <a:cubicBezTo>
                  <a:pt x="1600124" y="1293419"/>
                  <a:pt x="1607134" y="1282903"/>
                  <a:pt x="1608887" y="1275893"/>
                </a:cubicBezTo>
                <a:cubicBezTo>
                  <a:pt x="1607134" y="1282903"/>
                  <a:pt x="1607134" y="1282903"/>
                  <a:pt x="1608887" y="1284656"/>
                </a:cubicBezTo>
                <a:cubicBezTo>
                  <a:pt x="1601876" y="1291666"/>
                  <a:pt x="1591361" y="1303935"/>
                  <a:pt x="1591361" y="1310945"/>
                </a:cubicBezTo>
                <a:cubicBezTo>
                  <a:pt x="1586103" y="1314450"/>
                  <a:pt x="1582597" y="1319708"/>
                  <a:pt x="1580845" y="1324966"/>
                </a:cubicBezTo>
                <a:cubicBezTo>
                  <a:pt x="1582597" y="1324966"/>
                  <a:pt x="1586103" y="1316203"/>
                  <a:pt x="1587855" y="1319708"/>
                </a:cubicBezTo>
                <a:cubicBezTo>
                  <a:pt x="1587855" y="1310945"/>
                  <a:pt x="1598371" y="1307440"/>
                  <a:pt x="1596618" y="1302182"/>
                </a:cubicBezTo>
                <a:cubicBezTo>
                  <a:pt x="1603629" y="1296924"/>
                  <a:pt x="1605381" y="1288161"/>
                  <a:pt x="1612392" y="1281151"/>
                </a:cubicBezTo>
                <a:cubicBezTo>
                  <a:pt x="1610639" y="1286409"/>
                  <a:pt x="1608887" y="1289914"/>
                  <a:pt x="1610639" y="1288161"/>
                </a:cubicBezTo>
                <a:cubicBezTo>
                  <a:pt x="1612392" y="1282903"/>
                  <a:pt x="1615897" y="1282903"/>
                  <a:pt x="1615897" y="1282903"/>
                </a:cubicBezTo>
                <a:cubicBezTo>
                  <a:pt x="1614144" y="1281151"/>
                  <a:pt x="1619402" y="1277646"/>
                  <a:pt x="1619402" y="1272388"/>
                </a:cubicBezTo>
                <a:cubicBezTo>
                  <a:pt x="1617650" y="1275893"/>
                  <a:pt x="1615897" y="1275893"/>
                  <a:pt x="1615897" y="1274140"/>
                </a:cubicBezTo>
                <a:cubicBezTo>
                  <a:pt x="1621155" y="1268883"/>
                  <a:pt x="1622907" y="1260120"/>
                  <a:pt x="1628165" y="1256614"/>
                </a:cubicBezTo>
                <a:cubicBezTo>
                  <a:pt x="1628165" y="1258367"/>
                  <a:pt x="1626413" y="1263625"/>
                  <a:pt x="1628165" y="1261872"/>
                </a:cubicBezTo>
                <a:cubicBezTo>
                  <a:pt x="1633423" y="1254862"/>
                  <a:pt x="1629918" y="1253109"/>
                  <a:pt x="1633423" y="1246099"/>
                </a:cubicBezTo>
                <a:cubicBezTo>
                  <a:pt x="1638681" y="1244346"/>
                  <a:pt x="1642186" y="1233831"/>
                  <a:pt x="1647444" y="1230325"/>
                </a:cubicBezTo>
                <a:cubicBezTo>
                  <a:pt x="1649196" y="1223315"/>
                  <a:pt x="1656207" y="1214552"/>
                  <a:pt x="1659712" y="1211047"/>
                </a:cubicBezTo>
                <a:cubicBezTo>
                  <a:pt x="1656207" y="1214552"/>
                  <a:pt x="1657959" y="1216305"/>
                  <a:pt x="1657959" y="1216305"/>
                </a:cubicBezTo>
                <a:cubicBezTo>
                  <a:pt x="1661465" y="1211047"/>
                  <a:pt x="1668475" y="1204036"/>
                  <a:pt x="1664970" y="1204036"/>
                </a:cubicBezTo>
                <a:cubicBezTo>
                  <a:pt x="1668475" y="1197026"/>
                  <a:pt x="1666722" y="1204036"/>
                  <a:pt x="1668475" y="1202284"/>
                </a:cubicBezTo>
                <a:cubicBezTo>
                  <a:pt x="1670228" y="1197026"/>
                  <a:pt x="1673733" y="1195273"/>
                  <a:pt x="1673733" y="1191768"/>
                </a:cubicBezTo>
                <a:cubicBezTo>
                  <a:pt x="1671980" y="1188263"/>
                  <a:pt x="1671980" y="1193521"/>
                  <a:pt x="1668475" y="1197026"/>
                </a:cubicBezTo>
                <a:cubicBezTo>
                  <a:pt x="1666722" y="1197026"/>
                  <a:pt x="1670228" y="1193521"/>
                  <a:pt x="1670228" y="1188263"/>
                </a:cubicBezTo>
                <a:cubicBezTo>
                  <a:pt x="1671980" y="1186510"/>
                  <a:pt x="1673733" y="1183005"/>
                  <a:pt x="1673733" y="1179500"/>
                </a:cubicBezTo>
                <a:cubicBezTo>
                  <a:pt x="1675485" y="1181253"/>
                  <a:pt x="1680743" y="1168984"/>
                  <a:pt x="1678991" y="1175995"/>
                </a:cubicBezTo>
                <a:cubicBezTo>
                  <a:pt x="1678991" y="1177747"/>
                  <a:pt x="1673733" y="1179500"/>
                  <a:pt x="1673733" y="1190016"/>
                </a:cubicBezTo>
                <a:cubicBezTo>
                  <a:pt x="1678991" y="1179500"/>
                  <a:pt x="1677238" y="1186510"/>
                  <a:pt x="1680743" y="1183005"/>
                </a:cubicBezTo>
                <a:cubicBezTo>
                  <a:pt x="1682496" y="1174242"/>
                  <a:pt x="1689506" y="1170737"/>
                  <a:pt x="1689506" y="1161974"/>
                </a:cubicBezTo>
                <a:cubicBezTo>
                  <a:pt x="1689506" y="1167232"/>
                  <a:pt x="1687754" y="1170737"/>
                  <a:pt x="1687754" y="1174242"/>
                </a:cubicBezTo>
                <a:cubicBezTo>
                  <a:pt x="1682496" y="1179500"/>
                  <a:pt x="1680743" y="1184758"/>
                  <a:pt x="1678991" y="1191768"/>
                </a:cubicBezTo>
                <a:cubicBezTo>
                  <a:pt x="1680743" y="1190016"/>
                  <a:pt x="1682496" y="1190016"/>
                  <a:pt x="1680743" y="1193521"/>
                </a:cubicBezTo>
                <a:cubicBezTo>
                  <a:pt x="1678991" y="1193521"/>
                  <a:pt x="1677238" y="1198779"/>
                  <a:pt x="1675485" y="1204036"/>
                </a:cubicBezTo>
                <a:cubicBezTo>
                  <a:pt x="1673733" y="1209294"/>
                  <a:pt x="1670228" y="1216305"/>
                  <a:pt x="1670228" y="1219810"/>
                </a:cubicBezTo>
                <a:cubicBezTo>
                  <a:pt x="1666722" y="1223315"/>
                  <a:pt x="1668475" y="1219810"/>
                  <a:pt x="1664970" y="1225068"/>
                </a:cubicBezTo>
                <a:cubicBezTo>
                  <a:pt x="1663217" y="1232078"/>
                  <a:pt x="1657959" y="1242594"/>
                  <a:pt x="1654454" y="1242594"/>
                </a:cubicBezTo>
                <a:cubicBezTo>
                  <a:pt x="1654454" y="1239088"/>
                  <a:pt x="1659712" y="1237336"/>
                  <a:pt x="1659712" y="1233831"/>
                </a:cubicBezTo>
                <a:cubicBezTo>
                  <a:pt x="1657959" y="1233831"/>
                  <a:pt x="1663217" y="1219810"/>
                  <a:pt x="1659712" y="1225068"/>
                </a:cubicBezTo>
                <a:cubicBezTo>
                  <a:pt x="1656207" y="1230325"/>
                  <a:pt x="1659712" y="1226820"/>
                  <a:pt x="1657959" y="1233831"/>
                </a:cubicBezTo>
                <a:cubicBezTo>
                  <a:pt x="1654454" y="1237336"/>
                  <a:pt x="1652701" y="1242594"/>
                  <a:pt x="1650949" y="1246099"/>
                </a:cubicBezTo>
                <a:cubicBezTo>
                  <a:pt x="1645691" y="1253109"/>
                  <a:pt x="1650949" y="1240841"/>
                  <a:pt x="1647444" y="1247851"/>
                </a:cubicBezTo>
                <a:cubicBezTo>
                  <a:pt x="1649196" y="1249604"/>
                  <a:pt x="1643938" y="1260120"/>
                  <a:pt x="1642186" y="1263625"/>
                </a:cubicBezTo>
                <a:cubicBezTo>
                  <a:pt x="1642186" y="1265377"/>
                  <a:pt x="1642186" y="1267130"/>
                  <a:pt x="1642186" y="1270635"/>
                </a:cubicBezTo>
                <a:cubicBezTo>
                  <a:pt x="1636928" y="1277646"/>
                  <a:pt x="1633423" y="1288161"/>
                  <a:pt x="1628165" y="1295172"/>
                </a:cubicBezTo>
                <a:cubicBezTo>
                  <a:pt x="1626413" y="1291666"/>
                  <a:pt x="1633423" y="1284656"/>
                  <a:pt x="1629918" y="1288161"/>
                </a:cubicBezTo>
                <a:cubicBezTo>
                  <a:pt x="1624660" y="1296924"/>
                  <a:pt x="1622907" y="1295172"/>
                  <a:pt x="1619402" y="1303935"/>
                </a:cubicBezTo>
                <a:cubicBezTo>
                  <a:pt x="1617650" y="1303935"/>
                  <a:pt x="1608887" y="1316203"/>
                  <a:pt x="1605381" y="1323213"/>
                </a:cubicBezTo>
                <a:cubicBezTo>
                  <a:pt x="1600124" y="1328471"/>
                  <a:pt x="1603629" y="1319708"/>
                  <a:pt x="1598371" y="1324966"/>
                </a:cubicBezTo>
                <a:cubicBezTo>
                  <a:pt x="1600124" y="1328471"/>
                  <a:pt x="1593113" y="1335481"/>
                  <a:pt x="1593113" y="1338987"/>
                </a:cubicBezTo>
                <a:cubicBezTo>
                  <a:pt x="1591361" y="1340739"/>
                  <a:pt x="1589608" y="1344244"/>
                  <a:pt x="1587855" y="1345997"/>
                </a:cubicBezTo>
                <a:cubicBezTo>
                  <a:pt x="1587855" y="1344244"/>
                  <a:pt x="1589608" y="1340739"/>
                  <a:pt x="1586103" y="1344244"/>
                </a:cubicBezTo>
                <a:cubicBezTo>
                  <a:pt x="1586103" y="1345997"/>
                  <a:pt x="1584350" y="1347750"/>
                  <a:pt x="1582597" y="1351255"/>
                </a:cubicBezTo>
                <a:cubicBezTo>
                  <a:pt x="1579092" y="1354760"/>
                  <a:pt x="1580845" y="1349502"/>
                  <a:pt x="1579092" y="1351255"/>
                </a:cubicBezTo>
                <a:cubicBezTo>
                  <a:pt x="1577340" y="1358265"/>
                  <a:pt x="1572082" y="1361770"/>
                  <a:pt x="1568577" y="1368781"/>
                </a:cubicBezTo>
                <a:cubicBezTo>
                  <a:pt x="1572082" y="1363523"/>
                  <a:pt x="1577340" y="1360018"/>
                  <a:pt x="1580845" y="1354760"/>
                </a:cubicBezTo>
                <a:cubicBezTo>
                  <a:pt x="1575587" y="1365276"/>
                  <a:pt x="1565071" y="1372286"/>
                  <a:pt x="1559814" y="1382802"/>
                </a:cubicBezTo>
                <a:lnTo>
                  <a:pt x="1583912" y="1353884"/>
                </a:lnTo>
                <a:lnTo>
                  <a:pt x="1583912" y="1353884"/>
                </a:lnTo>
                <a:cubicBezTo>
                  <a:pt x="1584350" y="1353445"/>
                  <a:pt x="1585226" y="1352131"/>
                  <a:pt x="1586103" y="1351255"/>
                </a:cubicBezTo>
                <a:lnTo>
                  <a:pt x="1583912" y="1353884"/>
                </a:lnTo>
                <a:lnTo>
                  <a:pt x="1584350" y="1351255"/>
                </a:lnTo>
                <a:cubicBezTo>
                  <a:pt x="1589608" y="1347750"/>
                  <a:pt x="1587855" y="1351255"/>
                  <a:pt x="1591361" y="1345997"/>
                </a:cubicBezTo>
                <a:cubicBezTo>
                  <a:pt x="1591361" y="1345997"/>
                  <a:pt x="1591361" y="1351255"/>
                  <a:pt x="1591361" y="1351255"/>
                </a:cubicBezTo>
                <a:cubicBezTo>
                  <a:pt x="1580845" y="1361770"/>
                  <a:pt x="1568577" y="1374039"/>
                  <a:pt x="1565071" y="1384554"/>
                </a:cubicBezTo>
                <a:cubicBezTo>
                  <a:pt x="1566824" y="1381049"/>
                  <a:pt x="1559814" y="1388059"/>
                  <a:pt x="1559814" y="1389812"/>
                </a:cubicBezTo>
                <a:cubicBezTo>
                  <a:pt x="1554556" y="1395070"/>
                  <a:pt x="1561566" y="1386307"/>
                  <a:pt x="1558061" y="1388059"/>
                </a:cubicBezTo>
                <a:cubicBezTo>
                  <a:pt x="1556309" y="1391565"/>
                  <a:pt x="1552803" y="1395070"/>
                  <a:pt x="1549298" y="1398575"/>
                </a:cubicBezTo>
                <a:cubicBezTo>
                  <a:pt x="1551051" y="1396822"/>
                  <a:pt x="1559814" y="1388059"/>
                  <a:pt x="1556309" y="1395070"/>
                </a:cubicBezTo>
                <a:cubicBezTo>
                  <a:pt x="1554556" y="1398575"/>
                  <a:pt x="1549298" y="1398575"/>
                  <a:pt x="1549298" y="1402080"/>
                </a:cubicBezTo>
                <a:cubicBezTo>
                  <a:pt x="1547546" y="1407338"/>
                  <a:pt x="1549298" y="1405585"/>
                  <a:pt x="1544040" y="1412596"/>
                </a:cubicBezTo>
                <a:cubicBezTo>
                  <a:pt x="1549298" y="1409091"/>
                  <a:pt x="1547546" y="1412596"/>
                  <a:pt x="1547546" y="1414348"/>
                </a:cubicBezTo>
                <a:cubicBezTo>
                  <a:pt x="1542288" y="1417854"/>
                  <a:pt x="1542288" y="1423111"/>
                  <a:pt x="1540535" y="1424864"/>
                </a:cubicBezTo>
                <a:cubicBezTo>
                  <a:pt x="1535277" y="1428369"/>
                  <a:pt x="1542288" y="1417854"/>
                  <a:pt x="1538783" y="1421359"/>
                </a:cubicBezTo>
                <a:cubicBezTo>
                  <a:pt x="1533525" y="1428369"/>
                  <a:pt x="1528267" y="1433627"/>
                  <a:pt x="1524762" y="1438885"/>
                </a:cubicBezTo>
                <a:cubicBezTo>
                  <a:pt x="1526514" y="1433627"/>
                  <a:pt x="1528267" y="1431874"/>
                  <a:pt x="1526514" y="1431874"/>
                </a:cubicBezTo>
                <a:cubicBezTo>
                  <a:pt x="1521257" y="1437132"/>
                  <a:pt x="1521257" y="1433627"/>
                  <a:pt x="1517751" y="1437132"/>
                </a:cubicBezTo>
                <a:cubicBezTo>
                  <a:pt x="1519504" y="1440637"/>
                  <a:pt x="1510741" y="1445895"/>
                  <a:pt x="1507236" y="1447648"/>
                </a:cubicBezTo>
                <a:cubicBezTo>
                  <a:pt x="1501978" y="1452906"/>
                  <a:pt x="1498473" y="1458163"/>
                  <a:pt x="1500225" y="1459916"/>
                </a:cubicBezTo>
                <a:cubicBezTo>
                  <a:pt x="1494967" y="1463421"/>
                  <a:pt x="1493215" y="1461669"/>
                  <a:pt x="1493215" y="1459916"/>
                </a:cubicBezTo>
                <a:cubicBezTo>
                  <a:pt x="1491462" y="1466926"/>
                  <a:pt x="1480947" y="1472184"/>
                  <a:pt x="1480947" y="1475689"/>
                </a:cubicBezTo>
                <a:cubicBezTo>
                  <a:pt x="1479194" y="1477442"/>
                  <a:pt x="1475689" y="1479195"/>
                  <a:pt x="1473936" y="1480947"/>
                </a:cubicBezTo>
                <a:cubicBezTo>
                  <a:pt x="1475689" y="1486205"/>
                  <a:pt x="1494967" y="1463421"/>
                  <a:pt x="1498473" y="1466926"/>
                </a:cubicBezTo>
                <a:cubicBezTo>
                  <a:pt x="1491462" y="1472184"/>
                  <a:pt x="1486205" y="1475689"/>
                  <a:pt x="1479194" y="1480947"/>
                </a:cubicBezTo>
                <a:cubicBezTo>
                  <a:pt x="1484452" y="1482700"/>
                  <a:pt x="1477442" y="1491463"/>
                  <a:pt x="1480947" y="1494968"/>
                </a:cubicBezTo>
                <a:cubicBezTo>
                  <a:pt x="1472184" y="1498473"/>
                  <a:pt x="1463421" y="1512494"/>
                  <a:pt x="1449400" y="1523010"/>
                </a:cubicBezTo>
                <a:cubicBezTo>
                  <a:pt x="1454658" y="1517752"/>
                  <a:pt x="1454658" y="1515999"/>
                  <a:pt x="1459916" y="1508989"/>
                </a:cubicBezTo>
                <a:cubicBezTo>
                  <a:pt x="1447647" y="1515999"/>
                  <a:pt x="1435379" y="1524762"/>
                  <a:pt x="1424863" y="1535278"/>
                </a:cubicBezTo>
                <a:cubicBezTo>
                  <a:pt x="1410843" y="1540536"/>
                  <a:pt x="1402080" y="1554556"/>
                  <a:pt x="1388059" y="1558062"/>
                </a:cubicBezTo>
                <a:cubicBezTo>
                  <a:pt x="1386306" y="1561567"/>
                  <a:pt x="1382801" y="1561567"/>
                  <a:pt x="1381049" y="1565072"/>
                </a:cubicBezTo>
                <a:lnTo>
                  <a:pt x="1372286" y="1566825"/>
                </a:lnTo>
                <a:cubicBezTo>
                  <a:pt x="1365275" y="1573835"/>
                  <a:pt x="1358265" y="1579093"/>
                  <a:pt x="1349502" y="1582598"/>
                </a:cubicBezTo>
                <a:cubicBezTo>
                  <a:pt x="1340739" y="1586103"/>
                  <a:pt x="1333728" y="1589608"/>
                  <a:pt x="1328471" y="1593114"/>
                </a:cubicBezTo>
                <a:cubicBezTo>
                  <a:pt x="1330223" y="1593114"/>
                  <a:pt x="1331976" y="1591361"/>
                  <a:pt x="1331976" y="1593114"/>
                </a:cubicBezTo>
                <a:cubicBezTo>
                  <a:pt x="1328471" y="1594866"/>
                  <a:pt x="1324965" y="1600124"/>
                  <a:pt x="1323213" y="1598371"/>
                </a:cubicBezTo>
                <a:cubicBezTo>
                  <a:pt x="1326718" y="1596619"/>
                  <a:pt x="1326718" y="1594866"/>
                  <a:pt x="1323213" y="1596619"/>
                </a:cubicBezTo>
                <a:cubicBezTo>
                  <a:pt x="1319708" y="1600124"/>
                  <a:pt x="1300429" y="1607134"/>
                  <a:pt x="1296924" y="1608887"/>
                </a:cubicBezTo>
                <a:cubicBezTo>
                  <a:pt x="1300429" y="1607134"/>
                  <a:pt x="1307439" y="1601877"/>
                  <a:pt x="1305687" y="1601877"/>
                </a:cubicBezTo>
                <a:cubicBezTo>
                  <a:pt x="1298676" y="1605382"/>
                  <a:pt x="1293419" y="1608887"/>
                  <a:pt x="1286408" y="1610640"/>
                </a:cubicBezTo>
                <a:cubicBezTo>
                  <a:pt x="1284655" y="1614145"/>
                  <a:pt x="1288161" y="1614145"/>
                  <a:pt x="1286408" y="1617650"/>
                </a:cubicBezTo>
                <a:cubicBezTo>
                  <a:pt x="1282903" y="1615897"/>
                  <a:pt x="1277645" y="1612392"/>
                  <a:pt x="1261872" y="1622908"/>
                </a:cubicBezTo>
                <a:cubicBezTo>
                  <a:pt x="1267130" y="1622908"/>
                  <a:pt x="1263624" y="1624660"/>
                  <a:pt x="1268882" y="1622908"/>
                </a:cubicBezTo>
                <a:cubicBezTo>
                  <a:pt x="1258367" y="1631671"/>
                  <a:pt x="1249604" y="1633423"/>
                  <a:pt x="1237335" y="1640434"/>
                </a:cubicBezTo>
                <a:cubicBezTo>
                  <a:pt x="1228572" y="1640434"/>
                  <a:pt x="1216304" y="1650949"/>
                  <a:pt x="1204036" y="1650949"/>
                </a:cubicBezTo>
                <a:cubicBezTo>
                  <a:pt x="1200531" y="1654455"/>
                  <a:pt x="1195273" y="1654455"/>
                  <a:pt x="1191768" y="1657960"/>
                </a:cubicBezTo>
                <a:cubicBezTo>
                  <a:pt x="1193520" y="1657960"/>
                  <a:pt x="1197025" y="1657960"/>
                  <a:pt x="1195273" y="1659712"/>
                </a:cubicBezTo>
                <a:cubicBezTo>
                  <a:pt x="1184757" y="1659712"/>
                  <a:pt x="1175994" y="1668475"/>
                  <a:pt x="1163726" y="1670228"/>
                </a:cubicBezTo>
                <a:cubicBezTo>
                  <a:pt x="1167231" y="1664970"/>
                  <a:pt x="1183005" y="1663218"/>
                  <a:pt x="1183005" y="1661465"/>
                </a:cubicBezTo>
                <a:cubicBezTo>
                  <a:pt x="1175994" y="1661465"/>
                  <a:pt x="1165479" y="1666723"/>
                  <a:pt x="1156716" y="1668475"/>
                </a:cubicBezTo>
                <a:cubicBezTo>
                  <a:pt x="1147953" y="1671981"/>
                  <a:pt x="1142695" y="1673733"/>
                  <a:pt x="1146200" y="1670228"/>
                </a:cubicBezTo>
                <a:cubicBezTo>
                  <a:pt x="1135684" y="1673733"/>
                  <a:pt x="1121664" y="1680744"/>
                  <a:pt x="1105890" y="1682496"/>
                </a:cubicBezTo>
                <a:cubicBezTo>
                  <a:pt x="1098880" y="1682496"/>
                  <a:pt x="1098880" y="1680744"/>
                  <a:pt x="1091870" y="1684249"/>
                </a:cubicBezTo>
                <a:cubicBezTo>
                  <a:pt x="1090117" y="1682496"/>
                  <a:pt x="1098880" y="1678991"/>
                  <a:pt x="1097127" y="1677238"/>
                </a:cubicBezTo>
                <a:cubicBezTo>
                  <a:pt x="1095375" y="1677238"/>
                  <a:pt x="1093622" y="1678991"/>
                  <a:pt x="1091870" y="1678991"/>
                </a:cubicBezTo>
                <a:cubicBezTo>
                  <a:pt x="1088364" y="1682496"/>
                  <a:pt x="1090117" y="1682496"/>
                  <a:pt x="1084859" y="1684249"/>
                </a:cubicBezTo>
                <a:cubicBezTo>
                  <a:pt x="1077849" y="1686001"/>
                  <a:pt x="1088364" y="1680744"/>
                  <a:pt x="1084859" y="1680744"/>
                </a:cubicBezTo>
                <a:cubicBezTo>
                  <a:pt x="1077849" y="1680744"/>
                  <a:pt x="1077849" y="1686001"/>
                  <a:pt x="1069086" y="1686001"/>
                </a:cubicBezTo>
                <a:cubicBezTo>
                  <a:pt x="1072591" y="1684249"/>
                  <a:pt x="1072591" y="1682496"/>
                  <a:pt x="1069086" y="1682496"/>
                </a:cubicBezTo>
                <a:cubicBezTo>
                  <a:pt x="1060323" y="1686001"/>
                  <a:pt x="1065580" y="1686001"/>
                  <a:pt x="1062075" y="1687754"/>
                </a:cubicBezTo>
                <a:cubicBezTo>
                  <a:pt x="1058570" y="1686001"/>
                  <a:pt x="1055065" y="1691259"/>
                  <a:pt x="1051560" y="1689507"/>
                </a:cubicBezTo>
                <a:cubicBezTo>
                  <a:pt x="1049807" y="1687754"/>
                  <a:pt x="1060323" y="1687754"/>
                  <a:pt x="1056817" y="1686001"/>
                </a:cubicBezTo>
                <a:cubicBezTo>
                  <a:pt x="1051560" y="1684249"/>
                  <a:pt x="1046302" y="1691259"/>
                  <a:pt x="1039291" y="1693012"/>
                </a:cubicBezTo>
                <a:cubicBezTo>
                  <a:pt x="1046302" y="1691259"/>
                  <a:pt x="1055065" y="1691259"/>
                  <a:pt x="1049807" y="1694764"/>
                </a:cubicBezTo>
                <a:cubicBezTo>
                  <a:pt x="1037539" y="1696517"/>
                  <a:pt x="1025271" y="1696517"/>
                  <a:pt x="1013002" y="1700022"/>
                </a:cubicBezTo>
                <a:cubicBezTo>
                  <a:pt x="1014755" y="1701775"/>
                  <a:pt x="1016508" y="1701775"/>
                  <a:pt x="1014755" y="1701775"/>
                </a:cubicBezTo>
                <a:cubicBezTo>
                  <a:pt x="1005992" y="1701775"/>
                  <a:pt x="1018260" y="1698270"/>
                  <a:pt x="1011250" y="1696517"/>
                </a:cubicBezTo>
                <a:cubicBezTo>
                  <a:pt x="1005992" y="1700022"/>
                  <a:pt x="998982" y="1696517"/>
                  <a:pt x="993724" y="1698270"/>
                </a:cubicBezTo>
                <a:cubicBezTo>
                  <a:pt x="995476" y="1700022"/>
                  <a:pt x="1005992" y="1698270"/>
                  <a:pt x="1000734" y="1703527"/>
                </a:cubicBezTo>
                <a:cubicBezTo>
                  <a:pt x="993724" y="1701775"/>
                  <a:pt x="993724" y="1701775"/>
                  <a:pt x="990219" y="1700022"/>
                </a:cubicBezTo>
                <a:lnTo>
                  <a:pt x="979703" y="1705280"/>
                </a:lnTo>
                <a:cubicBezTo>
                  <a:pt x="971816" y="1703966"/>
                  <a:pt x="964915" y="1705609"/>
                  <a:pt x="958261" y="1705773"/>
                </a:cubicBezTo>
                <a:lnTo>
                  <a:pt x="955914" y="1705598"/>
                </a:lnTo>
                <a:lnTo>
                  <a:pt x="956919" y="1705280"/>
                </a:lnTo>
                <a:cubicBezTo>
                  <a:pt x="958672" y="1705280"/>
                  <a:pt x="955167" y="1703527"/>
                  <a:pt x="955167" y="1703527"/>
                </a:cubicBezTo>
                <a:cubicBezTo>
                  <a:pt x="949909" y="1705280"/>
                  <a:pt x="934135" y="1708785"/>
                  <a:pt x="923620" y="1708785"/>
                </a:cubicBezTo>
                <a:cubicBezTo>
                  <a:pt x="918362" y="1707033"/>
                  <a:pt x="925372" y="1705280"/>
                  <a:pt x="918362" y="1705280"/>
                </a:cubicBezTo>
                <a:cubicBezTo>
                  <a:pt x="911352" y="1705280"/>
                  <a:pt x="909599" y="1705280"/>
                  <a:pt x="904341" y="1707033"/>
                </a:cubicBezTo>
                <a:cubicBezTo>
                  <a:pt x="897331" y="1705280"/>
                  <a:pt x="902589" y="1705280"/>
                  <a:pt x="902589" y="1703527"/>
                </a:cubicBezTo>
                <a:cubicBezTo>
                  <a:pt x="897331" y="1703527"/>
                  <a:pt x="890320" y="1703527"/>
                  <a:pt x="885063" y="1705280"/>
                </a:cubicBezTo>
                <a:cubicBezTo>
                  <a:pt x="892073" y="1701775"/>
                  <a:pt x="886815" y="1703527"/>
                  <a:pt x="881557" y="1701775"/>
                </a:cubicBezTo>
                <a:cubicBezTo>
                  <a:pt x="897331" y="1701775"/>
                  <a:pt x="913104" y="1701775"/>
                  <a:pt x="928878" y="1701775"/>
                </a:cubicBezTo>
                <a:cubicBezTo>
                  <a:pt x="925372" y="1700022"/>
                  <a:pt x="934135" y="1698270"/>
                  <a:pt x="932383" y="1698270"/>
                </a:cubicBezTo>
                <a:cubicBezTo>
                  <a:pt x="911352" y="1700022"/>
                  <a:pt x="878052" y="1694764"/>
                  <a:pt x="867537" y="1701775"/>
                </a:cubicBezTo>
                <a:cubicBezTo>
                  <a:pt x="858774" y="1701775"/>
                  <a:pt x="867537" y="1700022"/>
                  <a:pt x="860526" y="1698270"/>
                </a:cubicBezTo>
                <a:cubicBezTo>
                  <a:pt x="855268" y="1700022"/>
                  <a:pt x="848258" y="1698270"/>
                  <a:pt x="843000" y="1698270"/>
                </a:cubicBezTo>
                <a:cubicBezTo>
                  <a:pt x="841248" y="1701775"/>
                  <a:pt x="834237" y="1700022"/>
                  <a:pt x="835990" y="1701775"/>
                </a:cubicBezTo>
                <a:cubicBezTo>
                  <a:pt x="841248" y="1701775"/>
                  <a:pt x="844753" y="1703527"/>
                  <a:pt x="851763" y="1701775"/>
                </a:cubicBezTo>
                <a:cubicBezTo>
                  <a:pt x="850011" y="1701775"/>
                  <a:pt x="846506" y="1700022"/>
                  <a:pt x="848258" y="1700022"/>
                </a:cubicBezTo>
                <a:cubicBezTo>
                  <a:pt x="851763" y="1701775"/>
                  <a:pt x="857021" y="1700022"/>
                  <a:pt x="860526" y="1701775"/>
                </a:cubicBezTo>
                <a:cubicBezTo>
                  <a:pt x="855268" y="1703527"/>
                  <a:pt x="862279" y="1705280"/>
                  <a:pt x="857021" y="1707033"/>
                </a:cubicBezTo>
                <a:cubicBezTo>
                  <a:pt x="848258" y="1707033"/>
                  <a:pt x="857021" y="1705280"/>
                  <a:pt x="850011" y="1703527"/>
                </a:cubicBezTo>
                <a:cubicBezTo>
                  <a:pt x="841248" y="1707033"/>
                  <a:pt x="827227" y="1700022"/>
                  <a:pt x="827227" y="1705280"/>
                </a:cubicBezTo>
                <a:cubicBezTo>
                  <a:pt x="823722" y="1705280"/>
                  <a:pt x="821969" y="1705280"/>
                  <a:pt x="818464" y="1705280"/>
                </a:cubicBezTo>
                <a:cubicBezTo>
                  <a:pt x="813206" y="1703527"/>
                  <a:pt x="816711" y="1701775"/>
                  <a:pt x="811453" y="1701775"/>
                </a:cubicBezTo>
                <a:cubicBezTo>
                  <a:pt x="807948" y="1703527"/>
                  <a:pt x="811453" y="1703527"/>
                  <a:pt x="809701" y="1703527"/>
                </a:cubicBezTo>
                <a:cubicBezTo>
                  <a:pt x="802691" y="1703527"/>
                  <a:pt x="795680" y="1703527"/>
                  <a:pt x="788670" y="1701775"/>
                </a:cubicBezTo>
                <a:cubicBezTo>
                  <a:pt x="793928" y="1703527"/>
                  <a:pt x="779907" y="1701775"/>
                  <a:pt x="785164" y="1703527"/>
                </a:cubicBezTo>
                <a:cubicBezTo>
                  <a:pt x="792175" y="1701775"/>
                  <a:pt x="799185" y="1705280"/>
                  <a:pt x="804443" y="1707033"/>
                </a:cubicBezTo>
                <a:cubicBezTo>
                  <a:pt x="793928" y="1705280"/>
                  <a:pt x="790422" y="1705280"/>
                  <a:pt x="781659" y="1705280"/>
                </a:cubicBezTo>
                <a:cubicBezTo>
                  <a:pt x="781659" y="1705280"/>
                  <a:pt x="786917" y="1703527"/>
                  <a:pt x="781659" y="1701775"/>
                </a:cubicBezTo>
                <a:cubicBezTo>
                  <a:pt x="779907" y="1703527"/>
                  <a:pt x="778154" y="1701775"/>
                  <a:pt x="774649" y="1703527"/>
                </a:cubicBezTo>
                <a:cubicBezTo>
                  <a:pt x="776401" y="1703527"/>
                  <a:pt x="772896" y="1705280"/>
                  <a:pt x="774649" y="1707033"/>
                </a:cubicBezTo>
                <a:cubicBezTo>
                  <a:pt x="781659" y="1707033"/>
                  <a:pt x="786917" y="1708785"/>
                  <a:pt x="795680" y="1707033"/>
                </a:cubicBezTo>
                <a:cubicBezTo>
                  <a:pt x="800938" y="1708785"/>
                  <a:pt x="799185" y="1710538"/>
                  <a:pt x="802691" y="1710538"/>
                </a:cubicBezTo>
                <a:cubicBezTo>
                  <a:pt x="816711" y="1710538"/>
                  <a:pt x="821969" y="1707033"/>
                  <a:pt x="834237" y="1712290"/>
                </a:cubicBezTo>
                <a:cubicBezTo>
                  <a:pt x="835990" y="1714043"/>
                  <a:pt x="823722" y="1712290"/>
                  <a:pt x="830732" y="1714043"/>
                </a:cubicBezTo>
                <a:cubicBezTo>
                  <a:pt x="835990" y="1712290"/>
                  <a:pt x="837743" y="1712290"/>
                  <a:pt x="846506" y="1712290"/>
                </a:cubicBezTo>
                <a:cubicBezTo>
                  <a:pt x="848258" y="1714043"/>
                  <a:pt x="830732" y="1714043"/>
                  <a:pt x="839495" y="1715796"/>
                </a:cubicBezTo>
                <a:cubicBezTo>
                  <a:pt x="843000" y="1714043"/>
                  <a:pt x="850011" y="1715796"/>
                  <a:pt x="851763" y="1712290"/>
                </a:cubicBezTo>
                <a:cubicBezTo>
                  <a:pt x="864032" y="1714043"/>
                  <a:pt x="843000" y="1714043"/>
                  <a:pt x="851763" y="1715796"/>
                </a:cubicBezTo>
                <a:cubicBezTo>
                  <a:pt x="858774" y="1714043"/>
                  <a:pt x="865784" y="1715796"/>
                  <a:pt x="862279" y="1714043"/>
                </a:cubicBezTo>
                <a:cubicBezTo>
                  <a:pt x="869289" y="1715796"/>
                  <a:pt x="878052" y="1715796"/>
                  <a:pt x="878052" y="1714043"/>
                </a:cubicBezTo>
                <a:cubicBezTo>
                  <a:pt x="879805" y="1714043"/>
                  <a:pt x="881557" y="1714043"/>
                  <a:pt x="885063" y="1714043"/>
                </a:cubicBezTo>
                <a:cubicBezTo>
                  <a:pt x="888568" y="1714043"/>
                  <a:pt x="883310" y="1717548"/>
                  <a:pt x="892073" y="1715796"/>
                </a:cubicBezTo>
                <a:cubicBezTo>
                  <a:pt x="895578" y="1715796"/>
                  <a:pt x="893826" y="1714043"/>
                  <a:pt x="895578" y="1712290"/>
                </a:cubicBezTo>
                <a:cubicBezTo>
                  <a:pt x="900836" y="1712290"/>
                  <a:pt x="914857" y="1712290"/>
                  <a:pt x="913104" y="1714043"/>
                </a:cubicBezTo>
                <a:cubicBezTo>
                  <a:pt x="909599" y="1712290"/>
                  <a:pt x="904341" y="1714043"/>
                  <a:pt x="899083" y="1714043"/>
                </a:cubicBezTo>
                <a:cubicBezTo>
                  <a:pt x="911352" y="1715796"/>
                  <a:pt x="930630" y="1712290"/>
                  <a:pt x="928878" y="1717548"/>
                </a:cubicBezTo>
                <a:cubicBezTo>
                  <a:pt x="937641" y="1715796"/>
                  <a:pt x="944651" y="1717548"/>
                  <a:pt x="951661" y="1715796"/>
                </a:cubicBezTo>
                <a:cubicBezTo>
                  <a:pt x="946404" y="1715796"/>
                  <a:pt x="939393" y="1712290"/>
                  <a:pt x="934135" y="1715796"/>
                </a:cubicBezTo>
                <a:lnTo>
                  <a:pt x="927125" y="1714043"/>
                </a:lnTo>
                <a:cubicBezTo>
                  <a:pt x="930630" y="1714043"/>
                  <a:pt x="932383" y="1712290"/>
                  <a:pt x="934135" y="1712290"/>
                </a:cubicBezTo>
                <a:cubicBezTo>
                  <a:pt x="939393" y="1712290"/>
                  <a:pt x="948156" y="1712290"/>
                  <a:pt x="956919" y="1714043"/>
                </a:cubicBezTo>
                <a:cubicBezTo>
                  <a:pt x="956919" y="1714043"/>
                  <a:pt x="951661" y="1715796"/>
                  <a:pt x="956919" y="1717548"/>
                </a:cubicBezTo>
                <a:cubicBezTo>
                  <a:pt x="965682" y="1714043"/>
                  <a:pt x="979703" y="1714043"/>
                  <a:pt x="983208" y="1714043"/>
                </a:cubicBezTo>
                <a:cubicBezTo>
                  <a:pt x="986713" y="1712290"/>
                  <a:pt x="997229" y="1710538"/>
                  <a:pt x="993724" y="1708785"/>
                </a:cubicBezTo>
                <a:cubicBezTo>
                  <a:pt x="995476" y="1708785"/>
                  <a:pt x="997229" y="1708785"/>
                  <a:pt x="998982" y="1707033"/>
                </a:cubicBezTo>
                <a:cubicBezTo>
                  <a:pt x="998982" y="1710538"/>
                  <a:pt x="1007745" y="1708785"/>
                  <a:pt x="1004239" y="1712290"/>
                </a:cubicBezTo>
                <a:cubicBezTo>
                  <a:pt x="1009497" y="1710538"/>
                  <a:pt x="1011250" y="1707033"/>
                  <a:pt x="1011250" y="1707033"/>
                </a:cubicBezTo>
                <a:cubicBezTo>
                  <a:pt x="1020013" y="1707033"/>
                  <a:pt x="1042797" y="1700022"/>
                  <a:pt x="1032281" y="1705280"/>
                </a:cubicBezTo>
                <a:cubicBezTo>
                  <a:pt x="1035786" y="1705280"/>
                  <a:pt x="1046302" y="1701775"/>
                  <a:pt x="1044549" y="1705280"/>
                </a:cubicBezTo>
                <a:cubicBezTo>
                  <a:pt x="1041044" y="1707033"/>
                  <a:pt x="1037539" y="1705280"/>
                  <a:pt x="1034034" y="1707033"/>
                </a:cubicBezTo>
                <a:cubicBezTo>
                  <a:pt x="1039291" y="1710538"/>
                  <a:pt x="1046302" y="1705280"/>
                  <a:pt x="1051560" y="1705280"/>
                </a:cubicBezTo>
                <a:lnTo>
                  <a:pt x="1048055" y="1707033"/>
                </a:lnTo>
                <a:cubicBezTo>
                  <a:pt x="1049807" y="1707033"/>
                  <a:pt x="1049807" y="1708785"/>
                  <a:pt x="1046302" y="1708785"/>
                </a:cubicBezTo>
                <a:cubicBezTo>
                  <a:pt x="1044549" y="1708785"/>
                  <a:pt x="1041044" y="1708785"/>
                  <a:pt x="1039291" y="1708785"/>
                </a:cubicBezTo>
                <a:cubicBezTo>
                  <a:pt x="1037539" y="1710538"/>
                  <a:pt x="1034034" y="1710538"/>
                  <a:pt x="1035786" y="1712290"/>
                </a:cubicBezTo>
                <a:cubicBezTo>
                  <a:pt x="1044549" y="1710538"/>
                  <a:pt x="1055065" y="1708785"/>
                  <a:pt x="1058570" y="1705280"/>
                </a:cubicBezTo>
                <a:cubicBezTo>
                  <a:pt x="1069086" y="1703527"/>
                  <a:pt x="1081354" y="1701775"/>
                  <a:pt x="1091870" y="1698270"/>
                </a:cubicBezTo>
                <a:cubicBezTo>
                  <a:pt x="1088364" y="1696517"/>
                  <a:pt x="1088364" y="1694764"/>
                  <a:pt x="1091870" y="1693012"/>
                </a:cubicBezTo>
                <a:cubicBezTo>
                  <a:pt x="1093622" y="1696517"/>
                  <a:pt x="1095375" y="1691259"/>
                  <a:pt x="1105890" y="1691259"/>
                </a:cubicBezTo>
                <a:cubicBezTo>
                  <a:pt x="1104138" y="1693012"/>
                  <a:pt x="1091870" y="1696517"/>
                  <a:pt x="1097127" y="1698270"/>
                </a:cubicBezTo>
                <a:cubicBezTo>
                  <a:pt x="1109396" y="1694764"/>
                  <a:pt x="1121664" y="1693012"/>
                  <a:pt x="1133932" y="1686001"/>
                </a:cubicBezTo>
                <a:cubicBezTo>
                  <a:pt x="1146200" y="1686001"/>
                  <a:pt x="1165479" y="1677238"/>
                  <a:pt x="1175994" y="1677238"/>
                </a:cubicBezTo>
                <a:cubicBezTo>
                  <a:pt x="1174242" y="1678991"/>
                  <a:pt x="1168984" y="1680744"/>
                  <a:pt x="1170737" y="1680744"/>
                </a:cubicBezTo>
                <a:cubicBezTo>
                  <a:pt x="1179500" y="1678991"/>
                  <a:pt x="1170737" y="1686001"/>
                  <a:pt x="1179500" y="1680744"/>
                </a:cubicBezTo>
                <a:cubicBezTo>
                  <a:pt x="1181252" y="1678991"/>
                  <a:pt x="1177747" y="1678991"/>
                  <a:pt x="1179500" y="1677238"/>
                </a:cubicBezTo>
                <a:cubicBezTo>
                  <a:pt x="1186510" y="1671981"/>
                  <a:pt x="1197025" y="1670228"/>
                  <a:pt x="1205788" y="1666723"/>
                </a:cubicBezTo>
                <a:cubicBezTo>
                  <a:pt x="1200531" y="1666723"/>
                  <a:pt x="1195273" y="1666723"/>
                  <a:pt x="1198778" y="1664970"/>
                </a:cubicBezTo>
                <a:cubicBezTo>
                  <a:pt x="1204036" y="1661465"/>
                  <a:pt x="1209294" y="1661465"/>
                  <a:pt x="1214551" y="1657960"/>
                </a:cubicBezTo>
                <a:cubicBezTo>
                  <a:pt x="1212799" y="1659712"/>
                  <a:pt x="1213675" y="1659712"/>
                  <a:pt x="1214771" y="1659712"/>
                </a:cubicBezTo>
                <a:lnTo>
                  <a:pt x="1216166" y="1661307"/>
                </a:lnTo>
                <a:lnTo>
                  <a:pt x="1214727" y="1661815"/>
                </a:lnTo>
                <a:lnTo>
                  <a:pt x="1206703" y="1663599"/>
                </a:lnTo>
                <a:lnTo>
                  <a:pt x="1207103" y="1662998"/>
                </a:lnTo>
                <a:cubicBezTo>
                  <a:pt x="1206227" y="1663218"/>
                  <a:pt x="1204036" y="1664094"/>
                  <a:pt x="1200531" y="1664970"/>
                </a:cubicBezTo>
                <a:lnTo>
                  <a:pt x="1206703" y="1663599"/>
                </a:lnTo>
                <a:lnTo>
                  <a:pt x="1205788" y="1664970"/>
                </a:lnTo>
                <a:lnTo>
                  <a:pt x="1214727" y="1661815"/>
                </a:lnTo>
                <a:lnTo>
                  <a:pt x="1216304" y="1661465"/>
                </a:lnTo>
                <a:lnTo>
                  <a:pt x="1216166" y="1661307"/>
                </a:lnTo>
                <a:lnTo>
                  <a:pt x="1235583" y="1654455"/>
                </a:lnTo>
                <a:cubicBezTo>
                  <a:pt x="1232954" y="1656207"/>
                  <a:pt x="1232954" y="1657522"/>
                  <a:pt x="1234268" y="1657960"/>
                </a:cubicBezTo>
                <a:lnTo>
                  <a:pt x="1235616" y="1657933"/>
                </a:lnTo>
                <a:lnTo>
                  <a:pt x="1239964" y="1654455"/>
                </a:lnTo>
                <a:cubicBezTo>
                  <a:pt x="1241717" y="1653578"/>
                  <a:pt x="1243469" y="1652702"/>
                  <a:pt x="1244346" y="1650949"/>
                </a:cubicBezTo>
                <a:cubicBezTo>
                  <a:pt x="1260119" y="1643939"/>
                  <a:pt x="1279398" y="1636929"/>
                  <a:pt x="1288161" y="1629918"/>
                </a:cubicBezTo>
                <a:cubicBezTo>
                  <a:pt x="1293419" y="1628166"/>
                  <a:pt x="1289913" y="1631671"/>
                  <a:pt x="1296924" y="1628166"/>
                </a:cubicBezTo>
                <a:cubicBezTo>
                  <a:pt x="1296924" y="1628166"/>
                  <a:pt x="1298676" y="1626413"/>
                  <a:pt x="1300429" y="1626413"/>
                </a:cubicBezTo>
                <a:cubicBezTo>
                  <a:pt x="1303934" y="1622908"/>
                  <a:pt x="1300429" y="1622908"/>
                  <a:pt x="1305687" y="1621155"/>
                </a:cubicBezTo>
                <a:cubicBezTo>
                  <a:pt x="1309192" y="1621155"/>
                  <a:pt x="1317955" y="1617650"/>
                  <a:pt x="1324965" y="1612392"/>
                </a:cubicBezTo>
                <a:lnTo>
                  <a:pt x="1337485" y="1603629"/>
                </a:lnTo>
                <a:lnTo>
                  <a:pt x="1342820" y="1600234"/>
                </a:lnTo>
                <a:lnTo>
                  <a:pt x="1343806" y="1600562"/>
                </a:lnTo>
                <a:cubicBezTo>
                  <a:pt x="1342491" y="1601877"/>
                  <a:pt x="1340739" y="1603629"/>
                  <a:pt x="1342491" y="1603629"/>
                </a:cubicBezTo>
                <a:cubicBezTo>
                  <a:pt x="1344244" y="1600124"/>
                  <a:pt x="1347749" y="1600124"/>
                  <a:pt x="1351254" y="1600124"/>
                </a:cubicBezTo>
                <a:cubicBezTo>
                  <a:pt x="1353007" y="1596619"/>
                  <a:pt x="1356512" y="1594866"/>
                  <a:pt x="1360017" y="1594866"/>
                </a:cubicBezTo>
                <a:cubicBezTo>
                  <a:pt x="1361770" y="1593114"/>
                  <a:pt x="1360017" y="1593114"/>
                  <a:pt x="1361770" y="1589608"/>
                </a:cubicBezTo>
                <a:cubicBezTo>
                  <a:pt x="1367028" y="1589608"/>
                  <a:pt x="1370533" y="1586103"/>
                  <a:pt x="1374038" y="1584351"/>
                </a:cubicBezTo>
                <a:cubicBezTo>
                  <a:pt x="1372286" y="1586103"/>
                  <a:pt x="1372286" y="1587856"/>
                  <a:pt x="1374038" y="1587856"/>
                </a:cubicBezTo>
                <a:cubicBezTo>
                  <a:pt x="1375791" y="1586103"/>
                  <a:pt x="1379296" y="1582598"/>
                  <a:pt x="1381049" y="1580845"/>
                </a:cubicBezTo>
                <a:cubicBezTo>
                  <a:pt x="1379296" y="1582598"/>
                  <a:pt x="1377543" y="1584351"/>
                  <a:pt x="1374038" y="1584351"/>
                </a:cubicBezTo>
                <a:cubicBezTo>
                  <a:pt x="1379296" y="1580845"/>
                  <a:pt x="1384554" y="1577340"/>
                  <a:pt x="1386306" y="1573835"/>
                </a:cubicBezTo>
                <a:cubicBezTo>
                  <a:pt x="1382801" y="1580845"/>
                  <a:pt x="1396822" y="1568577"/>
                  <a:pt x="1398575" y="1570330"/>
                </a:cubicBezTo>
                <a:cubicBezTo>
                  <a:pt x="1410843" y="1558062"/>
                  <a:pt x="1426616" y="1549299"/>
                  <a:pt x="1440637" y="1540536"/>
                </a:cubicBezTo>
                <a:cubicBezTo>
                  <a:pt x="1444142" y="1535278"/>
                  <a:pt x="1444142" y="1537030"/>
                  <a:pt x="1447647" y="1535278"/>
                </a:cubicBezTo>
                <a:cubicBezTo>
                  <a:pt x="1454658" y="1528267"/>
                  <a:pt x="1468679" y="1514247"/>
                  <a:pt x="1475689" y="1514247"/>
                </a:cubicBezTo>
                <a:cubicBezTo>
                  <a:pt x="1479194" y="1505484"/>
                  <a:pt x="1493215" y="1498473"/>
                  <a:pt x="1496720" y="1496721"/>
                </a:cubicBezTo>
                <a:cubicBezTo>
                  <a:pt x="1494967" y="1498473"/>
                  <a:pt x="1487957" y="1505484"/>
                  <a:pt x="1491462" y="1503731"/>
                </a:cubicBezTo>
                <a:cubicBezTo>
                  <a:pt x="1494967" y="1500226"/>
                  <a:pt x="1498473" y="1496721"/>
                  <a:pt x="1501978" y="1493215"/>
                </a:cubicBezTo>
                <a:cubicBezTo>
                  <a:pt x="1500225" y="1494968"/>
                  <a:pt x="1498473" y="1494968"/>
                  <a:pt x="1500225" y="1491463"/>
                </a:cubicBezTo>
                <a:cubicBezTo>
                  <a:pt x="1507236" y="1487958"/>
                  <a:pt x="1510741" y="1480947"/>
                  <a:pt x="1515999" y="1475689"/>
                </a:cubicBezTo>
                <a:cubicBezTo>
                  <a:pt x="1505483" y="1491463"/>
                  <a:pt x="1507236" y="1494968"/>
                  <a:pt x="1496720" y="1500226"/>
                </a:cubicBezTo>
                <a:cubicBezTo>
                  <a:pt x="1491462" y="1508989"/>
                  <a:pt x="1484452" y="1514247"/>
                  <a:pt x="1477442" y="1521257"/>
                </a:cubicBezTo>
                <a:cubicBezTo>
                  <a:pt x="1472184" y="1524762"/>
                  <a:pt x="1473936" y="1519504"/>
                  <a:pt x="1468679" y="1524762"/>
                </a:cubicBezTo>
                <a:cubicBezTo>
                  <a:pt x="1468679" y="1523010"/>
                  <a:pt x="1475689" y="1517752"/>
                  <a:pt x="1472184" y="1519504"/>
                </a:cubicBezTo>
                <a:cubicBezTo>
                  <a:pt x="1461668" y="1530020"/>
                  <a:pt x="1445895" y="1542288"/>
                  <a:pt x="1442390" y="1549299"/>
                </a:cubicBezTo>
                <a:cubicBezTo>
                  <a:pt x="1435379" y="1552804"/>
                  <a:pt x="1442390" y="1545793"/>
                  <a:pt x="1435379" y="1549299"/>
                </a:cubicBezTo>
                <a:lnTo>
                  <a:pt x="1434795" y="1549766"/>
                </a:lnTo>
                <a:lnTo>
                  <a:pt x="1438884" y="1544041"/>
                </a:lnTo>
                <a:cubicBezTo>
                  <a:pt x="1430121" y="1549299"/>
                  <a:pt x="1423111" y="1556309"/>
                  <a:pt x="1414348" y="1559814"/>
                </a:cubicBezTo>
                <a:lnTo>
                  <a:pt x="1410843" y="1565072"/>
                </a:lnTo>
                <a:cubicBezTo>
                  <a:pt x="1412157" y="1565072"/>
                  <a:pt x="1416429" y="1561129"/>
                  <a:pt x="1417744" y="1561375"/>
                </a:cubicBezTo>
                <a:lnTo>
                  <a:pt x="1417814" y="1562617"/>
                </a:lnTo>
                <a:lnTo>
                  <a:pt x="1419606" y="1561348"/>
                </a:lnTo>
                <a:cubicBezTo>
                  <a:pt x="1421358" y="1559814"/>
                  <a:pt x="1423111" y="1558062"/>
                  <a:pt x="1424863" y="1556309"/>
                </a:cubicBezTo>
                <a:lnTo>
                  <a:pt x="1433433" y="1550855"/>
                </a:lnTo>
                <a:lnTo>
                  <a:pt x="1419359" y="1562114"/>
                </a:lnTo>
                <a:lnTo>
                  <a:pt x="1417836" y="1563014"/>
                </a:lnTo>
                <a:lnTo>
                  <a:pt x="1417853" y="1563319"/>
                </a:lnTo>
                <a:lnTo>
                  <a:pt x="1416477" y="1563815"/>
                </a:lnTo>
                <a:lnTo>
                  <a:pt x="1414931" y="1564728"/>
                </a:lnTo>
                <a:lnTo>
                  <a:pt x="1413472" y="1566167"/>
                </a:lnTo>
                <a:cubicBezTo>
                  <a:pt x="1412157" y="1567701"/>
                  <a:pt x="1410843" y="1569454"/>
                  <a:pt x="1409090" y="1570330"/>
                </a:cubicBezTo>
                <a:cubicBezTo>
                  <a:pt x="1398575" y="1575588"/>
                  <a:pt x="1398575" y="1582598"/>
                  <a:pt x="1388059" y="1587856"/>
                </a:cubicBezTo>
                <a:cubicBezTo>
                  <a:pt x="1388059" y="1586103"/>
                  <a:pt x="1396822" y="1580845"/>
                  <a:pt x="1393317" y="1580845"/>
                </a:cubicBezTo>
                <a:cubicBezTo>
                  <a:pt x="1384554" y="1587856"/>
                  <a:pt x="1375791" y="1593114"/>
                  <a:pt x="1368780" y="1598371"/>
                </a:cubicBezTo>
                <a:cubicBezTo>
                  <a:pt x="1361770" y="1601877"/>
                  <a:pt x="1365275" y="1598371"/>
                  <a:pt x="1361770" y="1600124"/>
                </a:cubicBezTo>
                <a:cubicBezTo>
                  <a:pt x="1358265" y="1603629"/>
                  <a:pt x="1353007" y="1607134"/>
                  <a:pt x="1349502" y="1610640"/>
                </a:cubicBezTo>
                <a:cubicBezTo>
                  <a:pt x="1345996" y="1610640"/>
                  <a:pt x="1354759" y="1601877"/>
                  <a:pt x="1354759" y="1600124"/>
                </a:cubicBezTo>
                <a:cubicBezTo>
                  <a:pt x="1351254" y="1601877"/>
                  <a:pt x="1347749" y="1605382"/>
                  <a:pt x="1344244" y="1607134"/>
                </a:cubicBezTo>
                <a:cubicBezTo>
                  <a:pt x="1347749" y="1607134"/>
                  <a:pt x="1337234" y="1612392"/>
                  <a:pt x="1335481" y="1614145"/>
                </a:cubicBezTo>
                <a:cubicBezTo>
                  <a:pt x="1337234" y="1615897"/>
                  <a:pt x="1330223" y="1619403"/>
                  <a:pt x="1330223" y="1619403"/>
                </a:cubicBezTo>
                <a:cubicBezTo>
                  <a:pt x="1331976" y="1619403"/>
                  <a:pt x="1331976" y="1619403"/>
                  <a:pt x="1330223" y="1621155"/>
                </a:cubicBezTo>
                <a:cubicBezTo>
                  <a:pt x="1323213" y="1624660"/>
                  <a:pt x="1331976" y="1615897"/>
                  <a:pt x="1326718" y="1619403"/>
                </a:cubicBezTo>
                <a:cubicBezTo>
                  <a:pt x="1316202" y="1622908"/>
                  <a:pt x="1314450" y="1631671"/>
                  <a:pt x="1307439" y="1633423"/>
                </a:cubicBezTo>
                <a:cubicBezTo>
                  <a:pt x="1310945" y="1629918"/>
                  <a:pt x="1310945" y="1628166"/>
                  <a:pt x="1309192" y="1629918"/>
                </a:cubicBezTo>
                <a:cubicBezTo>
                  <a:pt x="1303058" y="1631671"/>
                  <a:pt x="1298676" y="1635176"/>
                  <a:pt x="1295390" y="1638462"/>
                </a:cubicBezTo>
                <a:lnTo>
                  <a:pt x="1289707" y="1644145"/>
                </a:lnTo>
                <a:lnTo>
                  <a:pt x="1288087" y="1644877"/>
                </a:lnTo>
                <a:lnTo>
                  <a:pt x="1287942" y="1643282"/>
                </a:lnTo>
                <a:cubicBezTo>
                  <a:pt x="1287284" y="1643063"/>
                  <a:pt x="1286408" y="1643063"/>
                  <a:pt x="1286408" y="1642186"/>
                </a:cubicBezTo>
                <a:cubicBezTo>
                  <a:pt x="1288161" y="1640434"/>
                  <a:pt x="1300429" y="1633423"/>
                  <a:pt x="1296924" y="1631671"/>
                </a:cubicBezTo>
                <a:cubicBezTo>
                  <a:pt x="1282903" y="1638681"/>
                  <a:pt x="1284655" y="1642186"/>
                  <a:pt x="1272387" y="1649197"/>
                </a:cubicBezTo>
                <a:cubicBezTo>
                  <a:pt x="1268882" y="1650949"/>
                  <a:pt x="1270635" y="1649197"/>
                  <a:pt x="1267130" y="1649197"/>
                </a:cubicBezTo>
                <a:lnTo>
                  <a:pt x="1258367" y="1657960"/>
                </a:lnTo>
                <a:cubicBezTo>
                  <a:pt x="1261872" y="1656207"/>
                  <a:pt x="1270635" y="1649197"/>
                  <a:pt x="1270635" y="1652702"/>
                </a:cubicBezTo>
                <a:cubicBezTo>
                  <a:pt x="1263624" y="1656207"/>
                  <a:pt x="1256614" y="1657960"/>
                  <a:pt x="1251356" y="1661465"/>
                </a:cubicBezTo>
                <a:lnTo>
                  <a:pt x="1288087" y="1644877"/>
                </a:lnTo>
                <a:lnTo>
                  <a:pt x="1288161" y="1645692"/>
                </a:lnTo>
                <a:lnTo>
                  <a:pt x="1289707" y="1644145"/>
                </a:lnTo>
                <a:lnTo>
                  <a:pt x="1305687" y="1636929"/>
                </a:lnTo>
                <a:cubicBezTo>
                  <a:pt x="1291666" y="1649197"/>
                  <a:pt x="1258367" y="1656207"/>
                  <a:pt x="1256614" y="1664970"/>
                </a:cubicBezTo>
                <a:cubicBezTo>
                  <a:pt x="1251356" y="1668475"/>
                  <a:pt x="1246098" y="1668475"/>
                  <a:pt x="1242593" y="1671981"/>
                </a:cubicBezTo>
                <a:cubicBezTo>
                  <a:pt x="1242593" y="1670228"/>
                  <a:pt x="1246098" y="1668475"/>
                  <a:pt x="1244346" y="1668475"/>
                </a:cubicBezTo>
                <a:cubicBezTo>
                  <a:pt x="1235583" y="1671981"/>
                  <a:pt x="1225067" y="1673733"/>
                  <a:pt x="1214551" y="1678991"/>
                </a:cubicBezTo>
                <a:cubicBezTo>
                  <a:pt x="1216304" y="1677238"/>
                  <a:pt x="1219809" y="1675486"/>
                  <a:pt x="1218057" y="1675486"/>
                </a:cubicBezTo>
                <a:cubicBezTo>
                  <a:pt x="1212799" y="1678991"/>
                  <a:pt x="1207541" y="1677238"/>
                  <a:pt x="1204036" y="1680744"/>
                </a:cubicBezTo>
                <a:cubicBezTo>
                  <a:pt x="1207541" y="1680744"/>
                  <a:pt x="1211046" y="1678991"/>
                  <a:pt x="1214551" y="1678991"/>
                </a:cubicBezTo>
                <a:cubicBezTo>
                  <a:pt x="1204036" y="1684249"/>
                  <a:pt x="1198778" y="1686001"/>
                  <a:pt x="1191768" y="1693012"/>
                </a:cubicBezTo>
                <a:cubicBezTo>
                  <a:pt x="1183005" y="1694764"/>
                  <a:pt x="1188263" y="1696517"/>
                  <a:pt x="1172489" y="1698270"/>
                </a:cubicBezTo>
                <a:cubicBezTo>
                  <a:pt x="1163726" y="1705280"/>
                  <a:pt x="1139190" y="1710538"/>
                  <a:pt x="1125169" y="1714043"/>
                </a:cubicBezTo>
                <a:cubicBezTo>
                  <a:pt x="1126921" y="1712290"/>
                  <a:pt x="1130427" y="1712290"/>
                  <a:pt x="1128674" y="1710538"/>
                </a:cubicBezTo>
                <a:cubicBezTo>
                  <a:pt x="1126921" y="1712290"/>
                  <a:pt x="1125169" y="1712290"/>
                  <a:pt x="1123416" y="1712290"/>
                </a:cubicBezTo>
                <a:cubicBezTo>
                  <a:pt x="1125169" y="1714043"/>
                  <a:pt x="1118159" y="1717548"/>
                  <a:pt x="1109396" y="1717548"/>
                </a:cubicBezTo>
                <a:cubicBezTo>
                  <a:pt x="1107643" y="1717548"/>
                  <a:pt x="1111148" y="1715796"/>
                  <a:pt x="1109396" y="1715796"/>
                </a:cubicBezTo>
                <a:cubicBezTo>
                  <a:pt x="1105890" y="1717548"/>
                  <a:pt x="1109396" y="1717548"/>
                  <a:pt x="1104138" y="1719301"/>
                </a:cubicBezTo>
                <a:cubicBezTo>
                  <a:pt x="1100633" y="1719301"/>
                  <a:pt x="1102385" y="1717548"/>
                  <a:pt x="1102385" y="1717548"/>
                </a:cubicBezTo>
                <a:cubicBezTo>
                  <a:pt x="1098880" y="1719301"/>
                  <a:pt x="1100633" y="1719301"/>
                  <a:pt x="1097127" y="1721053"/>
                </a:cubicBezTo>
                <a:cubicBezTo>
                  <a:pt x="1086612" y="1724559"/>
                  <a:pt x="1069086" y="1724559"/>
                  <a:pt x="1063828" y="1728064"/>
                </a:cubicBezTo>
                <a:cubicBezTo>
                  <a:pt x="1056817" y="1729816"/>
                  <a:pt x="1070838" y="1724559"/>
                  <a:pt x="1063828" y="1724559"/>
                </a:cubicBezTo>
                <a:cubicBezTo>
                  <a:pt x="1048055" y="1733322"/>
                  <a:pt x="1030528" y="1733322"/>
                  <a:pt x="1020013" y="1733322"/>
                </a:cubicBezTo>
                <a:cubicBezTo>
                  <a:pt x="1021765" y="1733322"/>
                  <a:pt x="1023518" y="1731569"/>
                  <a:pt x="1020013" y="1731569"/>
                </a:cubicBezTo>
                <a:cubicBezTo>
                  <a:pt x="1027023" y="1729816"/>
                  <a:pt x="1037539" y="1724559"/>
                  <a:pt x="1032281" y="1722806"/>
                </a:cubicBezTo>
                <a:cubicBezTo>
                  <a:pt x="1025271" y="1726311"/>
                  <a:pt x="1027023" y="1726311"/>
                  <a:pt x="1020013" y="1728064"/>
                </a:cubicBezTo>
                <a:cubicBezTo>
                  <a:pt x="1021765" y="1728064"/>
                  <a:pt x="1021765" y="1729816"/>
                  <a:pt x="1016508" y="1731569"/>
                </a:cubicBezTo>
                <a:cubicBezTo>
                  <a:pt x="1011250" y="1731569"/>
                  <a:pt x="1020013" y="1728064"/>
                  <a:pt x="1014755" y="1728064"/>
                </a:cubicBezTo>
                <a:cubicBezTo>
                  <a:pt x="1010812" y="1728064"/>
                  <a:pt x="1009826" y="1727078"/>
                  <a:pt x="1006622" y="1728064"/>
                </a:cubicBezTo>
                <a:lnTo>
                  <a:pt x="1006461" y="1728132"/>
                </a:lnTo>
                <a:lnTo>
                  <a:pt x="1009771" y="1728611"/>
                </a:lnTo>
                <a:cubicBezTo>
                  <a:pt x="1011250" y="1729597"/>
                  <a:pt x="1007306" y="1731569"/>
                  <a:pt x="1011250" y="1731569"/>
                </a:cubicBezTo>
                <a:cubicBezTo>
                  <a:pt x="1007745" y="1733322"/>
                  <a:pt x="1005992" y="1733322"/>
                  <a:pt x="1004239" y="1735074"/>
                </a:cubicBezTo>
                <a:cubicBezTo>
                  <a:pt x="1004239" y="1733322"/>
                  <a:pt x="993724" y="1735074"/>
                  <a:pt x="998982" y="1733322"/>
                </a:cubicBezTo>
                <a:cubicBezTo>
                  <a:pt x="1007745" y="1733322"/>
                  <a:pt x="1004239" y="1731569"/>
                  <a:pt x="1000734" y="1731569"/>
                </a:cubicBezTo>
                <a:lnTo>
                  <a:pt x="1004893" y="1728797"/>
                </a:lnTo>
                <a:lnTo>
                  <a:pt x="1002487" y="1729816"/>
                </a:lnTo>
                <a:cubicBezTo>
                  <a:pt x="990219" y="1736827"/>
                  <a:pt x="965682" y="1736827"/>
                  <a:pt x="949909" y="1740332"/>
                </a:cubicBezTo>
                <a:cubicBezTo>
                  <a:pt x="955167" y="1740332"/>
                  <a:pt x="958672" y="1738579"/>
                  <a:pt x="955167" y="1736827"/>
                </a:cubicBezTo>
                <a:cubicBezTo>
                  <a:pt x="946404" y="1738579"/>
                  <a:pt x="942898" y="1736827"/>
                  <a:pt x="939393" y="1740332"/>
                </a:cubicBezTo>
                <a:cubicBezTo>
                  <a:pt x="928878" y="1738579"/>
                  <a:pt x="935888" y="1743837"/>
                  <a:pt x="927125" y="1742085"/>
                </a:cubicBezTo>
                <a:cubicBezTo>
                  <a:pt x="932383" y="1740332"/>
                  <a:pt x="930630" y="1738579"/>
                  <a:pt x="932383" y="1738579"/>
                </a:cubicBezTo>
                <a:cubicBezTo>
                  <a:pt x="930630" y="1736827"/>
                  <a:pt x="927125" y="1738579"/>
                  <a:pt x="925372" y="1738579"/>
                </a:cubicBezTo>
                <a:cubicBezTo>
                  <a:pt x="925372" y="1738579"/>
                  <a:pt x="927125" y="1740332"/>
                  <a:pt x="920115" y="1742085"/>
                </a:cubicBezTo>
                <a:cubicBezTo>
                  <a:pt x="916609" y="1738579"/>
                  <a:pt x="909599" y="1742085"/>
                  <a:pt x="909599" y="1743837"/>
                </a:cubicBezTo>
                <a:cubicBezTo>
                  <a:pt x="895578" y="1742085"/>
                  <a:pt x="879805" y="1742085"/>
                  <a:pt x="865784" y="1742085"/>
                </a:cubicBezTo>
                <a:cubicBezTo>
                  <a:pt x="851763" y="1742085"/>
                  <a:pt x="839495" y="1742085"/>
                  <a:pt x="830732" y="1738579"/>
                </a:cubicBezTo>
                <a:cubicBezTo>
                  <a:pt x="825474" y="1740332"/>
                  <a:pt x="820216" y="1738579"/>
                  <a:pt x="813206" y="1740332"/>
                </a:cubicBezTo>
                <a:cubicBezTo>
                  <a:pt x="806196" y="1735074"/>
                  <a:pt x="799185" y="1736827"/>
                  <a:pt x="793928" y="1738579"/>
                </a:cubicBezTo>
                <a:cubicBezTo>
                  <a:pt x="781659" y="1736827"/>
                  <a:pt x="778154" y="1735074"/>
                  <a:pt x="772896" y="1736827"/>
                </a:cubicBezTo>
                <a:cubicBezTo>
                  <a:pt x="764133" y="1735074"/>
                  <a:pt x="779907" y="1735074"/>
                  <a:pt x="774649" y="1733322"/>
                </a:cubicBezTo>
                <a:cubicBezTo>
                  <a:pt x="769391" y="1731569"/>
                  <a:pt x="764133" y="1733322"/>
                  <a:pt x="762381" y="1729816"/>
                </a:cubicBezTo>
                <a:cubicBezTo>
                  <a:pt x="757123" y="1731569"/>
                  <a:pt x="753618" y="1729816"/>
                  <a:pt x="748360" y="1729816"/>
                </a:cubicBezTo>
                <a:cubicBezTo>
                  <a:pt x="750112" y="1729816"/>
                  <a:pt x="753618" y="1728064"/>
                  <a:pt x="751865" y="1728064"/>
                </a:cubicBezTo>
                <a:cubicBezTo>
                  <a:pt x="720318" y="1726311"/>
                  <a:pt x="681761" y="1714043"/>
                  <a:pt x="653720" y="1710538"/>
                </a:cubicBezTo>
                <a:cubicBezTo>
                  <a:pt x="644956" y="1707033"/>
                  <a:pt x="657225" y="1708785"/>
                  <a:pt x="651967" y="1705280"/>
                </a:cubicBezTo>
                <a:cubicBezTo>
                  <a:pt x="646709" y="1705280"/>
                  <a:pt x="644956" y="1703527"/>
                  <a:pt x="639699" y="1701775"/>
                </a:cubicBezTo>
                <a:cubicBezTo>
                  <a:pt x="632688" y="1705280"/>
                  <a:pt x="613410" y="1703527"/>
                  <a:pt x="599389" y="1700022"/>
                </a:cubicBezTo>
                <a:cubicBezTo>
                  <a:pt x="608152" y="1700022"/>
                  <a:pt x="597636" y="1696517"/>
                  <a:pt x="594131" y="1694764"/>
                </a:cubicBezTo>
                <a:cubicBezTo>
                  <a:pt x="590626" y="1696517"/>
                  <a:pt x="576605" y="1689507"/>
                  <a:pt x="569595" y="1686001"/>
                </a:cubicBezTo>
                <a:cubicBezTo>
                  <a:pt x="571347" y="1686001"/>
                  <a:pt x="576605" y="1687754"/>
                  <a:pt x="574853" y="1686001"/>
                </a:cubicBezTo>
                <a:cubicBezTo>
                  <a:pt x="567842" y="1682496"/>
                  <a:pt x="562584" y="1686001"/>
                  <a:pt x="559079" y="1682496"/>
                </a:cubicBezTo>
                <a:cubicBezTo>
                  <a:pt x="562584" y="1680744"/>
                  <a:pt x="550316" y="1678991"/>
                  <a:pt x="548564" y="1677238"/>
                </a:cubicBezTo>
                <a:cubicBezTo>
                  <a:pt x="552069" y="1678991"/>
                  <a:pt x="543306" y="1673733"/>
                  <a:pt x="541553" y="1671981"/>
                </a:cubicBezTo>
                <a:cubicBezTo>
                  <a:pt x="539801" y="1671981"/>
                  <a:pt x="536295" y="1670228"/>
                  <a:pt x="532790" y="1670228"/>
                </a:cubicBezTo>
                <a:cubicBezTo>
                  <a:pt x="538048" y="1671981"/>
                  <a:pt x="543306" y="1673733"/>
                  <a:pt x="538048" y="1673733"/>
                </a:cubicBezTo>
                <a:cubicBezTo>
                  <a:pt x="534105" y="1671104"/>
                  <a:pt x="528190" y="1668475"/>
                  <a:pt x="525479" y="1668804"/>
                </a:cubicBezTo>
                <a:lnTo>
                  <a:pt x="524207" y="1670052"/>
                </a:lnTo>
                <a:lnTo>
                  <a:pt x="527532" y="1671981"/>
                </a:lnTo>
                <a:cubicBezTo>
                  <a:pt x="520522" y="1670228"/>
                  <a:pt x="525780" y="1673733"/>
                  <a:pt x="522275" y="1671981"/>
                </a:cubicBezTo>
                <a:cubicBezTo>
                  <a:pt x="517017" y="1670228"/>
                  <a:pt x="513512" y="1668475"/>
                  <a:pt x="508254" y="1666723"/>
                </a:cubicBezTo>
                <a:cubicBezTo>
                  <a:pt x="506501" y="1668475"/>
                  <a:pt x="511759" y="1670228"/>
                  <a:pt x="515264" y="1673733"/>
                </a:cubicBezTo>
                <a:cubicBezTo>
                  <a:pt x="502996" y="1666723"/>
                  <a:pt x="501243" y="1664970"/>
                  <a:pt x="497738" y="1659712"/>
                </a:cubicBezTo>
                <a:cubicBezTo>
                  <a:pt x="488975" y="1657960"/>
                  <a:pt x="483717" y="1650949"/>
                  <a:pt x="478460" y="1647444"/>
                </a:cubicBezTo>
                <a:cubicBezTo>
                  <a:pt x="478460" y="1645692"/>
                  <a:pt x="485470" y="1647444"/>
                  <a:pt x="485470" y="1645692"/>
                </a:cubicBezTo>
                <a:cubicBezTo>
                  <a:pt x="478460" y="1642186"/>
                  <a:pt x="471449" y="1636929"/>
                  <a:pt x="464439" y="1635176"/>
                </a:cubicBezTo>
                <a:cubicBezTo>
                  <a:pt x="462686" y="1635176"/>
                  <a:pt x="460934" y="1636929"/>
                  <a:pt x="455676" y="1633423"/>
                </a:cubicBezTo>
                <a:cubicBezTo>
                  <a:pt x="457428" y="1631671"/>
                  <a:pt x="464439" y="1636929"/>
                  <a:pt x="459181" y="1631671"/>
                </a:cubicBezTo>
                <a:cubicBezTo>
                  <a:pt x="455676" y="1631671"/>
                  <a:pt x="455676" y="1629918"/>
                  <a:pt x="450418" y="1626413"/>
                </a:cubicBezTo>
                <a:cubicBezTo>
                  <a:pt x="448665" y="1628166"/>
                  <a:pt x="446913" y="1628166"/>
                  <a:pt x="446913" y="1628166"/>
                </a:cubicBezTo>
                <a:cubicBezTo>
                  <a:pt x="448665" y="1629918"/>
                  <a:pt x="457428" y="1635176"/>
                  <a:pt x="452171" y="1633423"/>
                </a:cubicBezTo>
                <a:cubicBezTo>
                  <a:pt x="448665" y="1631671"/>
                  <a:pt x="446913" y="1628166"/>
                  <a:pt x="441655" y="1628166"/>
                </a:cubicBezTo>
                <a:cubicBezTo>
                  <a:pt x="441655" y="1629918"/>
                  <a:pt x="450418" y="1633423"/>
                  <a:pt x="445160" y="1631671"/>
                </a:cubicBezTo>
                <a:cubicBezTo>
                  <a:pt x="443408" y="1629918"/>
                  <a:pt x="441655" y="1629918"/>
                  <a:pt x="439902" y="1631671"/>
                </a:cubicBezTo>
                <a:cubicBezTo>
                  <a:pt x="436397" y="1626413"/>
                  <a:pt x="436397" y="1624660"/>
                  <a:pt x="438150" y="1624660"/>
                </a:cubicBezTo>
                <a:cubicBezTo>
                  <a:pt x="432892" y="1622908"/>
                  <a:pt x="431139" y="1619403"/>
                  <a:pt x="425882" y="1617650"/>
                </a:cubicBezTo>
                <a:cubicBezTo>
                  <a:pt x="422376" y="1614145"/>
                  <a:pt x="424129" y="1610640"/>
                  <a:pt x="417119" y="1608887"/>
                </a:cubicBezTo>
                <a:cubicBezTo>
                  <a:pt x="410108" y="1605382"/>
                  <a:pt x="418871" y="1612392"/>
                  <a:pt x="410108" y="1608887"/>
                </a:cubicBezTo>
                <a:cubicBezTo>
                  <a:pt x="404850" y="1603629"/>
                  <a:pt x="417119" y="1610640"/>
                  <a:pt x="411861" y="1603629"/>
                </a:cubicBezTo>
                <a:cubicBezTo>
                  <a:pt x="401345" y="1596619"/>
                  <a:pt x="390830" y="1589608"/>
                  <a:pt x="378561" y="1584351"/>
                </a:cubicBezTo>
                <a:cubicBezTo>
                  <a:pt x="382067" y="1582598"/>
                  <a:pt x="369798" y="1579093"/>
                  <a:pt x="368046" y="1575588"/>
                </a:cubicBezTo>
                <a:cubicBezTo>
                  <a:pt x="362788" y="1572082"/>
                  <a:pt x="366293" y="1570330"/>
                  <a:pt x="361035" y="1566825"/>
                </a:cubicBezTo>
                <a:cubicBezTo>
                  <a:pt x="354025" y="1565072"/>
                  <a:pt x="347015" y="1561567"/>
                  <a:pt x="343509" y="1559814"/>
                </a:cubicBezTo>
                <a:cubicBezTo>
                  <a:pt x="343509" y="1559814"/>
                  <a:pt x="340004" y="1556309"/>
                  <a:pt x="338252" y="1552804"/>
                </a:cubicBezTo>
                <a:cubicBezTo>
                  <a:pt x="338252" y="1549299"/>
                  <a:pt x="347015" y="1559814"/>
                  <a:pt x="345262" y="1556309"/>
                </a:cubicBezTo>
                <a:cubicBezTo>
                  <a:pt x="340004" y="1551051"/>
                  <a:pt x="327736" y="1540536"/>
                  <a:pt x="324231" y="1540536"/>
                </a:cubicBezTo>
                <a:cubicBezTo>
                  <a:pt x="325983" y="1544041"/>
                  <a:pt x="332994" y="1547546"/>
                  <a:pt x="331241" y="1549299"/>
                </a:cubicBezTo>
                <a:cubicBezTo>
                  <a:pt x="325983" y="1545793"/>
                  <a:pt x="318973" y="1538783"/>
                  <a:pt x="311963" y="1533525"/>
                </a:cubicBezTo>
                <a:cubicBezTo>
                  <a:pt x="306705" y="1528267"/>
                  <a:pt x="299694" y="1521257"/>
                  <a:pt x="296189" y="1519504"/>
                </a:cubicBezTo>
                <a:cubicBezTo>
                  <a:pt x="283921" y="1507236"/>
                  <a:pt x="278663" y="1498473"/>
                  <a:pt x="269900" y="1493215"/>
                </a:cubicBezTo>
                <a:cubicBezTo>
                  <a:pt x="268148" y="1489710"/>
                  <a:pt x="269900" y="1487958"/>
                  <a:pt x="262890" y="1484452"/>
                </a:cubicBezTo>
                <a:cubicBezTo>
                  <a:pt x="264642" y="1486205"/>
                  <a:pt x="262890" y="1486205"/>
                  <a:pt x="264642" y="1489710"/>
                </a:cubicBezTo>
                <a:lnTo>
                  <a:pt x="255879" y="1484452"/>
                </a:lnTo>
                <a:cubicBezTo>
                  <a:pt x="257632" y="1480947"/>
                  <a:pt x="240106" y="1470432"/>
                  <a:pt x="241859" y="1466926"/>
                </a:cubicBezTo>
                <a:cubicBezTo>
                  <a:pt x="243611" y="1470432"/>
                  <a:pt x="247116" y="1472184"/>
                  <a:pt x="247116" y="1470432"/>
                </a:cubicBezTo>
                <a:cubicBezTo>
                  <a:pt x="243611" y="1466926"/>
                  <a:pt x="241859" y="1461669"/>
                  <a:pt x="236601" y="1458163"/>
                </a:cubicBezTo>
                <a:cubicBezTo>
                  <a:pt x="236601" y="1461669"/>
                  <a:pt x="231343" y="1454658"/>
                  <a:pt x="226085" y="1451153"/>
                </a:cubicBezTo>
                <a:cubicBezTo>
                  <a:pt x="222580" y="1445895"/>
                  <a:pt x="231343" y="1452906"/>
                  <a:pt x="226085" y="1447648"/>
                </a:cubicBezTo>
                <a:cubicBezTo>
                  <a:pt x="226085" y="1445895"/>
                  <a:pt x="224333" y="1445895"/>
                  <a:pt x="222580" y="1444143"/>
                </a:cubicBezTo>
                <a:cubicBezTo>
                  <a:pt x="226085" y="1444143"/>
                  <a:pt x="236601" y="1456411"/>
                  <a:pt x="236601" y="1451153"/>
                </a:cubicBezTo>
                <a:cubicBezTo>
                  <a:pt x="227838" y="1445895"/>
                  <a:pt x="222580" y="1431874"/>
                  <a:pt x="215570" y="1431874"/>
                </a:cubicBezTo>
                <a:cubicBezTo>
                  <a:pt x="213817" y="1428369"/>
                  <a:pt x="215570" y="1430122"/>
                  <a:pt x="213817" y="1426617"/>
                </a:cubicBezTo>
                <a:cubicBezTo>
                  <a:pt x="210312" y="1423111"/>
                  <a:pt x="205054" y="1416101"/>
                  <a:pt x="203301" y="1416101"/>
                </a:cubicBezTo>
                <a:cubicBezTo>
                  <a:pt x="205054" y="1419606"/>
                  <a:pt x="208559" y="1421359"/>
                  <a:pt x="210312" y="1424864"/>
                </a:cubicBezTo>
                <a:cubicBezTo>
                  <a:pt x="199796" y="1416101"/>
                  <a:pt x="196291" y="1409091"/>
                  <a:pt x="189281" y="1405585"/>
                </a:cubicBezTo>
                <a:cubicBezTo>
                  <a:pt x="187528" y="1402080"/>
                  <a:pt x="192786" y="1405585"/>
                  <a:pt x="191033" y="1402080"/>
                </a:cubicBezTo>
                <a:cubicBezTo>
                  <a:pt x="194538" y="1410843"/>
                  <a:pt x="203301" y="1416101"/>
                  <a:pt x="201549" y="1410843"/>
                </a:cubicBezTo>
                <a:cubicBezTo>
                  <a:pt x="196291" y="1405585"/>
                  <a:pt x="192786" y="1400328"/>
                  <a:pt x="185775" y="1395070"/>
                </a:cubicBezTo>
                <a:cubicBezTo>
                  <a:pt x="185775" y="1395070"/>
                  <a:pt x="185775" y="1396822"/>
                  <a:pt x="187528" y="1400328"/>
                </a:cubicBezTo>
                <a:cubicBezTo>
                  <a:pt x="182270" y="1396822"/>
                  <a:pt x="178765" y="1391565"/>
                  <a:pt x="175260" y="1388059"/>
                </a:cubicBezTo>
                <a:cubicBezTo>
                  <a:pt x="171755" y="1381049"/>
                  <a:pt x="175260" y="1384554"/>
                  <a:pt x="175260" y="1382802"/>
                </a:cubicBezTo>
                <a:cubicBezTo>
                  <a:pt x="164744" y="1374039"/>
                  <a:pt x="154229" y="1354760"/>
                  <a:pt x="145466" y="1345997"/>
                </a:cubicBezTo>
                <a:cubicBezTo>
                  <a:pt x="145466" y="1344244"/>
                  <a:pt x="148971" y="1347750"/>
                  <a:pt x="150723" y="1345997"/>
                </a:cubicBezTo>
                <a:cubicBezTo>
                  <a:pt x="145466" y="1335481"/>
                  <a:pt x="145466" y="1344244"/>
                  <a:pt x="141960" y="1335481"/>
                </a:cubicBezTo>
                <a:cubicBezTo>
                  <a:pt x="141960" y="1337234"/>
                  <a:pt x="143713" y="1337234"/>
                  <a:pt x="143713" y="1333729"/>
                </a:cubicBezTo>
                <a:cubicBezTo>
                  <a:pt x="140208" y="1331976"/>
                  <a:pt x="136703" y="1326718"/>
                  <a:pt x="134950" y="1326718"/>
                </a:cubicBezTo>
                <a:cubicBezTo>
                  <a:pt x="138455" y="1331976"/>
                  <a:pt x="140208" y="1335481"/>
                  <a:pt x="141960" y="1340739"/>
                </a:cubicBezTo>
                <a:cubicBezTo>
                  <a:pt x="140208" y="1338987"/>
                  <a:pt x="140208" y="1340739"/>
                  <a:pt x="141960" y="1344244"/>
                </a:cubicBezTo>
                <a:cubicBezTo>
                  <a:pt x="134950" y="1335481"/>
                  <a:pt x="129692" y="1324966"/>
                  <a:pt x="124434" y="1316203"/>
                </a:cubicBezTo>
                <a:cubicBezTo>
                  <a:pt x="117424" y="1307440"/>
                  <a:pt x="119177" y="1314450"/>
                  <a:pt x="117424" y="1314450"/>
                </a:cubicBezTo>
                <a:cubicBezTo>
                  <a:pt x="113919" y="1305687"/>
                  <a:pt x="117424" y="1312698"/>
                  <a:pt x="117424" y="1305687"/>
                </a:cubicBezTo>
                <a:cubicBezTo>
                  <a:pt x="126187" y="1316203"/>
                  <a:pt x="129692" y="1323213"/>
                  <a:pt x="136703" y="1331976"/>
                </a:cubicBezTo>
                <a:cubicBezTo>
                  <a:pt x="133197" y="1324966"/>
                  <a:pt x="134950" y="1326718"/>
                  <a:pt x="131445" y="1319708"/>
                </a:cubicBezTo>
                <a:cubicBezTo>
                  <a:pt x="133197" y="1319708"/>
                  <a:pt x="134950" y="1321022"/>
                  <a:pt x="136483" y="1321899"/>
                </a:cubicBezTo>
                <a:lnTo>
                  <a:pt x="139987" y="1321487"/>
                </a:lnTo>
                <a:lnTo>
                  <a:pt x="140304" y="1321658"/>
                </a:lnTo>
                <a:lnTo>
                  <a:pt x="143713" y="1328690"/>
                </a:lnTo>
                <a:cubicBezTo>
                  <a:pt x="145466" y="1331100"/>
                  <a:pt x="147218" y="1332852"/>
                  <a:pt x="147218" y="1331976"/>
                </a:cubicBezTo>
                <a:cubicBezTo>
                  <a:pt x="147218" y="1329347"/>
                  <a:pt x="144589" y="1325404"/>
                  <a:pt x="141961" y="1322556"/>
                </a:cubicBezTo>
                <a:lnTo>
                  <a:pt x="140304" y="1321658"/>
                </a:lnTo>
                <a:lnTo>
                  <a:pt x="140208" y="1321461"/>
                </a:lnTo>
                <a:lnTo>
                  <a:pt x="139987" y="1321487"/>
                </a:lnTo>
                <a:lnTo>
                  <a:pt x="136703" y="1319708"/>
                </a:lnTo>
                <a:cubicBezTo>
                  <a:pt x="134950" y="1314450"/>
                  <a:pt x="127940" y="1305687"/>
                  <a:pt x="126187" y="1305687"/>
                </a:cubicBezTo>
                <a:cubicBezTo>
                  <a:pt x="126187" y="1310945"/>
                  <a:pt x="131445" y="1312698"/>
                  <a:pt x="131445" y="1316203"/>
                </a:cubicBezTo>
                <a:lnTo>
                  <a:pt x="131445" y="1316641"/>
                </a:lnTo>
                <a:cubicBezTo>
                  <a:pt x="131445" y="1317517"/>
                  <a:pt x="131445" y="1318832"/>
                  <a:pt x="131445" y="1319708"/>
                </a:cubicBezTo>
                <a:cubicBezTo>
                  <a:pt x="124434" y="1309192"/>
                  <a:pt x="115671" y="1293419"/>
                  <a:pt x="108661" y="1279398"/>
                </a:cubicBezTo>
                <a:cubicBezTo>
                  <a:pt x="103403" y="1270197"/>
                  <a:pt x="100117" y="1261982"/>
                  <a:pt x="96584" y="1259188"/>
                </a:cubicBezTo>
                <a:lnTo>
                  <a:pt x="93391" y="1258479"/>
                </a:lnTo>
                <a:lnTo>
                  <a:pt x="93107" y="1257929"/>
                </a:lnTo>
                <a:cubicBezTo>
                  <a:pt x="92011" y="1255738"/>
                  <a:pt x="91135" y="1253985"/>
                  <a:pt x="91135" y="1254862"/>
                </a:cubicBezTo>
                <a:lnTo>
                  <a:pt x="93035" y="1258400"/>
                </a:lnTo>
                <a:lnTo>
                  <a:pt x="92888" y="1258367"/>
                </a:lnTo>
                <a:lnTo>
                  <a:pt x="93095" y="1258511"/>
                </a:lnTo>
                <a:lnTo>
                  <a:pt x="97488" y="1266692"/>
                </a:lnTo>
                <a:cubicBezTo>
                  <a:pt x="99898" y="1270197"/>
                  <a:pt x="102527" y="1273264"/>
                  <a:pt x="105156" y="1275893"/>
                </a:cubicBezTo>
                <a:cubicBezTo>
                  <a:pt x="105156" y="1284656"/>
                  <a:pt x="112166" y="1288161"/>
                  <a:pt x="113919" y="1295172"/>
                </a:cubicBezTo>
                <a:cubicBezTo>
                  <a:pt x="110414" y="1293419"/>
                  <a:pt x="110414" y="1288161"/>
                  <a:pt x="106908" y="1286409"/>
                </a:cubicBezTo>
                <a:cubicBezTo>
                  <a:pt x="106908" y="1286409"/>
                  <a:pt x="105156" y="1284656"/>
                  <a:pt x="105156" y="1288161"/>
                </a:cubicBezTo>
                <a:cubicBezTo>
                  <a:pt x="99898" y="1281151"/>
                  <a:pt x="98145" y="1284656"/>
                  <a:pt x="96393" y="1275893"/>
                </a:cubicBezTo>
                <a:cubicBezTo>
                  <a:pt x="98145" y="1274140"/>
                  <a:pt x="105156" y="1288161"/>
                  <a:pt x="105156" y="1279398"/>
                </a:cubicBezTo>
                <a:cubicBezTo>
                  <a:pt x="98145" y="1274140"/>
                  <a:pt x="92888" y="1265377"/>
                  <a:pt x="91135" y="1268883"/>
                </a:cubicBezTo>
                <a:cubicBezTo>
                  <a:pt x="91135" y="1270635"/>
                  <a:pt x="98145" y="1279398"/>
                  <a:pt x="94640" y="1277646"/>
                </a:cubicBezTo>
                <a:cubicBezTo>
                  <a:pt x="92888" y="1275893"/>
                  <a:pt x="92888" y="1274140"/>
                  <a:pt x="91135" y="1270635"/>
                </a:cubicBezTo>
                <a:cubicBezTo>
                  <a:pt x="91135" y="1265377"/>
                  <a:pt x="82372" y="1253109"/>
                  <a:pt x="87630" y="1254862"/>
                </a:cubicBezTo>
                <a:cubicBezTo>
                  <a:pt x="85877" y="1253109"/>
                  <a:pt x="80619" y="1246099"/>
                  <a:pt x="77114" y="1239088"/>
                </a:cubicBezTo>
                <a:cubicBezTo>
                  <a:pt x="73609" y="1232078"/>
                  <a:pt x="70104" y="1223315"/>
                  <a:pt x="68351" y="1219810"/>
                </a:cubicBezTo>
                <a:cubicBezTo>
                  <a:pt x="68351" y="1221562"/>
                  <a:pt x="68351" y="1219810"/>
                  <a:pt x="66599" y="1219810"/>
                </a:cubicBezTo>
                <a:cubicBezTo>
                  <a:pt x="66599" y="1218057"/>
                  <a:pt x="66599" y="1214552"/>
                  <a:pt x="64846" y="1212799"/>
                </a:cubicBezTo>
                <a:cubicBezTo>
                  <a:pt x="64846" y="1211047"/>
                  <a:pt x="66599" y="1211047"/>
                  <a:pt x="68351" y="1212799"/>
                </a:cubicBezTo>
                <a:cubicBezTo>
                  <a:pt x="71856" y="1221562"/>
                  <a:pt x="75362" y="1228573"/>
                  <a:pt x="78867" y="1237336"/>
                </a:cubicBezTo>
                <a:cubicBezTo>
                  <a:pt x="78867" y="1233831"/>
                  <a:pt x="82372" y="1240841"/>
                  <a:pt x="82372" y="1233831"/>
                </a:cubicBezTo>
                <a:cubicBezTo>
                  <a:pt x="77114" y="1230325"/>
                  <a:pt x="71856" y="1212799"/>
                  <a:pt x="64846" y="1204036"/>
                </a:cubicBezTo>
                <a:cubicBezTo>
                  <a:pt x="64846" y="1207542"/>
                  <a:pt x="66599" y="1211047"/>
                  <a:pt x="64846" y="1209294"/>
                </a:cubicBezTo>
                <a:cubicBezTo>
                  <a:pt x="59588" y="1198779"/>
                  <a:pt x="54330" y="1179500"/>
                  <a:pt x="50825" y="1179500"/>
                </a:cubicBezTo>
                <a:cubicBezTo>
                  <a:pt x="50825" y="1177747"/>
                  <a:pt x="52578" y="1174242"/>
                  <a:pt x="45567" y="1165479"/>
                </a:cubicBezTo>
                <a:cubicBezTo>
                  <a:pt x="45567" y="1161974"/>
                  <a:pt x="47320" y="1163727"/>
                  <a:pt x="47320" y="1160221"/>
                </a:cubicBezTo>
                <a:cubicBezTo>
                  <a:pt x="50825" y="1163727"/>
                  <a:pt x="49073" y="1167232"/>
                  <a:pt x="50825" y="1168984"/>
                </a:cubicBezTo>
                <a:cubicBezTo>
                  <a:pt x="49073" y="1158469"/>
                  <a:pt x="54330" y="1174242"/>
                  <a:pt x="54330" y="1170737"/>
                </a:cubicBezTo>
                <a:cubicBezTo>
                  <a:pt x="54330" y="1165479"/>
                  <a:pt x="50825" y="1161974"/>
                  <a:pt x="49073" y="1158469"/>
                </a:cubicBezTo>
                <a:cubicBezTo>
                  <a:pt x="49073" y="1163727"/>
                  <a:pt x="45567" y="1153211"/>
                  <a:pt x="43815" y="1158469"/>
                </a:cubicBezTo>
                <a:cubicBezTo>
                  <a:pt x="45567" y="1154964"/>
                  <a:pt x="43815" y="1140943"/>
                  <a:pt x="38557" y="1139190"/>
                </a:cubicBezTo>
                <a:cubicBezTo>
                  <a:pt x="38557" y="1135685"/>
                  <a:pt x="38557" y="1133932"/>
                  <a:pt x="38557" y="1130427"/>
                </a:cubicBezTo>
                <a:cubicBezTo>
                  <a:pt x="40310" y="1126922"/>
                  <a:pt x="45567" y="1149706"/>
                  <a:pt x="47320" y="1140943"/>
                </a:cubicBezTo>
                <a:cubicBezTo>
                  <a:pt x="50825" y="1161974"/>
                  <a:pt x="59588" y="1175995"/>
                  <a:pt x="68351" y="1195273"/>
                </a:cubicBezTo>
                <a:cubicBezTo>
                  <a:pt x="68351" y="1186510"/>
                  <a:pt x="59588" y="1179500"/>
                  <a:pt x="63093" y="1175995"/>
                </a:cubicBezTo>
                <a:cubicBezTo>
                  <a:pt x="59588" y="1168984"/>
                  <a:pt x="57836" y="1168984"/>
                  <a:pt x="56083" y="1168984"/>
                </a:cubicBezTo>
                <a:cubicBezTo>
                  <a:pt x="54330" y="1156716"/>
                  <a:pt x="54330" y="1163727"/>
                  <a:pt x="56083" y="1161974"/>
                </a:cubicBezTo>
                <a:cubicBezTo>
                  <a:pt x="54330" y="1156716"/>
                  <a:pt x="54330" y="1151458"/>
                  <a:pt x="52578" y="1154964"/>
                </a:cubicBezTo>
                <a:cubicBezTo>
                  <a:pt x="49073" y="1144448"/>
                  <a:pt x="56083" y="1154964"/>
                  <a:pt x="57836" y="1153211"/>
                </a:cubicBezTo>
                <a:cubicBezTo>
                  <a:pt x="54330" y="1146201"/>
                  <a:pt x="54330" y="1139190"/>
                  <a:pt x="50825" y="1132180"/>
                </a:cubicBezTo>
                <a:cubicBezTo>
                  <a:pt x="49073" y="1133932"/>
                  <a:pt x="49073" y="1133932"/>
                  <a:pt x="49073" y="1135685"/>
                </a:cubicBezTo>
                <a:cubicBezTo>
                  <a:pt x="50825" y="1139190"/>
                  <a:pt x="50825" y="1142695"/>
                  <a:pt x="54330" y="1146201"/>
                </a:cubicBezTo>
                <a:cubicBezTo>
                  <a:pt x="54330" y="1149706"/>
                  <a:pt x="50825" y="1151458"/>
                  <a:pt x="49073" y="1144448"/>
                </a:cubicBezTo>
                <a:cubicBezTo>
                  <a:pt x="50825" y="1149706"/>
                  <a:pt x="54330" y="1147953"/>
                  <a:pt x="50825" y="1144448"/>
                </a:cubicBezTo>
                <a:cubicBezTo>
                  <a:pt x="49073" y="1140943"/>
                  <a:pt x="47320" y="1139190"/>
                  <a:pt x="47320" y="1139190"/>
                </a:cubicBezTo>
                <a:cubicBezTo>
                  <a:pt x="45567" y="1133932"/>
                  <a:pt x="42062" y="1119912"/>
                  <a:pt x="40310" y="1119912"/>
                </a:cubicBezTo>
                <a:cubicBezTo>
                  <a:pt x="40310" y="1125169"/>
                  <a:pt x="45567" y="1130427"/>
                  <a:pt x="45567" y="1135685"/>
                </a:cubicBezTo>
                <a:cubicBezTo>
                  <a:pt x="40310" y="1132180"/>
                  <a:pt x="40310" y="1125169"/>
                  <a:pt x="38557" y="1125169"/>
                </a:cubicBezTo>
                <a:cubicBezTo>
                  <a:pt x="42062" y="1121664"/>
                  <a:pt x="33299" y="1093623"/>
                  <a:pt x="29794" y="1095375"/>
                </a:cubicBezTo>
                <a:cubicBezTo>
                  <a:pt x="29794" y="1088365"/>
                  <a:pt x="33299" y="1091870"/>
                  <a:pt x="29794" y="1084860"/>
                </a:cubicBezTo>
                <a:cubicBezTo>
                  <a:pt x="28041" y="1083107"/>
                  <a:pt x="28041" y="1084860"/>
                  <a:pt x="26289" y="1083107"/>
                </a:cubicBezTo>
                <a:cubicBezTo>
                  <a:pt x="26289" y="1077849"/>
                  <a:pt x="24536" y="1077849"/>
                  <a:pt x="22784" y="1074344"/>
                </a:cubicBezTo>
                <a:cubicBezTo>
                  <a:pt x="22784" y="1069086"/>
                  <a:pt x="22784" y="1063828"/>
                  <a:pt x="21031" y="1058571"/>
                </a:cubicBezTo>
                <a:cubicBezTo>
                  <a:pt x="23660" y="1064705"/>
                  <a:pt x="26289" y="1070401"/>
                  <a:pt x="28918" y="1075001"/>
                </a:cubicBezTo>
                <a:lnTo>
                  <a:pt x="31416" y="1078801"/>
                </a:lnTo>
                <a:lnTo>
                  <a:pt x="30013" y="1070182"/>
                </a:lnTo>
                <a:cubicBezTo>
                  <a:pt x="29356" y="1067334"/>
                  <a:pt x="28918" y="1064705"/>
                  <a:pt x="29794" y="1062076"/>
                </a:cubicBezTo>
                <a:cubicBezTo>
                  <a:pt x="31547" y="1063828"/>
                  <a:pt x="31547" y="1060323"/>
                  <a:pt x="31547" y="1056818"/>
                </a:cubicBezTo>
                <a:cubicBezTo>
                  <a:pt x="26289" y="1049808"/>
                  <a:pt x="28041" y="1042797"/>
                  <a:pt x="28041" y="1041045"/>
                </a:cubicBezTo>
                <a:cubicBezTo>
                  <a:pt x="26289" y="1039292"/>
                  <a:pt x="24536" y="1034034"/>
                  <a:pt x="24536" y="1035787"/>
                </a:cubicBezTo>
                <a:cubicBezTo>
                  <a:pt x="24536" y="1037539"/>
                  <a:pt x="28041" y="1048055"/>
                  <a:pt x="26289" y="1046302"/>
                </a:cubicBezTo>
                <a:cubicBezTo>
                  <a:pt x="26289" y="1042797"/>
                  <a:pt x="21031" y="1032282"/>
                  <a:pt x="21031" y="1035787"/>
                </a:cubicBezTo>
                <a:cubicBezTo>
                  <a:pt x="22784" y="1039292"/>
                  <a:pt x="24536" y="1049808"/>
                  <a:pt x="22784" y="1048055"/>
                </a:cubicBezTo>
                <a:cubicBezTo>
                  <a:pt x="17526" y="1039292"/>
                  <a:pt x="19278" y="1030529"/>
                  <a:pt x="15773" y="1027024"/>
                </a:cubicBezTo>
                <a:cubicBezTo>
                  <a:pt x="15773" y="1023519"/>
                  <a:pt x="17526" y="1025271"/>
                  <a:pt x="17526" y="1025271"/>
                </a:cubicBezTo>
                <a:cubicBezTo>
                  <a:pt x="15773" y="1018261"/>
                  <a:pt x="14021" y="1004240"/>
                  <a:pt x="12268" y="1002487"/>
                </a:cubicBezTo>
                <a:cubicBezTo>
                  <a:pt x="12268" y="990219"/>
                  <a:pt x="8763" y="986714"/>
                  <a:pt x="7010" y="974446"/>
                </a:cubicBezTo>
                <a:cubicBezTo>
                  <a:pt x="7010" y="974446"/>
                  <a:pt x="8763" y="965683"/>
                  <a:pt x="5258" y="965683"/>
                </a:cubicBezTo>
                <a:cubicBezTo>
                  <a:pt x="5258" y="960425"/>
                  <a:pt x="7010" y="963930"/>
                  <a:pt x="7010" y="960425"/>
                </a:cubicBezTo>
                <a:cubicBezTo>
                  <a:pt x="3505" y="956920"/>
                  <a:pt x="5258" y="941146"/>
                  <a:pt x="3505" y="934136"/>
                </a:cubicBezTo>
                <a:cubicBezTo>
                  <a:pt x="5258" y="935889"/>
                  <a:pt x="5258" y="934136"/>
                  <a:pt x="7010" y="930631"/>
                </a:cubicBezTo>
                <a:cubicBezTo>
                  <a:pt x="7010" y="921868"/>
                  <a:pt x="3505" y="927126"/>
                  <a:pt x="3505" y="921868"/>
                </a:cubicBezTo>
                <a:cubicBezTo>
                  <a:pt x="5258" y="923620"/>
                  <a:pt x="5258" y="923620"/>
                  <a:pt x="7010" y="920115"/>
                </a:cubicBezTo>
                <a:cubicBezTo>
                  <a:pt x="3505" y="916610"/>
                  <a:pt x="7010" y="914857"/>
                  <a:pt x="5258" y="911352"/>
                </a:cubicBezTo>
                <a:cubicBezTo>
                  <a:pt x="5258" y="906094"/>
                  <a:pt x="3505" y="913105"/>
                  <a:pt x="3505" y="911352"/>
                </a:cubicBezTo>
                <a:cubicBezTo>
                  <a:pt x="3505" y="900837"/>
                  <a:pt x="0" y="888568"/>
                  <a:pt x="1752" y="878053"/>
                </a:cubicBezTo>
                <a:cubicBezTo>
                  <a:pt x="1752" y="881558"/>
                  <a:pt x="3505" y="881558"/>
                  <a:pt x="3505" y="879805"/>
                </a:cubicBezTo>
                <a:cubicBezTo>
                  <a:pt x="1752" y="871042"/>
                  <a:pt x="1752" y="865785"/>
                  <a:pt x="3505" y="865785"/>
                </a:cubicBezTo>
                <a:cubicBezTo>
                  <a:pt x="3505" y="853516"/>
                  <a:pt x="1752" y="839496"/>
                  <a:pt x="5258" y="832485"/>
                </a:cubicBezTo>
                <a:cubicBezTo>
                  <a:pt x="3505" y="827227"/>
                  <a:pt x="5258" y="821970"/>
                  <a:pt x="5258" y="816712"/>
                </a:cubicBezTo>
                <a:cubicBezTo>
                  <a:pt x="3505" y="814959"/>
                  <a:pt x="5258" y="809701"/>
                  <a:pt x="1752" y="807949"/>
                </a:cubicBezTo>
                <a:cubicBezTo>
                  <a:pt x="5258" y="804444"/>
                  <a:pt x="5258" y="804444"/>
                  <a:pt x="5258" y="797433"/>
                </a:cubicBezTo>
                <a:cubicBezTo>
                  <a:pt x="7010" y="799186"/>
                  <a:pt x="5258" y="806196"/>
                  <a:pt x="5258" y="811454"/>
                </a:cubicBezTo>
                <a:cubicBezTo>
                  <a:pt x="8763" y="807949"/>
                  <a:pt x="10515" y="813207"/>
                  <a:pt x="10515" y="816712"/>
                </a:cubicBezTo>
                <a:cubicBezTo>
                  <a:pt x="12268" y="809701"/>
                  <a:pt x="14021" y="802691"/>
                  <a:pt x="10515" y="799186"/>
                </a:cubicBezTo>
                <a:cubicBezTo>
                  <a:pt x="12268" y="790423"/>
                  <a:pt x="15773" y="781660"/>
                  <a:pt x="12268" y="769392"/>
                </a:cubicBezTo>
                <a:cubicBezTo>
                  <a:pt x="14021" y="764134"/>
                  <a:pt x="15773" y="772897"/>
                  <a:pt x="15773" y="765886"/>
                </a:cubicBezTo>
                <a:cubicBezTo>
                  <a:pt x="15773" y="764134"/>
                  <a:pt x="15773" y="765886"/>
                  <a:pt x="14021" y="764134"/>
                </a:cubicBezTo>
                <a:cubicBezTo>
                  <a:pt x="17526" y="757123"/>
                  <a:pt x="17526" y="748360"/>
                  <a:pt x="19278" y="737845"/>
                </a:cubicBezTo>
                <a:cubicBezTo>
                  <a:pt x="21031" y="727329"/>
                  <a:pt x="22784" y="715061"/>
                  <a:pt x="24536" y="706298"/>
                </a:cubicBezTo>
                <a:cubicBezTo>
                  <a:pt x="21031" y="713308"/>
                  <a:pt x="22784" y="713308"/>
                  <a:pt x="19278" y="718566"/>
                </a:cubicBezTo>
                <a:cubicBezTo>
                  <a:pt x="21031" y="722071"/>
                  <a:pt x="15773" y="723824"/>
                  <a:pt x="17526" y="727329"/>
                </a:cubicBezTo>
                <a:cubicBezTo>
                  <a:pt x="19278" y="727329"/>
                  <a:pt x="19278" y="723824"/>
                  <a:pt x="19278" y="725577"/>
                </a:cubicBezTo>
                <a:cubicBezTo>
                  <a:pt x="17526" y="741350"/>
                  <a:pt x="14021" y="746608"/>
                  <a:pt x="14021" y="762381"/>
                </a:cubicBezTo>
                <a:cubicBezTo>
                  <a:pt x="12268" y="757123"/>
                  <a:pt x="14021" y="750113"/>
                  <a:pt x="10515" y="757123"/>
                </a:cubicBezTo>
                <a:cubicBezTo>
                  <a:pt x="10515" y="751866"/>
                  <a:pt x="12268" y="746608"/>
                  <a:pt x="14021" y="744855"/>
                </a:cubicBezTo>
                <a:cubicBezTo>
                  <a:pt x="14021" y="743103"/>
                  <a:pt x="14021" y="737845"/>
                  <a:pt x="14021" y="730834"/>
                </a:cubicBezTo>
                <a:cubicBezTo>
                  <a:pt x="14021" y="725577"/>
                  <a:pt x="15773" y="718566"/>
                  <a:pt x="17526" y="713308"/>
                </a:cubicBezTo>
                <a:cubicBezTo>
                  <a:pt x="17526" y="716814"/>
                  <a:pt x="17526" y="720319"/>
                  <a:pt x="19278" y="716814"/>
                </a:cubicBezTo>
                <a:cubicBezTo>
                  <a:pt x="21031" y="713308"/>
                  <a:pt x="19278" y="708051"/>
                  <a:pt x="21031" y="702793"/>
                </a:cubicBezTo>
                <a:lnTo>
                  <a:pt x="17526" y="708051"/>
                </a:lnTo>
                <a:cubicBezTo>
                  <a:pt x="21031" y="692277"/>
                  <a:pt x="24536" y="676504"/>
                  <a:pt x="26289" y="660730"/>
                </a:cubicBezTo>
                <a:cubicBezTo>
                  <a:pt x="29794" y="655473"/>
                  <a:pt x="29794" y="658978"/>
                  <a:pt x="31547" y="655473"/>
                </a:cubicBezTo>
                <a:cubicBezTo>
                  <a:pt x="31547" y="653720"/>
                  <a:pt x="31547" y="650215"/>
                  <a:pt x="31547" y="648462"/>
                </a:cubicBezTo>
                <a:cubicBezTo>
                  <a:pt x="33299" y="644957"/>
                  <a:pt x="33299" y="648462"/>
                  <a:pt x="33299" y="648462"/>
                </a:cubicBezTo>
                <a:cubicBezTo>
                  <a:pt x="33299" y="644957"/>
                  <a:pt x="36804" y="641452"/>
                  <a:pt x="35052" y="637947"/>
                </a:cubicBezTo>
                <a:cubicBezTo>
                  <a:pt x="35052" y="639699"/>
                  <a:pt x="33299" y="643204"/>
                  <a:pt x="33299" y="639699"/>
                </a:cubicBezTo>
                <a:cubicBezTo>
                  <a:pt x="35052" y="636194"/>
                  <a:pt x="35052" y="630936"/>
                  <a:pt x="36804" y="627431"/>
                </a:cubicBezTo>
                <a:cubicBezTo>
                  <a:pt x="36804" y="629184"/>
                  <a:pt x="36804" y="632689"/>
                  <a:pt x="38557" y="629184"/>
                </a:cubicBezTo>
                <a:cubicBezTo>
                  <a:pt x="38557" y="625678"/>
                  <a:pt x="40310" y="622173"/>
                  <a:pt x="40310" y="618668"/>
                </a:cubicBezTo>
                <a:cubicBezTo>
                  <a:pt x="38557" y="622173"/>
                  <a:pt x="38557" y="620421"/>
                  <a:pt x="36804" y="618668"/>
                </a:cubicBezTo>
                <a:cubicBezTo>
                  <a:pt x="42062" y="613410"/>
                  <a:pt x="42391" y="606181"/>
                  <a:pt x="44445" y="599937"/>
                </a:cubicBezTo>
                <a:lnTo>
                  <a:pt x="46864" y="595052"/>
                </a:lnTo>
                <a:lnTo>
                  <a:pt x="46663" y="595884"/>
                </a:lnTo>
                <a:cubicBezTo>
                  <a:pt x="46444" y="597199"/>
                  <a:pt x="46444" y="598513"/>
                  <a:pt x="47320" y="597637"/>
                </a:cubicBezTo>
                <a:cubicBezTo>
                  <a:pt x="52578" y="588874"/>
                  <a:pt x="56083" y="576606"/>
                  <a:pt x="61341" y="564337"/>
                </a:cubicBezTo>
                <a:cubicBezTo>
                  <a:pt x="64846" y="550317"/>
                  <a:pt x="70104" y="538048"/>
                  <a:pt x="77114" y="527533"/>
                </a:cubicBezTo>
                <a:cubicBezTo>
                  <a:pt x="78867" y="525780"/>
                  <a:pt x="75362" y="529285"/>
                  <a:pt x="77114" y="525780"/>
                </a:cubicBezTo>
                <a:cubicBezTo>
                  <a:pt x="80619" y="517017"/>
                  <a:pt x="77114" y="527533"/>
                  <a:pt x="80619" y="522275"/>
                </a:cubicBezTo>
                <a:cubicBezTo>
                  <a:pt x="84125" y="513512"/>
                  <a:pt x="78867" y="522275"/>
                  <a:pt x="80619" y="515265"/>
                </a:cubicBezTo>
                <a:cubicBezTo>
                  <a:pt x="84125" y="511759"/>
                  <a:pt x="82372" y="517017"/>
                  <a:pt x="85877" y="511759"/>
                </a:cubicBezTo>
                <a:cubicBezTo>
                  <a:pt x="87630" y="504749"/>
                  <a:pt x="91135" y="499491"/>
                  <a:pt x="92888" y="492481"/>
                </a:cubicBezTo>
                <a:cubicBezTo>
                  <a:pt x="91135" y="494233"/>
                  <a:pt x="91135" y="494233"/>
                  <a:pt x="91135" y="492481"/>
                </a:cubicBezTo>
                <a:cubicBezTo>
                  <a:pt x="92888" y="490728"/>
                  <a:pt x="92888" y="487223"/>
                  <a:pt x="92888" y="485470"/>
                </a:cubicBezTo>
                <a:cubicBezTo>
                  <a:pt x="101651" y="476707"/>
                  <a:pt x="101651" y="467944"/>
                  <a:pt x="106908" y="460934"/>
                </a:cubicBezTo>
                <a:cubicBezTo>
                  <a:pt x="108661" y="464439"/>
                  <a:pt x="101651" y="471450"/>
                  <a:pt x="99898" y="476707"/>
                </a:cubicBezTo>
                <a:cubicBezTo>
                  <a:pt x="101651" y="474955"/>
                  <a:pt x="101651" y="476707"/>
                  <a:pt x="101651" y="476707"/>
                </a:cubicBezTo>
                <a:cubicBezTo>
                  <a:pt x="106908" y="466192"/>
                  <a:pt x="113919" y="455676"/>
                  <a:pt x="119177" y="445161"/>
                </a:cubicBezTo>
                <a:cubicBezTo>
                  <a:pt x="113919" y="450418"/>
                  <a:pt x="110414" y="455676"/>
                  <a:pt x="108661" y="462687"/>
                </a:cubicBezTo>
                <a:cubicBezTo>
                  <a:pt x="108661" y="459181"/>
                  <a:pt x="106908" y="460934"/>
                  <a:pt x="106908" y="459181"/>
                </a:cubicBezTo>
                <a:cubicBezTo>
                  <a:pt x="113919" y="450418"/>
                  <a:pt x="110414" y="452171"/>
                  <a:pt x="113919" y="445161"/>
                </a:cubicBezTo>
                <a:cubicBezTo>
                  <a:pt x="117424" y="443408"/>
                  <a:pt x="122682" y="438150"/>
                  <a:pt x="124434" y="432892"/>
                </a:cubicBezTo>
                <a:cubicBezTo>
                  <a:pt x="122682" y="434645"/>
                  <a:pt x="120929" y="436398"/>
                  <a:pt x="119177" y="436398"/>
                </a:cubicBezTo>
                <a:cubicBezTo>
                  <a:pt x="122682" y="432892"/>
                  <a:pt x="124434" y="427635"/>
                  <a:pt x="127940" y="425882"/>
                </a:cubicBezTo>
                <a:cubicBezTo>
                  <a:pt x="127940" y="424129"/>
                  <a:pt x="131445" y="413614"/>
                  <a:pt x="134950" y="413614"/>
                </a:cubicBezTo>
                <a:cubicBezTo>
                  <a:pt x="140208" y="401346"/>
                  <a:pt x="147218" y="392583"/>
                  <a:pt x="154229" y="382067"/>
                </a:cubicBezTo>
                <a:cubicBezTo>
                  <a:pt x="157734" y="375057"/>
                  <a:pt x="154229" y="375057"/>
                  <a:pt x="159486" y="371551"/>
                </a:cubicBezTo>
                <a:cubicBezTo>
                  <a:pt x="159486" y="375057"/>
                  <a:pt x="162992" y="366293"/>
                  <a:pt x="166497" y="366293"/>
                </a:cubicBezTo>
                <a:cubicBezTo>
                  <a:pt x="170002" y="359283"/>
                  <a:pt x="173507" y="352273"/>
                  <a:pt x="177012" y="347015"/>
                </a:cubicBezTo>
                <a:cubicBezTo>
                  <a:pt x="180518" y="341757"/>
                  <a:pt x="184023" y="336499"/>
                  <a:pt x="185775" y="332994"/>
                </a:cubicBezTo>
                <a:cubicBezTo>
                  <a:pt x="189281" y="329489"/>
                  <a:pt x="191033" y="324231"/>
                  <a:pt x="194538" y="320726"/>
                </a:cubicBezTo>
                <a:cubicBezTo>
                  <a:pt x="194538" y="325984"/>
                  <a:pt x="198044" y="318973"/>
                  <a:pt x="205054" y="311963"/>
                </a:cubicBezTo>
                <a:cubicBezTo>
                  <a:pt x="212064" y="303200"/>
                  <a:pt x="217322" y="294437"/>
                  <a:pt x="220827" y="289179"/>
                </a:cubicBezTo>
                <a:cubicBezTo>
                  <a:pt x="224333" y="289179"/>
                  <a:pt x="213817" y="299695"/>
                  <a:pt x="215570" y="301447"/>
                </a:cubicBezTo>
                <a:cubicBezTo>
                  <a:pt x="219075" y="297942"/>
                  <a:pt x="222580" y="296189"/>
                  <a:pt x="226085" y="292684"/>
                </a:cubicBezTo>
                <a:cubicBezTo>
                  <a:pt x="222580" y="292684"/>
                  <a:pt x="227838" y="289179"/>
                  <a:pt x="229590" y="285674"/>
                </a:cubicBezTo>
                <a:cubicBezTo>
                  <a:pt x="227838" y="285674"/>
                  <a:pt x="229590" y="283921"/>
                  <a:pt x="229590" y="280416"/>
                </a:cubicBezTo>
                <a:cubicBezTo>
                  <a:pt x="234848" y="276911"/>
                  <a:pt x="229590" y="285674"/>
                  <a:pt x="233096" y="283921"/>
                </a:cubicBezTo>
                <a:cubicBezTo>
                  <a:pt x="238353" y="280416"/>
                  <a:pt x="243611" y="275158"/>
                  <a:pt x="243611" y="278664"/>
                </a:cubicBezTo>
                <a:cubicBezTo>
                  <a:pt x="245364" y="273406"/>
                  <a:pt x="243611" y="273406"/>
                  <a:pt x="245364" y="268148"/>
                </a:cubicBezTo>
                <a:cubicBezTo>
                  <a:pt x="250622" y="266395"/>
                  <a:pt x="257632" y="259385"/>
                  <a:pt x="262890" y="257632"/>
                </a:cubicBezTo>
                <a:cubicBezTo>
                  <a:pt x="261137" y="254127"/>
                  <a:pt x="252374" y="261138"/>
                  <a:pt x="250622" y="259385"/>
                </a:cubicBezTo>
                <a:cubicBezTo>
                  <a:pt x="257632" y="250622"/>
                  <a:pt x="264642" y="255880"/>
                  <a:pt x="273405" y="241859"/>
                </a:cubicBezTo>
                <a:cubicBezTo>
                  <a:pt x="259385" y="252375"/>
                  <a:pt x="259385" y="247117"/>
                  <a:pt x="247116" y="259385"/>
                </a:cubicBezTo>
                <a:cubicBezTo>
                  <a:pt x="252374" y="254127"/>
                  <a:pt x="262890" y="241859"/>
                  <a:pt x="264642" y="243612"/>
                </a:cubicBezTo>
                <a:cubicBezTo>
                  <a:pt x="262890" y="243612"/>
                  <a:pt x="261137" y="245364"/>
                  <a:pt x="261137" y="247117"/>
                </a:cubicBezTo>
                <a:cubicBezTo>
                  <a:pt x="268148" y="245364"/>
                  <a:pt x="273405" y="240106"/>
                  <a:pt x="278663" y="234849"/>
                </a:cubicBezTo>
                <a:cubicBezTo>
                  <a:pt x="276911" y="238354"/>
                  <a:pt x="275158" y="241859"/>
                  <a:pt x="280416" y="238354"/>
                </a:cubicBezTo>
                <a:cubicBezTo>
                  <a:pt x="283921" y="236601"/>
                  <a:pt x="285674" y="234849"/>
                  <a:pt x="289179" y="231343"/>
                </a:cubicBezTo>
                <a:cubicBezTo>
                  <a:pt x="285674" y="231343"/>
                  <a:pt x="282168" y="236601"/>
                  <a:pt x="285674" y="231343"/>
                </a:cubicBezTo>
                <a:cubicBezTo>
                  <a:pt x="290931" y="226085"/>
                  <a:pt x="296189" y="224333"/>
                  <a:pt x="297942" y="219075"/>
                </a:cubicBezTo>
                <a:cubicBezTo>
                  <a:pt x="304952" y="217322"/>
                  <a:pt x="317220" y="205054"/>
                  <a:pt x="313715" y="205054"/>
                </a:cubicBezTo>
                <a:lnTo>
                  <a:pt x="318973" y="201549"/>
                </a:lnTo>
                <a:cubicBezTo>
                  <a:pt x="320726" y="198044"/>
                  <a:pt x="324231" y="196291"/>
                  <a:pt x="329489" y="192786"/>
                </a:cubicBezTo>
                <a:cubicBezTo>
                  <a:pt x="334746" y="191034"/>
                  <a:pt x="331241" y="194539"/>
                  <a:pt x="338252" y="189281"/>
                </a:cubicBezTo>
                <a:cubicBezTo>
                  <a:pt x="340880" y="186652"/>
                  <a:pt x="343509" y="183585"/>
                  <a:pt x="346576" y="180737"/>
                </a:cubicBezTo>
                <a:lnTo>
                  <a:pt x="353004" y="176495"/>
                </a:lnTo>
                <a:lnTo>
                  <a:pt x="350301" y="178546"/>
                </a:lnTo>
                <a:cubicBezTo>
                  <a:pt x="347891" y="180518"/>
                  <a:pt x="346138" y="182271"/>
                  <a:pt x="347015" y="182271"/>
                </a:cubicBezTo>
                <a:cubicBezTo>
                  <a:pt x="352272" y="178765"/>
                  <a:pt x="355778" y="178765"/>
                  <a:pt x="357530" y="177013"/>
                </a:cubicBezTo>
                <a:lnTo>
                  <a:pt x="364541" y="170002"/>
                </a:lnTo>
                <a:lnTo>
                  <a:pt x="364541" y="170002"/>
                </a:lnTo>
                <a:lnTo>
                  <a:pt x="364541" y="170002"/>
                </a:lnTo>
                <a:lnTo>
                  <a:pt x="371551" y="162992"/>
                </a:lnTo>
                <a:cubicBezTo>
                  <a:pt x="385572" y="155982"/>
                  <a:pt x="396087" y="140208"/>
                  <a:pt x="411861" y="134950"/>
                </a:cubicBezTo>
                <a:cubicBezTo>
                  <a:pt x="411861" y="134950"/>
                  <a:pt x="413613" y="133198"/>
                  <a:pt x="417119" y="129693"/>
                </a:cubicBezTo>
                <a:cubicBezTo>
                  <a:pt x="424129" y="127940"/>
                  <a:pt x="418871" y="134950"/>
                  <a:pt x="427634" y="129693"/>
                </a:cubicBezTo>
                <a:cubicBezTo>
                  <a:pt x="431139" y="126187"/>
                  <a:pt x="422376" y="129693"/>
                  <a:pt x="427634" y="124435"/>
                </a:cubicBezTo>
                <a:cubicBezTo>
                  <a:pt x="436397" y="119177"/>
                  <a:pt x="443408" y="117424"/>
                  <a:pt x="448665" y="110414"/>
                </a:cubicBezTo>
                <a:cubicBezTo>
                  <a:pt x="457428" y="106909"/>
                  <a:pt x="445160" y="115672"/>
                  <a:pt x="450418" y="113919"/>
                </a:cubicBezTo>
                <a:cubicBezTo>
                  <a:pt x="457428" y="108661"/>
                  <a:pt x="467944" y="105156"/>
                  <a:pt x="471449" y="99898"/>
                </a:cubicBezTo>
                <a:cubicBezTo>
                  <a:pt x="476707" y="96393"/>
                  <a:pt x="483717" y="94641"/>
                  <a:pt x="488975" y="89383"/>
                </a:cubicBezTo>
                <a:cubicBezTo>
                  <a:pt x="494233" y="89383"/>
                  <a:pt x="492480" y="91135"/>
                  <a:pt x="497738" y="89383"/>
                </a:cubicBezTo>
                <a:cubicBezTo>
                  <a:pt x="501243" y="84125"/>
                  <a:pt x="508254" y="87630"/>
                  <a:pt x="511759" y="82372"/>
                </a:cubicBezTo>
                <a:cubicBezTo>
                  <a:pt x="511759" y="82372"/>
                  <a:pt x="513512" y="78867"/>
                  <a:pt x="515264" y="77114"/>
                </a:cubicBezTo>
                <a:cubicBezTo>
                  <a:pt x="520522" y="77114"/>
                  <a:pt x="510006" y="84125"/>
                  <a:pt x="517017" y="82372"/>
                </a:cubicBezTo>
                <a:cubicBezTo>
                  <a:pt x="520522" y="80620"/>
                  <a:pt x="522275" y="80620"/>
                  <a:pt x="525780" y="78867"/>
                </a:cubicBezTo>
                <a:cubicBezTo>
                  <a:pt x="524027" y="78867"/>
                  <a:pt x="522275" y="78867"/>
                  <a:pt x="525780" y="75362"/>
                </a:cubicBezTo>
                <a:cubicBezTo>
                  <a:pt x="531038" y="73609"/>
                  <a:pt x="525780" y="78867"/>
                  <a:pt x="532790" y="75362"/>
                </a:cubicBezTo>
                <a:cubicBezTo>
                  <a:pt x="536295" y="71857"/>
                  <a:pt x="532790" y="71857"/>
                  <a:pt x="531038" y="70104"/>
                </a:cubicBezTo>
                <a:cubicBezTo>
                  <a:pt x="538048" y="71857"/>
                  <a:pt x="532790" y="68351"/>
                  <a:pt x="538048" y="68351"/>
                </a:cubicBezTo>
                <a:cubicBezTo>
                  <a:pt x="536295" y="68351"/>
                  <a:pt x="541553" y="66599"/>
                  <a:pt x="543306" y="66599"/>
                </a:cubicBezTo>
                <a:cubicBezTo>
                  <a:pt x="541553" y="68351"/>
                  <a:pt x="538048" y="70104"/>
                  <a:pt x="539801" y="70104"/>
                </a:cubicBezTo>
                <a:cubicBezTo>
                  <a:pt x="545058" y="70104"/>
                  <a:pt x="548564" y="66599"/>
                  <a:pt x="553821" y="64846"/>
                </a:cubicBezTo>
                <a:cubicBezTo>
                  <a:pt x="550316" y="64846"/>
                  <a:pt x="546811" y="68351"/>
                  <a:pt x="543306" y="66599"/>
                </a:cubicBezTo>
                <a:cubicBezTo>
                  <a:pt x="550316" y="61341"/>
                  <a:pt x="560832" y="61341"/>
                  <a:pt x="559079" y="56083"/>
                </a:cubicBezTo>
                <a:cubicBezTo>
                  <a:pt x="560832" y="57836"/>
                  <a:pt x="564337" y="57836"/>
                  <a:pt x="566090" y="57836"/>
                </a:cubicBezTo>
                <a:cubicBezTo>
                  <a:pt x="564337" y="59589"/>
                  <a:pt x="560832" y="61341"/>
                  <a:pt x="562584" y="63094"/>
                </a:cubicBezTo>
                <a:cubicBezTo>
                  <a:pt x="567842" y="61341"/>
                  <a:pt x="581863" y="57836"/>
                  <a:pt x="581863" y="54331"/>
                </a:cubicBezTo>
                <a:cubicBezTo>
                  <a:pt x="578358" y="57836"/>
                  <a:pt x="569595" y="59589"/>
                  <a:pt x="569595" y="56083"/>
                </a:cubicBezTo>
                <a:cubicBezTo>
                  <a:pt x="578358" y="52578"/>
                  <a:pt x="587121" y="49073"/>
                  <a:pt x="595884" y="43815"/>
                </a:cubicBezTo>
                <a:cubicBezTo>
                  <a:pt x="604647" y="43815"/>
                  <a:pt x="613410" y="36805"/>
                  <a:pt x="613410" y="40310"/>
                </a:cubicBezTo>
                <a:cubicBezTo>
                  <a:pt x="622173" y="36805"/>
                  <a:pt x="627431" y="36805"/>
                  <a:pt x="632688" y="33300"/>
                </a:cubicBezTo>
                <a:cubicBezTo>
                  <a:pt x="632688" y="36805"/>
                  <a:pt x="644956" y="28042"/>
                  <a:pt x="650214" y="29794"/>
                </a:cubicBezTo>
                <a:cubicBezTo>
                  <a:pt x="644956" y="33300"/>
                  <a:pt x="639699" y="31547"/>
                  <a:pt x="636193" y="35052"/>
                </a:cubicBezTo>
                <a:cubicBezTo>
                  <a:pt x="648462" y="35052"/>
                  <a:pt x="625678" y="38557"/>
                  <a:pt x="629183" y="40310"/>
                </a:cubicBezTo>
                <a:cubicBezTo>
                  <a:pt x="636193" y="40310"/>
                  <a:pt x="639699" y="38557"/>
                  <a:pt x="643204" y="38557"/>
                </a:cubicBezTo>
                <a:cubicBezTo>
                  <a:pt x="650214" y="33300"/>
                  <a:pt x="662483" y="29794"/>
                  <a:pt x="671245" y="24537"/>
                </a:cubicBezTo>
                <a:cubicBezTo>
                  <a:pt x="672998" y="26289"/>
                  <a:pt x="665988" y="28042"/>
                  <a:pt x="669493" y="29794"/>
                </a:cubicBezTo>
                <a:cubicBezTo>
                  <a:pt x="665988" y="31547"/>
                  <a:pt x="655472" y="33300"/>
                  <a:pt x="658977" y="35052"/>
                </a:cubicBezTo>
                <a:cubicBezTo>
                  <a:pt x="667740" y="31547"/>
                  <a:pt x="676503" y="28042"/>
                  <a:pt x="685266" y="29794"/>
                </a:cubicBezTo>
                <a:cubicBezTo>
                  <a:pt x="692277" y="26289"/>
                  <a:pt x="699287" y="22784"/>
                  <a:pt x="708050" y="24537"/>
                </a:cubicBezTo>
                <a:cubicBezTo>
                  <a:pt x="718566" y="21031"/>
                  <a:pt x="720318" y="14021"/>
                  <a:pt x="730834" y="15774"/>
                </a:cubicBezTo>
                <a:cubicBezTo>
                  <a:pt x="723824" y="17526"/>
                  <a:pt x="725576" y="19279"/>
                  <a:pt x="723824" y="21031"/>
                </a:cubicBezTo>
                <a:cubicBezTo>
                  <a:pt x="736092" y="15774"/>
                  <a:pt x="760628" y="15774"/>
                  <a:pt x="765886" y="12268"/>
                </a:cubicBezTo>
                <a:cubicBezTo>
                  <a:pt x="758876" y="10516"/>
                  <a:pt x="762381" y="14021"/>
                  <a:pt x="757123" y="12268"/>
                </a:cubicBezTo>
                <a:lnTo>
                  <a:pt x="765886" y="8763"/>
                </a:lnTo>
                <a:cubicBezTo>
                  <a:pt x="767639" y="12268"/>
                  <a:pt x="776401" y="10516"/>
                  <a:pt x="783412" y="10516"/>
                </a:cubicBezTo>
                <a:cubicBezTo>
                  <a:pt x="785164" y="5258"/>
                  <a:pt x="795680" y="7010"/>
                  <a:pt x="802691" y="5258"/>
                </a:cubicBezTo>
                <a:cubicBezTo>
                  <a:pt x="809701" y="5258"/>
                  <a:pt x="807948" y="7010"/>
                  <a:pt x="813206" y="7010"/>
                </a:cubicBezTo>
                <a:cubicBezTo>
                  <a:pt x="823722" y="3505"/>
                  <a:pt x="795680" y="3505"/>
                  <a:pt x="81145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a:spLocks/>
          </p:cNvSpPr>
          <p:nvPr userDrawn="1"/>
        </p:nvSpPr>
        <p:spPr>
          <a:xfrm>
            <a:off x="983801" y="1909482"/>
            <a:ext cx="1554480" cy="1554480"/>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sp>
        <p:nvSpPr>
          <p:cNvPr id="26" name="Freeform 25"/>
          <p:cNvSpPr>
            <a:spLocks/>
          </p:cNvSpPr>
          <p:nvPr userDrawn="1"/>
        </p:nvSpPr>
        <p:spPr>
          <a:xfrm rot="9000000">
            <a:off x="2857963" y="1909482"/>
            <a:ext cx="1554480" cy="1554480"/>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a:spLocks/>
          </p:cNvSpPr>
          <p:nvPr userDrawn="1"/>
        </p:nvSpPr>
        <p:spPr>
          <a:xfrm rot="2214746">
            <a:off x="6640924" y="1909482"/>
            <a:ext cx="1554480" cy="1554480"/>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17" name="Content Placeholder 2"/>
          <p:cNvSpPr>
            <a:spLocks noGrp="1"/>
          </p:cNvSpPr>
          <p:nvPr>
            <p:ph sz="half" idx="16"/>
          </p:nvPr>
        </p:nvSpPr>
        <p:spPr>
          <a:xfrm>
            <a:off x="2846038" y="3613184"/>
            <a:ext cx="1554480" cy="949670"/>
          </a:xfrm>
        </p:spPr>
        <p:txBody>
          <a:bodyPr>
            <a:normAutofit/>
          </a:bodyPr>
          <a:lstStyle>
            <a:lvl1pPr marL="0" indent="0" algn="ctr">
              <a:buSzPct val="100000"/>
              <a:buFontTx/>
              <a:buNone/>
              <a:defRPr sz="1600">
                <a:solidFill>
                  <a:schemeClr val="tx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8" name="Content Placeholder 2"/>
          <p:cNvSpPr>
            <a:spLocks noGrp="1"/>
          </p:cNvSpPr>
          <p:nvPr>
            <p:ph sz="half" idx="17"/>
          </p:nvPr>
        </p:nvSpPr>
        <p:spPr>
          <a:xfrm>
            <a:off x="4743481" y="3608694"/>
            <a:ext cx="1554480" cy="949670"/>
          </a:xfrm>
        </p:spPr>
        <p:txBody>
          <a:bodyPr>
            <a:normAutofit/>
          </a:bodyPr>
          <a:lstStyle>
            <a:lvl1pPr marL="0" indent="0" algn="ctr">
              <a:buSzPct val="100000"/>
              <a:buFontTx/>
              <a:buNone/>
              <a:defRPr sz="1600">
                <a:solidFill>
                  <a:schemeClr val="tx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9" name="Content Placeholder 2"/>
          <p:cNvSpPr>
            <a:spLocks noGrp="1"/>
          </p:cNvSpPr>
          <p:nvPr>
            <p:ph sz="half" idx="18"/>
          </p:nvPr>
        </p:nvSpPr>
        <p:spPr>
          <a:xfrm>
            <a:off x="6640924" y="3608694"/>
            <a:ext cx="1554480" cy="949670"/>
          </a:xfrm>
        </p:spPr>
        <p:txBody>
          <a:bodyPr>
            <a:normAutofit/>
          </a:bodyPr>
          <a:lstStyle>
            <a:lvl1pPr marL="0" indent="0" algn="ctr">
              <a:buSzPct val="100000"/>
              <a:buFontTx/>
              <a:buNone/>
              <a:defRPr sz="1600">
                <a:solidFill>
                  <a:schemeClr val="tx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7" name="Picture Placeholder 6"/>
          <p:cNvSpPr>
            <a:spLocks noGrp="1"/>
          </p:cNvSpPr>
          <p:nvPr>
            <p:ph type="pic" sz="quarter" idx="19" hasCustomPrompt="1"/>
          </p:nvPr>
        </p:nvSpPr>
        <p:spPr>
          <a:xfrm>
            <a:off x="1187450" y="2143125"/>
            <a:ext cx="1081088" cy="1081088"/>
          </a:xfrm>
        </p:spPr>
        <p:txBody>
          <a:bodyPr anchor="ctr"/>
          <a:lstStyle>
            <a:lvl1pPr marL="0" indent="0" algn="ctr">
              <a:buNone/>
              <a:defRPr sz="1400">
                <a:solidFill>
                  <a:schemeClr val="bg1"/>
                </a:solidFill>
              </a:defRPr>
            </a:lvl1pPr>
          </a:lstStyle>
          <a:p>
            <a:r>
              <a:rPr lang="en-US" dirty="0"/>
              <a:t>Icon</a:t>
            </a:r>
          </a:p>
        </p:txBody>
      </p:sp>
      <p:sp>
        <p:nvSpPr>
          <p:cNvPr id="20" name="Picture Placeholder 6"/>
          <p:cNvSpPr>
            <a:spLocks noGrp="1"/>
          </p:cNvSpPr>
          <p:nvPr>
            <p:ph type="pic" sz="quarter" idx="20" hasCustomPrompt="1"/>
          </p:nvPr>
        </p:nvSpPr>
        <p:spPr>
          <a:xfrm>
            <a:off x="3082734" y="2143125"/>
            <a:ext cx="1081088" cy="1081088"/>
          </a:xfrm>
        </p:spPr>
        <p:txBody>
          <a:bodyPr anchor="ctr"/>
          <a:lstStyle>
            <a:lvl1pPr marL="0" indent="0" algn="ctr">
              <a:buNone/>
              <a:defRPr sz="1400">
                <a:solidFill>
                  <a:schemeClr val="bg1"/>
                </a:solidFill>
              </a:defRPr>
            </a:lvl1pPr>
          </a:lstStyle>
          <a:p>
            <a:r>
              <a:rPr lang="en-US" dirty="0"/>
              <a:t>Icon</a:t>
            </a:r>
          </a:p>
        </p:txBody>
      </p:sp>
      <p:sp>
        <p:nvSpPr>
          <p:cNvPr id="21" name="Picture Placeholder 6"/>
          <p:cNvSpPr>
            <a:spLocks noGrp="1"/>
          </p:cNvSpPr>
          <p:nvPr>
            <p:ph type="pic" sz="quarter" idx="21" hasCustomPrompt="1"/>
          </p:nvPr>
        </p:nvSpPr>
        <p:spPr>
          <a:xfrm>
            <a:off x="4980177" y="2143125"/>
            <a:ext cx="1081088" cy="1081088"/>
          </a:xfrm>
        </p:spPr>
        <p:txBody>
          <a:bodyPr anchor="ctr"/>
          <a:lstStyle>
            <a:lvl1pPr marL="0" indent="0" algn="ctr">
              <a:buNone/>
              <a:defRPr sz="1400">
                <a:solidFill>
                  <a:schemeClr val="bg1"/>
                </a:solidFill>
              </a:defRPr>
            </a:lvl1pPr>
          </a:lstStyle>
          <a:p>
            <a:r>
              <a:rPr lang="en-US" dirty="0"/>
              <a:t>Icon</a:t>
            </a:r>
          </a:p>
        </p:txBody>
      </p:sp>
      <p:sp>
        <p:nvSpPr>
          <p:cNvPr id="22" name="Picture Placeholder 6"/>
          <p:cNvSpPr>
            <a:spLocks noGrp="1"/>
          </p:cNvSpPr>
          <p:nvPr>
            <p:ph type="pic" sz="quarter" idx="22" hasCustomPrompt="1"/>
          </p:nvPr>
        </p:nvSpPr>
        <p:spPr>
          <a:xfrm>
            <a:off x="6877620" y="2143125"/>
            <a:ext cx="1081088" cy="1081088"/>
          </a:xfrm>
        </p:spPr>
        <p:txBody>
          <a:bodyPr anchor="ctr"/>
          <a:lstStyle>
            <a:lvl1pPr marL="0" indent="0" algn="ctr">
              <a:buNone/>
              <a:defRPr sz="1400">
                <a:solidFill>
                  <a:schemeClr val="bg1"/>
                </a:solidFill>
              </a:defRPr>
            </a:lvl1pPr>
          </a:lstStyle>
          <a:p>
            <a:r>
              <a:rPr lang="en-US" dirty="0"/>
              <a:t>Icon</a:t>
            </a:r>
          </a:p>
        </p:txBody>
      </p:sp>
      <p:sp>
        <p:nvSpPr>
          <p:cNvPr id="23"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6450247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7 Title Text 2 Column">
    <p:bg>
      <p:bgPr>
        <a:solidFill>
          <a:srgbClr val="53565A"/>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88720"/>
            <a:ext cx="4000500"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4"/>
          </p:nvPr>
        </p:nvSpPr>
        <p:spPr>
          <a:xfrm>
            <a:off x="4663440" y="1188720"/>
            <a:ext cx="3992346"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11"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680985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8 Title Text 3 Column">
    <p:bg>
      <p:bgPr>
        <a:solidFill>
          <a:srgbClr val="53565A"/>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88720"/>
            <a:ext cx="2560320"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1" name="Content Placeholder 2"/>
          <p:cNvSpPr>
            <a:spLocks noGrp="1"/>
          </p:cNvSpPr>
          <p:nvPr>
            <p:ph sz="half" idx="13"/>
          </p:nvPr>
        </p:nvSpPr>
        <p:spPr>
          <a:xfrm>
            <a:off x="3276333" y="1188720"/>
            <a:ext cx="2560320"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2" name="Content Placeholder 2"/>
          <p:cNvSpPr>
            <a:spLocks noGrp="1"/>
          </p:cNvSpPr>
          <p:nvPr>
            <p:ph sz="half" idx="14"/>
          </p:nvPr>
        </p:nvSpPr>
        <p:spPr>
          <a:xfrm>
            <a:off x="6095466" y="1188720"/>
            <a:ext cx="2560320"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13"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9307853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8.1 Title 3 Icon Circle">
    <p:bg>
      <p:bgPr>
        <a:solidFill>
          <a:srgbClr val="53565A"/>
        </a:solidFill>
        <a:effectLst/>
      </p:bgPr>
    </p:bg>
    <p:spTree>
      <p:nvGrpSpPr>
        <p:cNvPr id="1" name=""/>
        <p:cNvGrpSpPr/>
        <p:nvPr/>
      </p:nvGrpSpPr>
      <p:grpSpPr>
        <a:xfrm>
          <a:off x="0" y="0"/>
          <a:ext cx="0" cy="0"/>
          <a:chOff x="0" y="0"/>
          <a:chExt cx="0" cy="0"/>
        </a:xfrm>
      </p:grpSpPr>
      <p:sp>
        <p:nvSpPr>
          <p:cNvPr id="26" name="Freeform 25"/>
          <p:cNvSpPr/>
          <p:nvPr userDrawn="1"/>
        </p:nvSpPr>
        <p:spPr>
          <a:xfrm>
            <a:off x="5308716" y="1525225"/>
            <a:ext cx="2164614" cy="2175492"/>
          </a:xfrm>
          <a:custGeom>
            <a:avLst/>
            <a:gdLst/>
            <a:ahLst/>
            <a:cxnLst/>
            <a:rect l="l" t="t" r="r" b="b"/>
            <a:pathLst>
              <a:path w="1743837" h="1752600">
                <a:moveTo>
                  <a:pt x="777449" y="1745172"/>
                </a:moveTo>
                <a:cubicBezTo>
                  <a:pt x="790724" y="1744741"/>
                  <a:pt x="820436" y="1748000"/>
                  <a:pt x="821969" y="1752600"/>
                </a:cubicBezTo>
                <a:cubicBezTo>
                  <a:pt x="811453" y="1747342"/>
                  <a:pt x="788670" y="1747342"/>
                  <a:pt x="772896" y="1745590"/>
                </a:cubicBezTo>
                <a:cubicBezTo>
                  <a:pt x="773992" y="1745371"/>
                  <a:pt x="775553" y="1745234"/>
                  <a:pt x="777449" y="1745172"/>
                </a:cubicBezTo>
                <a:close/>
                <a:moveTo>
                  <a:pt x="800746" y="1743481"/>
                </a:moveTo>
                <a:lnTo>
                  <a:pt x="802690" y="1743569"/>
                </a:lnTo>
                <a:lnTo>
                  <a:pt x="799185" y="1743837"/>
                </a:lnTo>
                <a:cubicBezTo>
                  <a:pt x="799404" y="1743618"/>
                  <a:pt x="799952" y="1743509"/>
                  <a:pt x="800746" y="1743481"/>
                </a:cubicBezTo>
                <a:close/>
                <a:moveTo>
                  <a:pt x="823722" y="1742085"/>
                </a:moveTo>
                <a:cubicBezTo>
                  <a:pt x="830732" y="1743837"/>
                  <a:pt x="839495" y="1743837"/>
                  <a:pt x="846506" y="1747342"/>
                </a:cubicBezTo>
                <a:cubicBezTo>
                  <a:pt x="839495" y="1747342"/>
                  <a:pt x="832485" y="1747342"/>
                  <a:pt x="825474" y="1745590"/>
                </a:cubicBezTo>
                <a:cubicBezTo>
                  <a:pt x="824160" y="1746904"/>
                  <a:pt x="811015" y="1744275"/>
                  <a:pt x="803786" y="1743618"/>
                </a:cubicBezTo>
                <a:lnTo>
                  <a:pt x="802690" y="1743569"/>
                </a:lnTo>
                <a:lnTo>
                  <a:pt x="805977" y="1743317"/>
                </a:lnTo>
                <a:cubicBezTo>
                  <a:pt x="812877" y="1743399"/>
                  <a:pt x="819778" y="1744713"/>
                  <a:pt x="823722" y="1742085"/>
                </a:cubicBezTo>
                <a:close/>
                <a:moveTo>
                  <a:pt x="739597" y="1733322"/>
                </a:moveTo>
                <a:cubicBezTo>
                  <a:pt x="753618" y="1733322"/>
                  <a:pt x="776401" y="1743837"/>
                  <a:pt x="778154" y="1738579"/>
                </a:cubicBezTo>
                <a:cubicBezTo>
                  <a:pt x="786917" y="1740332"/>
                  <a:pt x="795680" y="1738579"/>
                  <a:pt x="804443" y="1740332"/>
                </a:cubicBezTo>
                <a:cubicBezTo>
                  <a:pt x="799185" y="1742085"/>
                  <a:pt x="795680" y="1740332"/>
                  <a:pt x="790422" y="1740332"/>
                </a:cubicBezTo>
                <a:cubicBezTo>
                  <a:pt x="792175" y="1742085"/>
                  <a:pt x="795680" y="1742085"/>
                  <a:pt x="793928" y="1743837"/>
                </a:cubicBezTo>
                <a:cubicBezTo>
                  <a:pt x="783412" y="1742085"/>
                  <a:pt x="772896" y="1740332"/>
                  <a:pt x="762381" y="1740332"/>
                </a:cubicBezTo>
                <a:cubicBezTo>
                  <a:pt x="757123" y="1735074"/>
                  <a:pt x="748360" y="1736827"/>
                  <a:pt x="741349" y="1736827"/>
                </a:cubicBezTo>
                <a:cubicBezTo>
                  <a:pt x="743102" y="1736827"/>
                  <a:pt x="739597" y="1735074"/>
                  <a:pt x="739597" y="1733322"/>
                </a:cubicBezTo>
                <a:close/>
                <a:moveTo>
                  <a:pt x="694029" y="1724559"/>
                </a:moveTo>
                <a:cubicBezTo>
                  <a:pt x="711555" y="1724559"/>
                  <a:pt x="729081" y="1733322"/>
                  <a:pt x="748360" y="1729816"/>
                </a:cubicBezTo>
                <a:cubicBezTo>
                  <a:pt x="744855" y="1731569"/>
                  <a:pt x="751865" y="1731569"/>
                  <a:pt x="750112" y="1731569"/>
                </a:cubicBezTo>
                <a:cubicBezTo>
                  <a:pt x="744855" y="1731569"/>
                  <a:pt x="741349" y="1731569"/>
                  <a:pt x="736092" y="1731569"/>
                </a:cubicBezTo>
                <a:cubicBezTo>
                  <a:pt x="737844" y="1731569"/>
                  <a:pt x="741349" y="1733322"/>
                  <a:pt x="739597" y="1733322"/>
                </a:cubicBezTo>
                <a:cubicBezTo>
                  <a:pt x="723824" y="1731569"/>
                  <a:pt x="708050" y="1728064"/>
                  <a:pt x="694029" y="1724559"/>
                </a:cubicBezTo>
                <a:close/>
                <a:moveTo>
                  <a:pt x="678256" y="1724559"/>
                </a:moveTo>
                <a:cubicBezTo>
                  <a:pt x="685266" y="1726311"/>
                  <a:pt x="690524" y="1728064"/>
                  <a:pt x="697535" y="1729816"/>
                </a:cubicBezTo>
                <a:cubicBezTo>
                  <a:pt x="692277" y="1729816"/>
                  <a:pt x="678256" y="1726311"/>
                  <a:pt x="678256" y="1724559"/>
                </a:cubicBezTo>
                <a:close/>
                <a:moveTo>
                  <a:pt x="634441" y="1708785"/>
                </a:moveTo>
                <a:lnTo>
                  <a:pt x="634737" y="1708859"/>
                </a:lnTo>
                <a:lnTo>
                  <a:pt x="634441" y="1710538"/>
                </a:lnTo>
                <a:cubicBezTo>
                  <a:pt x="636193" y="1710538"/>
                  <a:pt x="634441" y="1708785"/>
                  <a:pt x="634441" y="1708785"/>
                </a:cubicBezTo>
                <a:close/>
                <a:moveTo>
                  <a:pt x="977129" y="1708593"/>
                </a:moveTo>
                <a:cubicBezTo>
                  <a:pt x="977950" y="1708347"/>
                  <a:pt x="979265" y="1708347"/>
                  <a:pt x="981456" y="1708785"/>
                </a:cubicBezTo>
                <a:cubicBezTo>
                  <a:pt x="983208" y="1708785"/>
                  <a:pt x="972693" y="1714043"/>
                  <a:pt x="972693" y="1712290"/>
                </a:cubicBezTo>
                <a:cubicBezTo>
                  <a:pt x="976636" y="1712290"/>
                  <a:pt x="974664" y="1709333"/>
                  <a:pt x="977129" y="1708593"/>
                </a:cubicBezTo>
                <a:close/>
                <a:moveTo>
                  <a:pt x="622830" y="1708566"/>
                </a:moveTo>
                <a:cubicBezTo>
                  <a:pt x="625678" y="1708785"/>
                  <a:pt x="629183" y="1709662"/>
                  <a:pt x="632688" y="1712290"/>
                </a:cubicBezTo>
                <a:cubicBezTo>
                  <a:pt x="627431" y="1710538"/>
                  <a:pt x="622173" y="1710538"/>
                  <a:pt x="616915" y="1708785"/>
                </a:cubicBezTo>
                <a:cubicBezTo>
                  <a:pt x="617791" y="1708785"/>
                  <a:pt x="619982" y="1708347"/>
                  <a:pt x="622830" y="1708566"/>
                </a:cubicBezTo>
                <a:close/>
                <a:moveTo>
                  <a:pt x="884515" y="1706594"/>
                </a:moveTo>
                <a:cubicBezTo>
                  <a:pt x="885829" y="1706485"/>
                  <a:pt x="887253" y="1706594"/>
                  <a:pt x="888568" y="1707033"/>
                </a:cubicBezTo>
                <a:cubicBezTo>
                  <a:pt x="885063" y="1707033"/>
                  <a:pt x="885063" y="1708785"/>
                  <a:pt x="885063" y="1708785"/>
                </a:cubicBezTo>
                <a:cubicBezTo>
                  <a:pt x="886815" y="1708785"/>
                  <a:pt x="890320" y="1710538"/>
                  <a:pt x="886815" y="1710538"/>
                </a:cubicBezTo>
                <a:cubicBezTo>
                  <a:pt x="885063" y="1708785"/>
                  <a:pt x="883310" y="1710538"/>
                  <a:pt x="881557" y="1710538"/>
                </a:cubicBezTo>
                <a:cubicBezTo>
                  <a:pt x="877614" y="1709223"/>
                  <a:pt x="880572" y="1706923"/>
                  <a:pt x="884515" y="1706594"/>
                </a:cubicBezTo>
                <a:close/>
                <a:moveTo>
                  <a:pt x="635180" y="1706348"/>
                </a:moveTo>
                <a:cubicBezTo>
                  <a:pt x="636413" y="1706375"/>
                  <a:pt x="637946" y="1706594"/>
                  <a:pt x="639699" y="1707033"/>
                </a:cubicBezTo>
                <a:cubicBezTo>
                  <a:pt x="644956" y="1708785"/>
                  <a:pt x="644956" y="1710538"/>
                  <a:pt x="653720" y="1710538"/>
                </a:cubicBezTo>
                <a:cubicBezTo>
                  <a:pt x="662483" y="1714043"/>
                  <a:pt x="680008" y="1715796"/>
                  <a:pt x="681761" y="1719301"/>
                </a:cubicBezTo>
                <a:cubicBezTo>
                  <a:pt x="680008" y="1718425"/>
                  <a:pt x="678256" y="1717986"/>
                  <a:pt x="677161" y="1717767"/>
                </a:cubicBezTo>
                <a:lnTo>
                  <a:pt x="676885" y="1717718"/>
                </a:lnTo>
                <a:lnTo>
                  <a:pt x="684390" y="1721053"/>
                </a:lnTo>
                <a:cubicBezTo>
                  <a:pt x="686581" y="1721492"/>
                  <a:pt x="687895" y="1721053"/>
                  <a:pt x="687019" y="1719301"/>
                </a:cubicBezTo>
                <a:cubicBezTo>
                  <a:pt x="697535" y="1722806"/>
                  <a:pt x="692277" y="1724559"/>
                  <a:pt x="685266" y="1724559"/>
                </a:cubicBezTo>
                <a:cubicBezTo>
                  <a:pt x="674751" y="1719301"/>
                  <a:pt x="658977" y="1712290"/>
                  <a:pt x="653720" y="1715796"/>
                </a:cubicBezTo>
                <a:cubicBezTo>
                  <a:pt x="650214" y="1712290"/>
                  <a:pt x="644956" y="1715796"/>
                  <a:pt x="641451" y="1712290"/>
                </a:cubicBezTo>
                <a:cubicBezTo>
                  <a:pt x="643204" y="1710538"/>
                  <a:pt x="651967" y="1714043"/>
                  <a:pt x="648462" y="1712290"/>
                </a:cubicBezTo>
                <a:lnTo>
                  <a:pt x="634737" y="1708859"/>
                </a:lnTo>
                <a:close/>
                <a:moveTo>
                  <a:pt x="955166" y="1705542"/>
                </a:moveTo>
                <a:lnTo>
                  <a:pt x="955914" y="1705598"/>
                </a:lnTo>
                <a:lnTo>
                  <a:pt x="955358" y="1705773"/>
                </a:lnTo>
                <a:close/>
                <a:moveTo>
                  <a:pt x="954208" y="1704787"/>
                </a:moveTo>
                <a:cubicBezTo>
                  <a:pt x="954674" y="1704842"/>
                  <a:pt x="954838" y="1705061"/>
                  <a:pt x="954948" y="1705280"/>
                </a:cubicBezTo>
                <a:lnTo>
                  <a:pt x="955166" y="1705542"/>
                </a:lnTo>
                <a:lnTo>
                  <a:pt x="951661" y="1705280"/>
                </a:lnTo>
                <a:cubicBezTo>
                  <a:pt x="952976" y="1704842"/>
                  <a:pt x="953743" y="1704732"/>
                  <a:pt x="954208" y="1704787"/>
                </a:cubicBezTo>
                <a:close/>
                <a:moveTo>
                  <a:pt x="867537" y="1703527"/>
                </a:moveTo>
                <a:cubicBezTo>
                  <a:pt x="878052" y="1703527"/>
                  <a:pt x="869289" y="1708785"/>
                  <a:pt x="862279" y="1707033"/>
                </a:cubicBezTo>
                <a:cubicBezTo>
                  <a:pt x="867537" y="1705280"/>
                  <a:pt x="864032" y="1705280"/>
                  <a:pt x="867537" y="1703527"/>
                </a:cubicBezTo>
                <a:close/>
                <a:moveTo>
                  <a:pt x="594131" y="1703527"/>
                </a:moveTo>
                <a:cubicBezTo>
                  <a:pt x="599389" y="1707033"/>
                  <a:pt x="613410" y="1708785"/>
                  <a:pt x="611657" y="1710538"/>
                </a:cubicBezTo>
                <a:cubicBezTo>
                  <a:pt x="606399" y="1708785"/>
                  <a:pt x="606399" y="1708785"/>
                  <a:pt x="601142" y="1708785"/>
                </a:cubicBezTo>
                <a:cubicBezTo>
                  <a:pt x="599389" y="1707033"/>
                  <a:pt x="588873" y="1705280"/>
                  <a:pt x="594131" y="1703527"/>
                </a:cubicBezTo>
                <a:close/>
                <a:moveTo>
                  <a:pt x="872794" y="1701775"/>
                </a:moveTo>
                <a:cubicBezTo>
                  <a:pt x="874547" y="1701775"/>
                  <a:pt x="878052" y="1701775"/>
                  <a:pt x="881557" y="1701775"/>
                </a:cubicBezTo>
                <a:cubicBezTo>
                  <a:pt x="878052" y="1703527"/>
                  <a:pt x="869289" y="1703527"/>
                  <a:pt x="872794" y="1701775"/>
                </a:cubicBezTo>
                <a:close/>
                <a:moveTo>
                  <a:pt x="597897" y="1700388"/>
                </a:moveTo>
                <a:lnTo>
                  <a:pt x="601771" y="1701802"/>
                </a:lnTo>
                <a:cubicBezTo>
                  <a:pt x="605633" y="1703199"/>
                  <a:pt x="609028" y="1704404"/>
                  <a:pt x="611657" y="1705280"/>
                </a:cubicBezTo>
                <a:cubicBezTo>
                  <a:pt x="602894" y="1703527"/>
                  <a:pt x="599389" y="1701775"/>
                  <a:pt x="601142" y="1705280"/>
                </a:cubicBezTo>
                <a:cubicBezTo>
                  <a:pt x="593255" y="1702651"/>
                  <a:pt x="598184" y="1702980"/>
                  <a:pt x="598923" y="1701830"/>
                </a:cubicBezTo>
                <a:close/>
                <a:moveTo>
                  <a:pt x="596166" y="1699756"/>
                </a:moveTo>
                <a:lnTo>
                  <a:pt x="597636" y="1700022"/>
                </a:lnTo>
                <a:lnTo>
                  <a:pt x="597897" y="1700388"/>
                </a:lnTo>
                <a:close/>
                <a:moveTo>
                  <a:pt x="1088364" y="1693012"/>
                </a:moveTo>
                <a:cubicBezTo>
                  <a:pt x="1081354" y="1696517"/>
                  <a:pt x="1090117" y="1696517"/>
                  <a:pt x="1083106" y="1698270"/>
                </a:cubicBezTo>
                <a:cubicBezTo>
                  <a:pt x="1081354" y="1698270"/>
                  <a:pt x="1077849" y="1700022"/>
                  <a:pt x="1076096" y="1700022"/>
                </a:cubicBezTo>
                <a:cubicBezTo>
                  <a:pt x="1083106" y="1696517"/>
                  <a:pt x="1083106" y="1694764"/>
                  <a:pt x="1088364" y="1693012"/>
                </a:cubicBezTo>
                <a:close/>
                <a:moveTo>
                  <a:pt x="1104138" y="1687754"/>
                </a:moveTo>
                <a:cubicBezTo>
                  <a:pt x="1102385" y="1689507"/>
                  <a:pt x="1105890" y="1689507"/>
                  <a:pt x="1104138" y="1689507"/>
                </a:cubicBezTo>
                <a:cubicBezTo>
                  <a:pt x="1098880" y="1689507"/>
                  <a:pt x="1093622" y="1691259"/>
                  <a:pt x="1088364" y="1693012"/>
                </a:cubicBezTo>
                <a:cubicBezTo>
                  <a:pt x="1093622" y="1689507"/>
                  <a:pt x="1098880" y="1689507"/>
                  <a:pt x="1104138" y="1687754"/>
                </a:cubicBezTo>
                <a:close/>
                <a:moveTo>
                  <a:pt x="562584" y="1687754"/>
                </a:moveTo>
                <a:cubicBezTo>
                  <a:pt x="570471" y="1690383"/>
                  <a:pt x="580110" y="1693888"/>
                  <a:pt x="589092" y="1697174"/>
                </a:cubicBezTo>
                <a:lnTo>
                  <a:pt x="596166" y="1699756"/>
                </a:lnTo>
                <a:lnTo>
                  <a:pt x="591886" y="1698982"/>
                </a:lnTo>
                <a:cubicBezTo>
                  <a:pt x="585806" y="1697174"/>
                  <a:pt x="579234" y="1693888"/>
                  <a:pt x="576605" y="1696517"/>
                </a:cubicBezTo>
                <a:cubicBezTo>
                  <a:pt x="576605" y="1691259"/>
                  <a:pt x="567842" y="1693012"/>
                  <a:pt x="562584" y="1687754"/>
                </a:cubicBezTo>
                <a:close/>
                <a:moveTo>
                  <a:pt x="1128674" y="1686001"/>
                </a:moveTo>
                <a:cubicBezTo>
                  <a:pt x="1119911" y="1693012"/>
                  <a:pt x="1112901" y="1691259"/>
                  <a:pt x="1104138" y="1694764"/>
                </a:cubicBezTo>
                <a:cubicBezTo>
                  <a:pt x="1107643" y="1689507"/>
                  <a:pt x="1119911" y="1687754"/>
                  <a:pt x="1128674" y="1686001"/>
                </a:cubicBezTo>
                <a:close/>
                <a:moveTo>
                  <a:pt x="1076096" y="1686001"/>
                </a:moveTo>
                <a:cubicBezTo>
                  <a:pt x="1074343" y="1687754"/>
                  <a:pt x="1074343" y="1689507"/>
                  <a:pt x="1069086" y="1693012"/>
                </a:cubicBezTo>
                <a:cubicBezTo>
                  <a:pt x="1058570" y="1689507"/>
                  <a:pt x="1062075" y="1691259"/>
                  <a:pt x="1076096" y="1686001"/>
                </a:cubicBezTo>
                <a:close/>
                <a:moveTo>
                  <a:pt x="1114653" y="1684249"/>
                </a:moveTo>
                <a:cubicBezTo>
                  <a:pt x="1112901" y="1686001"/>
                  <a:pt x="1119911" y="1686001"/>
                  <a:pt x="1111148" y="1689507"/>
                </a:cubicBezTo>
                <a:cubicBezTo>
                  <a:pt x="1109396" y="1689507"/>
                  <a:pt x="1107643" y="1686001"/>
                  <a:pt x="1114653" y="1684249"/>
                </a:cubicBezTo>
                <a:close/>
                <a:moveTo>
                  <a:pt x="1135602" y="1677074"/>
                </a:moveTo>
                <a:cubicBezTo>
                  <a:pt x="1137437" y="1676800"/>
                  <a:pt x="1138752" y="1676800"/>
                  <a:pt x="1139190" y="1677238"/>
                </a:cubicBezTo>
                <a:cubicBezTo>
                  <a:pt x="1132179" y="1677238"/>
                  <a:pt x="1123416" y="1682496"/>
                  <a:pt x="1121664" y="1684249"/>
                </a:cubicBezTo>
                <a:cubicBezTo>
                  <a:pt x="1125169" y="1680744"/>
                  <a:pt x="1109396" y="1686001"/>
                  <a:pt x="1114653" y="1682496"/>
                </a:cubicBezTo>
                <a:cubicBezTo>
                  <a:pt x="1119911" y="1681182"/>
                  <a:pt x="1130098" y="1677896"/>
                  <a:pt x="1135602" y="1677074"/>
                </a:cubicBezTo>
                <a:close/>
                <a:moveTo>
                  <a:pt x="1157592" y="1677019"/>
                </a:moveTo>
                <a:cubicBezTo>
                  <a:pt x="1158906" y="1676800"/>
                  <a:pt x="1159345" y="1677238"/>
                  <a:pt x="1156716" y="1678991"/>
                </a:cubicBezTo>
                <a:cubicBezTo>
                  <a:pt x="1151458" y="1678991"/>
                  <a:pt x="1147953" y="1680744"/>
                  <a:pt x="1144447" y="1682496"/>
                </a:cubicBezTo>
                <a:cubicBezTo>
                  <a:pt x="1140942" y="1682496"/>
                  <a:pt x="1137437" y="1684249"/>
                  <a:pt x="1139190" y="1682496"/>
                </a:cubicBezTo>
                <a:cubicBezTo>
                  <a:pt x="1149705" y="1682496"/>
                  <a:pt x="1146200" y="1678991"/>
                  <a:pt x="1142695" y="1678991"/>
                </a:cubicBezTo>
                <a:cubicBezTo>
                  <a:pt x="1146200" y="1678991"/>
                  <a:pt x="1147953" y="1677238"/>
                  <a:pt x="1151458" y="1677238"/>
                </a:cubicBezTo>
                <a:cubicBezTo>
                  <a:pt x="1149705" y="1678991"/>
                  <a:pt x="1149705" y="1678991"/>
                  <a:pt x="1153210" y="1678991"/>
                </a:cubicBezTo>
                <a:cubicBezTo>
                  <a:pt x="1154087" y="1678115"/>
                  <a:pt x="1156278" y="1677238"/>
                  <a:pt x="1157592" y="1677019"/>
                </a:cubicBezTo>
                <a:close/>
                <a:moveTo>
                  <a:pt x="529285" y="1671981"/>
                </a:moveTo>
                <a:cubicBezTo>
                  <a:pt x="539801" y="1675486"/>
                  <a:pt x="550316" y="1680744"/>
                  <a:pt x="560832" y="1686001"/>
                </a:cubicBezTo>
                <a:cubicBezTo>
                  <a:pt x="550316" y="1682496"/>
                  <a:pt x="531038" y="1678991"/>
                  <a:pt x="529285" y="1671981"/>
                </a:cubicBezTo>
                <a:close/>
                <a:moveTo>
                  <a:pt x="1189495" y="1668284"/>
                </a:moveTo>
                <a:cubicBezTo>
                  <a:pt x="1190891" y="1668037"/>
                  <a:pt x="1191768" y="1668037"/>
                  <a:pt x="1191768" y="1668475"/>
                </a:cubicBezTo>
                <a:cubicBezTo>
                  <a:pt x="1188263" y="1668475"/>
                  <a:pt x="1186510" y="1670228"/>
                  <a:pt x="1186510" y="1670228"/>
                </a:cubicBezTo>
                <a:cubicBezTo>
                  <a:pt x="1175994" y="1675486"/>
                  <a:pt x="1165479" y="1673733"/>
                  <a:pt x="1165479" y="1677238"/>
                </a:cubicBezTo>
                <a:cubicBezTo>
                  <a:pt x="1161973" y="1677238"/>
                  <a:pt x="1158468" y="1675486"/>
                  <a:pt x="1156716" y="1671981"/>
                </a:cubicBezTo>
                <a:cubicBezTo>
                  <a:pt x="1161973" y="1671981"/>
                  <a:pt x="1174242" y="1670228"/>
                  <a:pt x="1172489" y="1671981"/>
                </a:cubicBezTo>
                <a:cubicBezTo>
                  <a:pt x="1176432" y="1671981"/>
                  <a:pt x="1185305" y="1669023"/>
                  <a:pt x="1189495" y="1668284"/>
                </a:cubicBezTo>
                <a:close/>
                <a:moveTo>
                  <a:pt x="1200531" y="1661465"/>
                </a:moveTo>
                <a:cubicBezTo>
                  <a:pt x="1198778" y="1664970"/>
                  <a:pt x="1186510" y="1666723"/>
                  <a:pt x="1188263" y="1664970"/>
                </a:cubicBezTo>
                <a:cubicBezTo>
                  <a:pt x="1191768" y="1664970"/>
                  <a:pt x="1195273" y="1661465"/>
                  <a:pt x="1200531" y="1661465"/>
                </a:cubicBezTo>
                <a:close/>
                <a:moveTo>
                  <a:pt x="508993" y="1660753"/>
                </a:moveTo>
                <a:cubicBezTo>
                  <a:pt x="507268" y="1660589"/>
                  <a:pt x="508254" y="1661903"/>
                  <a:pt x="508254" y="1663218"/>
                </a:cubicBezTo>
                <a:cubicBezTo>
                  <a:pt x="510006" y="1662341"/>
                  <a:pt x="513073" y="1663656"/>
                  <a:pt x="516579" y="1665627"/>
                </a:cubicBezTo>
                <a:lnTo>
                  <a:pt x="523731" y="1669776"/>
                </a:lnTo>
                <a:lnTo>
                  <a:pt x="522521" y="1667928"/>
                </a:lnTo>
                <a:cubicBezTo>
                  <a:pt x="522932" y="1666942"/>
                  <a:pt x="527532" y="1668913"/>
                  <a:pt x="522275" y="1664970"/>
                </a:cubicBezTo>
                <a:cubicBezTo>
                  <a:pt x="513512" y="1664970"/>
                  <a:pt x="517017" y="1663218"/>
                  <a:pt x="511759" y="1661465"/>
                </a:cubicBezTo>
                <a:cubicBezTo>
                  <a:pt x="510444" y="1661027"/>
                  <a:pt x="509568" y="1660808"/>
                  <a:pt x="508993" y="1660753"/>
                </a:cubicBezTo>
                <a:close/>
                <a:moveTo>
                  <a:pt x="944651" y="1659712"/>
                </a:moveTo>
                <a:cubicBezTo>
                  <a:pt x="939393" y="1659712"/>
                  <a:pt x="932383" y="1661465"/>
                  <a:pt x="927125" y="1661465"/>
                </a:cubicBezTo>
                <a:cubicBezTo>
                  <a:pt x="928878" y="1661465"/>
                  <a:pt x="927125" y="1663218"/>
                  <a:pt x="930630" y="1663218"/>
                </a:cubicBezTo>
                <a:cubicBezTo>
                  <a:pt x="939393" y="1657960"/>
                  <a:pt x="942898" y="1663218"/>
                  <a:pt x="946404" y="1663218"/>
                </a:cubicBezTo>
                <a:cubicBezTo>
                  <a:pt x="951661" y="1661465"/>
                  <a:pt x="949909" y="1659712"/>
                  <a:pt x="953414" y="1659712"/>
                </a:cubicBezTo>
                <a:cubicBezTo>
                  <a:pt x="951661" y="1659712"/>
                  <a:pt x="949909" y="1659712"/>
                  <a:pt x="946404" y="1659712"/>
                </a:cubicBezTo>
                <a:close/>
                <a:moveTo>
                  <a:pt x="956919" y="1657960"/>
                </a:moveTo>
                <a:cubicBezTo>
                  <a:pt x="960424" y="1659712"/>
                  <a:pt x="962177" y="1659712"/>
                  <a:pt x="967435" y="1659712"/>
                </a:cubicBezTo>
                <a:cubicBezTo>
                  <a:pt x="970940" y="1657960"/>
                  <a:pt x="969187" y="1657960"/>
                  <a:pt x="969187" y="1657960"/>
                </a:cubicBezTo>
                <a:cubicBezTo>
                  <a:pt x="963930" y="1657960"/>
                  <a:pt x="960424" y="1657960"/>
                  <a:pt x="956919" y="1657960"/>
                </a:cubicBezTo>
                <a:close/>
                <a:moveTo>
                  <a:pt x="1247851" y="1650949"/>
                </a:moveTo>
                <a:cubicBezTo>
                  <a:pt x="1242593" y="1652264"/>
                  <a:pt x="1242264" y="1654564"/>
                  <a:pt x="1239471" y="1656371"/>
                </a:cubicBezTo>
                <a:lnTo>
                  <a:pt x="1235649" y="1657933"/>
                </a:lnTo>
                <a:lnTo>
                  <a:pt x="1237062" y="1657905"/>
                </a:lnTo>
                <a:cubicBezTo>
                  <a:pt x="1238212" y="1657631"/>
                  <a:pt x="1239526" y="1657084"/>
                  <a:pt x="1240841" y="1656207"/>
                </a:cubicBezTo>
                <a:cubicBezTo>
                  <a:pt x="1237335" y="1661465"/>
                  <a:pt x="1232078" y="1657960"/>
                  <a:pt x="1228572" y="1661465"/>
                </a:cubicBezTo>
                <a:cubicBezTo>
                  <a:pt x="1232078" y="1663218"/>
                  <a:pt x="1242593" y="1661465"/>
                  <a:pt x="1251356" y="1654455"/>
                </a:cubicBezTo>
                <a:cubicBezTo>
                  <a:pt x="1246098" y="1652702"/>
                  <a:pt x="1246098" y="1654455"/>
                  <a:pt x="1247851" y="1650949"/>
                </a:cubicBezTo>
                <a:close/>
                <a:moveTo>
                  <a:pt x="1223315" y="1650949"/>
                </a:moveTo>
                <a:lnTo>
                  <a:pt x="1218057" y="1654455"/>
                </a:lnTo>
                <a:cubicBezTo>
                  <a:pt x="1214551" y="1654455"/>
                  <a:pt x="1211046" y="1656207"/>
                  <a:pt x="1212799" y="1654455"/>
                </a:cubicBezTo>
                <a:cubicBezTo>
                  <a:pt x="1216304" y="1654455"/>
                  <a:pt x="1219809" y="1650949"/>
                  <a:pt x="1223315" y="1650949"/>
                </a:cubicBezTo>
                <a:close/>
                <a:moveTo>
                  <a:pt x="1058570" y="1642186"/>
                </a:moveTo>
                <a:cubicBezTo>
                  <a:pt x="1051560" y="1643939"/>
                  <a:pt x="1044549" y="1645692"/>
                  <a:pt x="1037539" y="1647444"/>
                </a:cubicBezTo>
                <a:cubicBezTo>
                  <a:pt x="1020013" y="1650949"/>
                  <a:pt x="1004239" y="1652702"/>
                  <a:pt x="986713" y="1654455"/>
                </a:cubicBezTo>
                <a:cubicBezTo>
                  <a:pt x="988466" y="1654455"/>
                  <a:pt x="988466" y="1654455"/>
                  <a:pt x="988466" y="1656207"/>
                </a:cubicBezTo>
                <a:cubicBezTo>
                  <a:pt x="984961" y="1656207"/>
                  <a:pt x="979703" y="1656207"/>
                  <a:pt x="976198" y="1657960"/>
                </a:cubicBezTo>
                <a:cubicBezTo>
                  <a:pt x="988466" y="1656207"/>
                  <a:pt x="979703" y="1659712"/>
                  <a:pt x="984961" y="1661465"/>
                </a:cubicBezTo>
                <a:cubicBezTo>
                  <a:pt x="991971" y="1659712"/>
                  <a:pt x="990219" y="1659712"/>
                  <a:pt x="990219" y="1657960"/>
                </a:cubicBezTo>
                <a:cubicBezTo>
                  <a:pt x="998982" y="1656207"/>
                  <a:pt x="1013002" y="1654455"/>
                  <a:pt x="1025271" y="1652702"/>
                </a:cubicBezTo>
                <a:cubicBezTo>
                  <a:pt x="1025271" y="1650949"/>
                  <a:pt x="1032281" y="1649197"/>
                  <a:pt x="1037539" y="1647444"/>
                </a:cubicBezTo>
                <a:cubicBezTo>
                  <a:pt x="1042797" y="1647444"/>
                  <a:pt x="1034034" y="1649197"/>
                  <a:pt x="1041044" y="1649197"/>
                </a:cubicBezTo>
                <a:cubicBezTo>
                  <a:pt x="1046302" y="1645692"/>
                  <a:pt x="1053312" y="1643939"/>
                  <a:pt x="1058570" y="1642186"/>
                </a:cubicBezTo>
                <a:close/>
                <a:moveTo>
                  <a:pt x="465753" y="1641748"/>
                </a:moveTo>
                <a:cubicBezTo>
                  <a:pt x="467944" y="1642624"/>
                  <a:pt x="470573" y="1643939"/>
                  <a:pt x="471449" y="1643939"/>
                </a:cubicBezTo>
                <a:lnTo>
                  <a:pt x="465648" y="1641763"/>
                </a:lnTo>
                <a:close/>
                <a:moveTo>
                  <a:pt x="1076069" y="1639968"/>
                </a:moveTo>
                <a:cubicBezTo>
                  <a:pt x="1076753" y="1639886"/>
                  <a:pt x="1077411" y="1639996"/>
                  <a:pt x="1077849" y="1640434"/>
                </a:cubicBezTo>
                <a:lnTo>
                  <a:pt x="1076067" y="1639969"/>
                </a:lnTo>
                <a:close/>
                <a:moveTo>
                  <a:pt x="441655" y="1633423"/>
                </a:moveTo>
                <a:cubicBezTo>
                  <a:pt x="450418" y="1635176"/>
                  <a:pt x="453923" y="1642186"/>
                  <a:pt x="462686" y="1643939"/>
                </a:cubicBezTo>
                <a:cubicBezTo>
                  <a:pt x="462686" y="1642186"/>
                  <a:pt x="460934" y="1640434"/>
                  <a:pt x="457428" y="1638681"/>
                </a:cubicBezTo>
                <a:lnTo>
                  <a:pt x="465648" y="1641763"/>
                </a:lnTo>
                <a:lnTo>
                  <a:pt x="462686" y="1642186"/>
                </a:lnTo>
                <a:cubicBezTo>
                  <a:pt x="469697" y="1647444"/>
                  <a:pt x="471449" y="1643939"/>
                  <a:pt x="476707" y="1649197"/>
                </a:cubicBezTo>
                <a:cubicBezTo>
                  <a:pt x="467944" y="1645692"/>
                  <a:pt x="473202" y="1650949"/>
                  <a:pt x="473202" y="1652702"/>
                </a:cubicBezTo>
                <a:cubicBezTo>
                  <a:pt x="467944" y="1647444"/>
                  <a:pt x="460934" y="1643939"/>
                  <a:pt x="452171" y="1640434"/>
                </a:cubicBezTo>
                <a:cubicBezTo>
                  <a:pt x="448665" y="1636929"/>
                  <a:pt x="445160" y="1636929"/>
                  <a:pt x="441655" y="1633423"/>
                </a:cubicBezTo>
                <a:close/>
                <a:moveTo>
                  <a:pt x="1123416" y="1626413"/>
                </a:moveTo>
                <a:lnTo>
                  <a:pt x="1118762" y="1627706"/>
                </a:lnTo>
                <a:lnTo>
                  <a:pt x="1118816" y="1627508"/>
                </a:lnTo>
                <a:cubicBezTo>
                  <a:pt x="1120349" y="1626851"/>
                  <a:pt x="1122540" y="1626413"/>
                  <a:pt x="1123416" y="1626413"/>
                </a:cubicBezTo>
                <a:close/>
                <a:moveTo>
                  <a:pt x="406603" y="1610640"/>
                </a:moveTo>
                <a:cubicBezTo>
                  <a:pt x="410108" y="1610640"/>
                  <a:pt x="410108" y="1612392"/>
                  <a:pt x="417119" y="1614145"/>
                </a:cubicBezTo>
                <a:lnTo>
                  <a:pt x="420624" y="1617650"/>
                </a:lnTo>
                <a:cubicBezTo>
                  <a:pt x="420624" y="1617650"/>
                  <a:pt x="417119" y="1619403"/>
                  <a:pt x="413613" y="1615897"/>
                </a:cubicBezTo>
                <a:cubicBezTo>
                  <a:pt x="420624" y="1615897"/>
                  <a:pt x="410108" y="1614145"/>
                  <a:pt x="406603" y="1610640"/>
                </a:cubicBezTo>
                <a:close/>
                <a:moveTo>
                  <a:pt x="390830" y="1600124"/>
                </a:moveTo>
                <a:cubicBezTo>
                  <a:pt x="396087" y="1601877"/>
                  <a:pt x="401345" y="1603629"/>
                  <a:pt x="401345" y="1603629"/>
                </a:cubicBezTo>
                <a:cubicBezTo>
                  <a:pt x="404850" y="1605382"/>
                  <a:pt x="403098" y="1605382"/>
                  <a:pt x="404850" y="1607134"/>
                </a:cubicBezTo>
                <a:cubicBezTo>
                  <a:pt x="397840" y="1605382"/>
                  <a:pt x="399593" y="1605382"/>
                  <a:pt x="397840" y="1607134"/>
                </a:cubicBezTo>
                <a:cubicBezTo>
                  <a:pt x="397840" y="1605382"/>
                  <a:pt x="396087" y="1605382"/>
                  <a:pt x="394335" y="1603629"/>
                </a:cubicBezTo>
                <a:close/>
                <a:moveTo>
                  <a:pt x="1351254" y="1594866"/>
                </a:moveTo>
                <a:lnTo>
                  <a:pt x="1342820" y="1600234"/>
                </a:lnTo>
                <a:lnTo>
                  <a:pt x="1342491" y="1600124"/>
                </a:lnTo>
                <a:lnTo>
                  <a:pt x="1337485" y="1603629"/>
                </a:lnTo>
                <a:lnTo>
                  <a:pt x="1331976" y="1607134"/>
                </a:lnTo>
                <a:cubicBezTo>
                  <a:pt x="1331976" y="1603629"/>
                  <a:pt x="1349502" y="1593114"/>
                  <a:pt x="1351254" y="1594866"/>
                </a:cubicBezTo>
                <a:close/>
                <a:moveTo>
                  <a:pt x="387324" y="1591361"/>
                </a:moveTo>
                <a:cubicBezTo>
                  <a:pt x="394335" y="1596619"/>
                  <a:pt x="399593" y="1598371"/>
                  <a:pt x="403098" y="1601877"/>
                </a:cubicBezTo>
                <a:cubicBezTo>
                  <a:pt x="397840" y="1600124"/>
                  <a:pt x="396087" y="1596619"/>
                  <a:pt x="390830" y="1596619"/>
                </a:cubicBezTo>
                <a:close/>
                <a:moveTo>
                  <a:pt x="1358265" y="1586103"/>
                </a:moveTo>
                <a:cubicBezTo>
                  <a:pt x="1353007" y="1591361"/>
                  <a:pt x="1363522" y="1586103"/>
                  <a:pt x="1356512" y="1591361"/>
                </a:cubicBezTo>
                <a:cubicBezTo>
                  <a:pt x="1356512" y="1586103"/>
                  <a:pt x="1344244" y="1598371"/>
                  <a:pt x="1340739" y="1594866"/>
                </a:cubicBezTo>
                <a:cubicBezTo>
                  <a:pt x="1347749" y="1587856"/>
                  <a:pt x="1353007" y="1589608"/>
                  <a:pt x="1358265" y="1586103"/>
                </a:cubicBezTo>
                <a:close/>
                <a:moveTo>
                  <a:pt x="366293" y="1579093"/>
                </a:moveTo>
                <a:cubicBezTo>
                  <a:pt x="371551" y="1580845"/>
                  <a:pt x="375056" y="1586103"/>
                  <a:pt x="380314" y="1587856"/>
                </a:cubicBezTo>
                <a:cubicBezTo>
                  <a:pt x="382067" y="1589608"/>
                  <a:pt x="387324" y="1593114"/>
                  <a:pt x="382067" y="1593114"/>
                </a:cubicBezTo>
                <a:cubicBezTo>
                  <a:pt x="378561" y="1586103"/>
                  <a:pt x="371551" y="1584351"/>
                  <a:pt x="366293" y="1579093"/>
                </a:cubicBezTo>
                <a:close/>
                <a:moveTo>
                  <a:pt x="354025" y="1570330"/>
                </a:moveTo>
                <a:cubicBezTo>
                  <a:pt x="355778" y="1572082"/>
                  <a:pt x="357530" y="1572082"/>
                  <a:pt x="359283" y="1573835"/>
                </a:cubicBezTo>
                <a:cubicBezTo>
                  <a:pt x="362788" y="1577340"/>
                  <a:pt x="361035" y="1577340"/>
                  <a:pt x="355778" y="1575588"/>
                </a:cubicBezTo>
                <a:cubicBezTo>
                  <a:pt x="354025" y="1572082"/>
                  <a:pt x="354025" y="1570330"/>
                  <a:pt x="354025" y="1570330"/>
                </a:cubicBezTo>
                <a:close/>
                <a:moveTo>
                  <a:pt x="1260643" y="1569306"/>
                </a:moveTo>
                <a:lnTo>
                  <a:pt x="1259194" y="1570251"/>
                </a:lnTo>
                <a:lnTo>
                  <a:pt x="1258367" y="1570330"/>
                </a:lnTo>
                <a:close/>
                <a:moveTo>
                  <a:pt x="1267130" y="1565072"/>
                </a:moveTo>
                <a:cubicBezTo>
                  <a:pt x="1265377" y="1566825"/>
                  <a:pt x="1264062" y="1567701"/>
                  <a:pt x="1262748" y="1568358"/>
                </a:cubicBezTo>
                <a:lnTo>
                  <a:pt x="1260643" y="1569306"/>
                </a:lnTo>
                <a:close/>
                <a:moveTo>
                  <a:pt x="344824" y="1564634"/>
                </a:moveTo>
                <a:cubicBezTo>
                  <a:pt x="344714" y="1564524"/>
                  <a:pt x="344824" y="1564634"/>
                  <a:pt x="345262" y="1565072"/>
                </a:cubicBezTo>
                <a:cubicBezTo>
                  <a:pt x="348767" y="1566825"/>
                  <a:pt x="348767" y="1565072"/>
                  <a:pt x="350520" y="1566825"/>
                </a:cubicBezTo>
                <a:cubicBezTo>
                  <a:pt x="354025" y="1568577"/>
                  <a:pt x="350520" y="1568577"/>
                  <a:pt x="354025" y="1570330"/>
                </a:cubicBezTo>
                <a:lnTo>
                  <a:pt x="348767" y="1568577"/>
                </a:lnTo>
                <a:cubicBezTo>
                  <a:pt x="347453" y="1567263"/>
                  <a:pt x="345152" y="1564962"/>
                  <a:pt x="344824" y="1564634"/>
                </a:cubicBezTo>
                <a:close/>
                <a:moveTo>
                  <a:pt x="1415754" y="1564076"/>
                </a:moveTo>
                <a:lnTo>
                  <a:pt x="1415498" y="1564168"/>
                </a:lnTo>
                <a:lnTo>
                  <a:pt x="1415178" y="1564484"/>
                </a:lnTo>
                <a:close/>
                <a:moveTo>
                  <a:pt x="331241" y="1556309"/>
                </a:moveTo>
                <a:cubicBezTo>
                  <a:pt x="336499" y="1558062"/>
                  <a:pt x="343509" y="1568577"/>
                  <a:pt x="341757" y="1568577"/>
                </a:cubicBezTo>
                <a:cubicBezTo>
                  <a:pt x="338252" y="1565072"/>
                  <a:pt x="334746" y="1559814"/>
                  <a:pt x="331241" y="1556309"/>
                </a:cubicBezTo>
                <a:close/>
                <a:moveTo>
                  <a:pt x="1434795" y="1549766"/>
                </a:moveTo>
                <a:lnTo>
                  <a:pt x="1434503" y="1550175"/>
                </a:lnTo>
                <a:lnTo>
                  <a:pt x="1433433" y="1550855"/>
                </a:lnTo>
                <a:close/>
                <a:moveTo>
                  <a:pt x="315577" y="1545629"/>
                </a:moveTo>
                <a:cubicBezTo>
                  <a:pt x="315468" y="1545355"/>
                  <a:pt x="315906" y="1545355"/>
                  <a:pt x="317220" y="1545793"/>
                </a:cubicBezTo>
                <a:cubicBezTo>
                  <a:pt x="322478" y="1552804"/>
                  <a:pt x="325983" y="1549299"/>
                  <a:pt x="331241" y="1556309"/>
                </a:cubicBezTo>
                <a:lnTo>
                  <a:pt x="322478" y="1551051"/>
                </a:lnTo>
                <a:cubicBezTo>
                  <a:pt x="321164" y="1549737"/>
                  <a:pt x="315906" y="1546451"/>
                  <a:pt x="315577" y="1545629"/>
                </a:cubicBezTo>
                <a:close/>
                <a:moveTo>
                  <a:pt x="1429786" y="1542251"/>
                </a:moveTo>
                <a:cubicBezTo>
                  <a:pt x="1430203" y="1542069"/>
                  <a:pt x="1430340" y="1542069"/>
                  <a:pt x="1430121" y="1542288"/>
                </a:cubicBezTo>
                <a:cubicBezTo>
                  <a:pt x="1424863" y="1544041"/>
                  <a:pt x="1421358" y="1552804"/>
                  <a:pt x="1414348" y="1554556"/>
                </a:cubicBezTo>
                <a:cubicBezTo>
                  <a:pt x="1416100" y="1551051"/>
                  <a:pt x="1409090" y="1559814"/>
                  <a:pt x="1405585" y="1559814"/>
                </a:cubicBezTo>
                <a:cubicBezTo>
                  <a:pt x="1410185" y="1553680"/>
                  <a:pt x="1426863" y="1543521"/>
                  <a:pt x="1429786" y="1542251"/>
                </a:cubicBezTo>
                <a:close/>
                <a:moveTo>
                  <a:pt x="1428369" y="1537030"/>
                </a:moveTo>
                <a:cubicBezTo>
                  <a:pt x="1424863" y="1544041"/>
                  <a:pt x="1414348" y="1545793"/>
                  <a:pt x="1414348" y="1551051"/>
                </a:cubicBezTo>
                <a:cubicBezTo>
                  <a:pt x="1410843" y="1551051"/>
                  <a:pt x="1409090" y="1556309"/>
                  <a:pt x="1405585" y="1558062"/>
                </a:cubicBezTo>
                <a:cubicBezTo>
                  <a:pt x="1403832" y="1556309"/>
                  <a:pt x="1410843" y="1552804"/>
                  <a:pt x="1414348" y="1549299"/>
                </a:cubicBezTo>
                <a:cubicBezTo>
                  <a:pt x="1412595" y="1549299"/>
                  <a:pt x="1409090" y="1551051"/>
                  <a:pt x="1410843" y="1547546"/>
                </a:cubicBezTo>
                <a:cubicBezTo>
                  <a:pt x="1417853" y="1545793"/>
                  <a:pt x="1423111" y="1540536"/>
                  <a:pt x="1428369" y="1537030"/>
                </a:cubicBezTo>
                <a:close/>
                <a:moveTo>
                  <a:pt x="1347749" y="1515999"/>
                </a:moveTo>
                <a:cubicBezTo>
                  <a:pt x="1340739" y="1519504"/>
                  <a:pt x="1335481" y="1523010"/>
                  <a:pt x="1331976" y="1528267"/>
                </a:cubicBezTo>
                <a:cubicBezTo>
                  <a:pt x="1335481" y="1523010"/>
                  <a:pt x="1347749" y="1517752"/>
                  <a:pt x="1347749" y="1515999"/>
                </a:cubicBezTo>
                <a:close/>
                <a:moveTo>
                  <a:pt x="262890" y="1494968"/>
                </a:moveTo>
                <a:cubicBezTo>
                  <a:pt x="266395" y="1498473"/>
                  <a:pt x="269900" y="1500226"/>
                  <a:pt x="273405" y="1501978"/>
                </a:cubicBezTo>
                <a:cubicBezTo>
                  <a:pt x="276911" y="1507236"/>
                  <a:pt x="273405" y="1505484"/>
                  <a:pt x="269900" y="1505484"/>
                </a:cubicBezTo>
                <a:cubicBezTo>
                  <a:pt x="268148" y="1500226"/>
                  <a:pt x="264642" y="1500226"/>
                  <a:pt x="262890" y="1494968"/>
                </a:cubicBezTo>
                <a:close/>
                <a:moveTo>
                  <a:pt x="238353" y="1470432"/>
                </a:moveTo>
                <a:cubicBezTo>
                  <a:pt x="240106" y="1470432"/>
                  <a:pt x="240106" y="1470432"/>
                  <a:pt x="241859" y="1470432"/>
                </a:cubicBezTo>
                <a:cubicBezTo>
                  <a:pt x="243611" y="1479195"/>
                  <a:pt x="254127" y="1480947"/>
                  <a:pt x="252374" y="1486205"/>
                </a:cubicBezTo>
                <a:cubicBezTo>
                  <a:pt x="247116" y="1480947"/>
                  <a:pt x="240106" y="1475689"/>
                  <a:pt x="238353" y="1470432"/>
                </a:cubicBezTo>
                <a:close/>
                <a:moveTo>
                  <a:pt x="1530020" y="1461669"/>
                </a:moveTo>
                <a:cubicBezTo>
                  <a:pt x="1531772" y="1465174"/>
                  <a:pt x="1521257" y="1473937"/>
                  <a:pt x="1517751" y="1479195"/>
                </a:cubicBezTo>
                <a:cubicBezTo>
                  <a:pt x="1521257" y="1472184"/>
                  <a:pt x="1524762" y="1466926"/>
                  <a:pt x="1530020" y="1461669"/>
                </a:cubicBezTo>
                <a:close/>
                <a:moveTo>
                  <a:pt x="227838" y="1456411"/>
                </a:moveTo>
                <a:cubicBezTo>
                  <a:pt x="231343" y="1459916"/>
                  <a:pt x="234848" y="1463421"/>
                  <a:pt x="236601" y="1466926"/>
                </a:cubicBezTo>
                <a:lnTo>
                  <a:pt x="229590" y="1463421"/>
                </a:lnTo>
                <a:close/>
                <a:moveTo>
                  <a:pt x="1555432" y="1439980"/>
                </a:moveTo>
                <a:cubicBezTo>
                  <a:pt x="1555870" y="1439761"/>
                  <a:pt x="1556309" y="1439761"/>
                  <a:pt x="1556309" y="1440637"/>
                </a:cubicBezTo>
                <a:cubicBezTo>
                  <a:pt x="1552803" y="1442390"/>
                  <a:pt x="1549298" y="1445895"/>
                  <a:pt x="1545793" y="1449400"/>
                </a:cubicBezTo>
                <a:cubicBezTo>
                  <a:pt x="1547546" y="1445895"/>
                  <a:pt x="1549298" y="1444143"/>
                  <a:pt x="1551051" y="1442390"/>
                </a:cubicBezTo>
                <a:cubicBezTo>
                  <a:pt x="1549298" y="1444143"/>
                  <a:pt x="1552803" y="1442390"/>
                  <a:pt x="1554556" y="1440637"/>
                </a:cubicBezTo>
                <a:cubicBezTo>
                  <a:pt x="1554556" y="1440637"/>
                  <a:pt x="1554994" y="1440199"/>
                  <a:pt x="1555432" y="1439980"/>
                </a:cubicBezTo>
                <a:close/>
                <a:moveTo>
                  <a:pt x="1458163" y="1428369"/>
                </a:moveTo>
                <a:cubicBezTo>
                  <a:pt x="1456410" y="1430122"/>
                  <a:pt x="1454658" y="1433627"/>
                  <a:pt x="1452905" y="1435380"/>
                </a:cubicBezTo>
                <a:cubicBezTo>
                  <a:pt x="1452905" y="1433627"/>
                  <a:pt x="1451153" y="1433627"/>
                  <a:pt x="1452905" y="1431874"/>
                </a:cubicBezTo>
                <a:cubicBezTo>
                  <a:pt x="1456410" y="1428369"/>
                  <a:pt x="1452905" y="1431874"/>
                  <a:pt x="1458163" y="1428369"/>
                </a:cubicBezTo>
                <a:close/>
                <a:moveTo>
                  <a:pt x="203301" y="1426617"/>
                </a:moveTo>
                <a:cubicBezTo>
                  <a:pt x="206807" y="1431874"/>
                  <a:pt x="212064" y="1437132"/>
                  <a:pt x="215570" y="1442390"/>
                </a:cubicBezTo>
                <a:cubicBezTo>
                  <a:pt x="212064" y="1442390"/>
                  <a:pt x="210312" y="1438885"/>
                  <a:pt x="208559" y="1435380"/>
                </a:cubicBezTo>
                <a:cubicBezTo>
                  <a:pt x="206807" y="1435380"/>
                  <a:pt x="206807" y="1437132"/>
                  <a:pt x="203301" y="1433627"/>
                </a:cubicBezTo>
                <a:cubicBezTo>
                  <a:pt x="208559" y="1437132"/>
                  <a:pt x="199796" y="1423111"/>
                  <a:pt x="203301" y="1426617"/>
                </a:cubicBezTo>
                <a:close/>
                <a:moveTo>
                  <a:pt x="189281" y="1421359"/>
                </a:moveTo>
                <a:cubicBezTo>
                  <a:pt x="191033" y="1424864"/>
                  <a:pt x="194538" y="1426617"/>
                  <a:pt x="196291" y="1430122"/>
                </a:cubicBezTo>
                <a:cubicBezTo>
                  <a:pt x="192786" y="1426617"/>
                  <a:pt x="198044" y="1431874"/>
                  <a:pt x="194538" y="1430122"/>
                </a:cubicBezTo>
                <a:cubicBezTo>
                  <a:pt x="191033" y="1426617"/>
                  <a:pt x="187528" y="1423111"/>
                  <a:pt x="189281" y="1421359"/>
                </a:cubicBezTo>
                <a:close/>
                <a:moveTo>
                  <a:pt x="1489710" y="1395070"/>
                </a:moveTo>
                <a:cubicBezTo>
                  <a:pt x="1489710" y="1396822"/>
                  <a:pt x="1480947" y="1407338"/>
                  <a:pt x="1477442" y="1412596"/>
                </a:cubicBezTo>
                <a:cubicBezTo>
                  <a:pt x="1477442" y="1409091"/>
                  <a:pt x="1477442" y="1409091"/>
                  <a:pt x="1479194" y="1405585"/>
                </a:cubicBezTo>
                <a:cubicBezTo>
                  <a:pt x="1484452" y="1398575"/>
                  <a:pt x="1484452" y="1402080"/>
                  <a:pt x="1489710" y="1395070"/>
                </a:cubicBezTo>
                <a:close/>
                <a:moveTo>
                  <a:pt x="161129" y="1371814"/>
                </a:moveTo>
                <a:cubicBezTo>
                  <a:pt x="161513" y="1371711"/>
                  <a:pt x="162115" y="1371848"/>
                  <a:pt x="162992" y="1372286"/>
                </a:cubicBezTo>
                <a:cubicBezTo>
                  <a:pt x="168249" y="1381049"/>
                  <a:pt x="171755" y="1389812"/>
                  <a:pt x="180518" y="1396822"/>
                </a:cubicBezTo>
                <a:cubicBezTo>
                  <a:pt x="184023" y="1403833"/>
                  <a:pt x="185775" y="1407338"/>
                  <a:pt x="182270" y="1407338"/>
                </a:cubicBezTo>
                <a:cubicBezTo>
                  <a:pt x="177012" y="1400328"/>
                  <a:pt x="178765" y="1400328"/>
                  <a:pt x="177012" y="1395070"/>
                </a:cubicBezTo>
                <a:cubicBezTo>
                  <a:pt x="170440" y="1388498"/>
                  <a:pt x="169783" y="1387840"/>
                  <a:pt x="168386" y="1387922"/>
                </a:cubicBezTo>
                <a:lnTo>
                  <a:pt x="166925" y="1388028"/>
                </a:lnTo>
                <a:lnTo>
                  <a:pt x="167373" y="1388717"/>
                </a:lnTo>
                <a:cubicBezTo>
                  <a:pt x="169564" y="1391565"/>
                  <a:pt x="171755" y="1394193"/>
                  <a:pt x="173507" y="1396822"/>
                </a:cubicBezTo>
                <a:cubicBezTo>
                  <a:pt x="166497" y="1393317"/>
                  <a:pt x="159486" y="1381049"/>
                  <a:pt x="161239" y="1379296"/>
                </a:cubicBezTo>
                <a:lnTo>
                  <a:pt x="165989" y="1386592"/>
                </a:lnTo>
                <a:lnTo>
                  <a:pt x="164963" y="1383623"/>
                </a:lnTo>
                <a:cubicBezTo>
                  <a:pt x="162772" y="1378831"/>
                  <a:pt x="159213" y="1372327"/>
                  <a:pt x="161129" y="1371814"/>
                </a:cubicBezTo>
                <a:close/>
                <a:moveTo>
                  <a:pt x="145657" y="1362537"/>
                </a:moveTo>
                <a:cubicBezTo>
                  <a:pt x="145904" y="1362428"/>
                  <a:pt x="146342" y="1362647"/>
                  <a:pt x="147218" y="1363523"/>
                </a:cubicBezTo>
                <a:cubicBezTo>
                  <a:pt x="147218" y="1365276"/>
                  <a:pt x="150723" y="1367028"/>
                  <a:pt x="150723" y="1370533"/>
                </a:cubicBezTo>
                <a:cubicBezTo>
                  <a:pt x="145466" y="1365276"/>
                  <a:pt x="147218" y="1365276"/>
                  <a:pt x="148971" y="1370533"/>
                </a:cubicBezTo>
                <a:cubicBezTo>
                  <a:pt x="147218" y="1368781"/>
                  <a:pt x="143713" y="1367028"/>
                  <a:pt x="141960" y="1363523"/>
                </a:cubicBezTo>
                <a:cubicBezTo>
                  <a:pt x="145904" y="1366152"/>
                  <a:pt x="144918" y="1362866"/>
                  <a:pt x="145657" y="1362537"/>
                </a:cubicBezTo>
                <a:close/>
                <a:moveTo>
                  <a:pt x="1568577" y="1333729"/>
                </a:moveTo>
                <a:cubicBezTo>
                  <a:pt x="1568577" y="1337234"/>
                  <a:pt x="1566824" y="1338987"/>
                  <a:pt x="1563319" y="1345997"/>
                </a:cubicBezTo>
                <a:cubicBezTo>
                  <a:pt x="1558061" y="1349502"/>
                  <a:pt x="1563319" y="1340739"/>
                  <a:pt x="1568577" y="1333729"/>
                </a:cubicBezTo>
                <a:close/>
                <a:moveTo>
                  <a:pt x="127419" y="1327732"/>
                </a:moveTo>
                <a:cubicBezTo>
                  <a:pt x="127721" y="1327814"/>
                  <a:pt x="128378" y="1328471"/>
                  <a:pt x="129692" y="1330224"/>
                </a:cubicBezTo>
                <a:cubicBezTo>
                  <a:pt x="134950" y="1337234"/>
                  <a:pt x="136703" y="1345997"/>
                  <a:pt x="145466" y="1349502"/>
                </a:cubicBezTo>
                <a:cubicBezTo>
                  <a:pt x="147218" y="1354760"/>
                  <a:pt x="150723" y="1358265"/>
                  <a:pt x="154229" y="1363523"/>
                </a:cubicBezTo>
                <a:cubicBezTo>
                  <a:pt x="152476" y="1363523"/>
                  <a:pt x="150723" y="1360018"/>
                  <a:pt x="150723" y="1363523"/>
                </a:cubicBezTo>
                <a:cubicBezTo>
                  <a:pt x="152476" y="1365276"/>
                  <a:pt x="152476" y="1368781"/>
                  <a:pt x="150723" y="1365276"/>
                </a:cubicBezTo>
                <a:cubicBezTo>
                  <a:pt x="148971" y="1361770"/>
                  <a:pt x="143713" y="1354760"/>
                  <a:pt x="141960" y="1356513"/>
                </a:cubicBezTo>
                <a:cubicBezTo>
                  <a:pt x="140208" y="1353007"/>
                  <a:pt x="141960" y="1354760"/>
                  <a:pt x="141960" y="1351255"/>
                </a:cubicBezTo>
                <a:cubicBezTo>
                  <a:pt x="134950" y="1344244"/>
                  <a:pt x="131445" y="1335481"/>
                  <a:pt x="126187" y="1328471"/>
                </a:cubicBezTo>
                <a:cubicBezTo>
                  <a:pt x="128816" y="1332414"/>
                  <a:pt x="126516" y="1327485"/>
                  <a:pt x="127419" y="1327732"/>
                </a:cubicBezTo>
                <a:close/>
                <a:moveTo>
                  <a:pt x="120929" y="1323213"/>
                </a:moveTo>
                <a:cubicBezTo>
                  <a:pt x="122682" y="1324966"/>
                  <a:pt x="124434" y="1326718"/>
                  <a:pt x="124434" y="1330224"/>
                </a:cubicBezTo>
                <a:cubicBezTo>
                  <a:pt x="120929" y="1326718"/>
                  <a:pt x="120929" y="1324966"/>
                  <a:pt x="119177" y="1324966"/>
                </a:cubicBezTo>
                <a:cubicBezTo>
                  <a:pt x="117424" y="1321461"/>
                  <a:pt x="120929" y="1324966"/>
                  <a:pt x="120929" y="1323213"/>
                </a:cubicBezTo>
                <a:close/>
                <a:moveTo>
                  <a:pt x="1582715" y="1282723"/>
                </a:moveTo>
                <a:lnTo>
                  <a:pt x="1582597" y="1282903"/>
                </a:lnTo>
                <a:lnTo>
                  <a:pt x="1582527" y="1282903"/>
                </a:lnTo>
                <a:close/>
                <a:moveTo>
                  <a:pt x="1582597" y="1277646"/>
                </a:moveTo>
                <a:cubicBezTo>
                  <a:pt x="1581721" y="1279398"/>
                  <a:pt x="1580845" y="1281589"/>
                  <a:pt x="1580626" y="1282903"/>
                </a:cubicBezTo>
                <a:lnTo>
                  <a:pt x="1582527" y="1282903"/>
                </a:lnTo>
                <a:lnTo>
                  <a:pt x="1578654" y="1286628"/>
                </a:lnTo>
                <a:cubicBezTo>
                  <a:pt x="1577340" y="1287285"/>
                  <a:pt x="1576464" y="1287285"/>
                  <a:pt x="1575587" y="1288161"/>
                </a:cubicBezTo>
                <a:cubicBezTo>
                  <a:pt x="1577340" y="1284656"/>
                  <a:pt x="1579092" y="1281151"/>
                  <a:pt x="1582597" y="1277646"/>
                </a:cubicBezTo>
                <a:close/>
                <a:moveTo>
                  <a:pt x="1613894" y="1269321"/>
                </a:moveTo>
                <a:lnTo>
                  <a:pt x="1613268" y="1270416"/>
                </a:lnTo>
                <a:cubicBezTo>
                  <a:pt x="1612830" y="1270635"/>
                  <a:pt x="1612392" y="1270635"/>
                  <a:pt x="1612392" y="1270635"/>
                </a:cubicBezTo>
                <a:close/>
                <a:moveTo>
                  <a:pt x="1614144" y="1268883"/>
                </a:moveTo>
                <a:lnTo>
                  <a:pt x="1614041" y="1269192"/>
                </a:lnTo>
                <a:lnTo>
                  <a:pt x="1613894" y="1269321"/>
                </a:lnTo>
                <a:close/>
                <a:moveTo>
                  <a:pt x="1619402" y="1261872"/>
                </a:moveTo>
                <a:cubicBezTo>
                  <a:pt x="1619402" y="1268883"/>
                  <a:pt x="1614144" y="1274140"/>
                  <a:pt x="1610639" y="1279398"/>
                </a:cubicBezTo>
                <a:cubicBezTo>
                  <a:pt x="1610639" y="1277646"/>
                  <a:pt x="1611515" y="1275893"/>
                  <a:pt x="1612392" y="1274140"/>
                </a:cubicBezTo>
                <a:lnTo>
                  <a:pt x="1614041" y="1269192"/>
                </a:lnTo>
                <a:lnTo>
                  <a:pt x="1615897" y="1267568"/>
                </a:lnTo>
                <a:cubicBezTo>
                  <a:pt x="1616773" y="1266254"/>
                  <a:pt x="1617650" y="1264501"/>
                  <a:pt x="1619402" y="1261872"/>
                </a:cubicBezTo>
                <a:close/>
                <a:moveTo>
                  <a:pt x="93583" y="1258851"/>
                </a:moveTo>
                <a:lnTo>
                  <a:pt x="94421" y="1259435"/>
                </a:lnTo>
                <a:cubicBezTo>
                  <a:pt x="96064" y="1261325"/>
                  <a:pt x="97707" y="1264939"/>
                  <a:pt x="96393" y="1263625"/>
                </a:cubicBezTo>
                <a:cubicBezTo>
                  <a:pt x="95955" y="1263187"/>
                  <a:pt x="95407" y="1262310"/>
                  <a:pt x="94832" y="1261270"/>
                </a:cubicBezTo>
                <a:close/>
                <a:moveTo>
                  <a:pt x="93035" y="1258400"/>
                </a:moveTo>
                <a:lnTo>
                  <a:pt x="93391" y="1258479"/>
                </a:lnTo>
                <a:lnTo>
                  <a:pt x="93583" y="1258851"/>
                </a:lnTo>
                <a:lnTo>
                  <a:pt x="93095" y="1258511"/>
                </a:lnTo>
                <a:close/>
                <a:moveTo>
                  <a:pt x="1593113" y="1258367"/>
                </a:moveTo>
                <a:cubicBezTo>
                  <a:pt x="1591361" y="1263625"/>
                  <a:pt x="1587855" y="1267130"/>
                  <a:pt x="1587855" y="1272388"/>
                </a:cubicBezTo>
                <a:cubicBezTo>
                  <a:pt x="1580845" y="1277646"/>
                  <a:pt x="1589608" y="1261872"/>
                  <a:pt x="1593113" y="1258367"/>
                </a:cubicBezTo>
                <a:close/>
                <a:moveTo>
                  <a:pt x="1649854" y="1178405"/>
                </a:moveTo>
                <a:cubicBezTo>
                  <a:pt x="1650511" y="1178186"/>
                  <a:pt x="1650949" y="1178624"/>
                  <a:pt x="1650949" y="1179500"/>
                </a:cubicBezTo>
                <a:cubicBezTo>
                  <a:pt x="1650949" y="1181253"/>
                  <a:pt x="1649196" y="1184758"/>
                  <a:pt x="1647444" y="1186510"/>
                </a:cubicBezTo>
                <a:cubicBezTo>
                  <a:pt x="1647444" y="1184758"/>
                  <a:pt x="1645691" y="1184758"/>
                  <a:pt x="1647444" y="1181253"/>
                </a:cubicBezTo>
                <a:cubicBezTo>
                  <a:pt x="1648320" y="1179500"/>
                  <a:pt x="1649196" y="1178624"/>
                  <a:pt x="1649854" y="1178405"/>
                </a:cubicBezTo>
                <a:close/>
                <a:moveTo>
                  <a:pt x="1658151" y="1161645"/>
                </a:moveTo>
                <a:cubicBezTo>
                  <a:pt x="1658726" y="1161098"/>
                  <a:pt x="1659274" y="1161098"/>
                  <a:pt x="1659712" y="1161974"/>
                </a:cubicBezTo>
                <a:cubicBezTo>
                  <a:pt x="1656207" y="1165479"/>
                  <a:pt x="1657959" y="1168984"/>
                  <a:pt x="1654454" y="1172490"/>
                </a:cubicBezTo>
                <a:cubicBezTo>
                  <a:pt x="1654454" y="1169861"/>
                  <a:pt x="1656426" y="1163289"/>
                  <a:pt x="1658151" y="1161645"/>
                </a:cubicBezTo>
                <a:close/>
                <a:moveTo>
                  <a:pt x="1703527" y="1119912"/>
                </a:moveTo>
                <a:cubicBezTo>
                  <a:pt x="1703527" y="1125169"/>
                  <a:pt x="1700022" y="1128675"/>
                  <a:pt x="1701774" y="1130427"/>
                </a:cubicBezTo>
                <a:cubicBezTo>
                  <a:pt x="1700022" y="1132180"/>
                  <a:pt x="1700022" y="1135685"/>
                  <a:pt x="1698269" y="1133932"/>
                </a:cubicBezTo>
                <a:cubicBezTo>
                  <a:pt x="1700022" y="1128675"/>
                  <a:pt x="1698269" y="1128675"/>
                  <a:pt x="1703527" y="1119912"/>
                </a:cubicBezTo>
                <a:close/>
                <a:moveTo>
                  <a:pt x="29027" y="1096963"/>
                </a:moveTo>
                <a:cubicBezTo>
                  <a:pt x="29137" y="1096690"/>
                  <a:pt x="29356" y="1096690"/>
                  <a:pt x="29794" y="1097128"/>
                </a:cubicBezTo>
                <a:cubicBezTo>
                  <a:pt x="29794" y="1105891"/>
                  <a:pt x="36804" y="1114654"/>
                  <a:pt x="36804" y="1123417"/>
                </a:cubicBezTo>
                <a:cubicBezTo>
                  <a:pt x="31547" y="1116406"/>
                  <a:pt x="33299" y="1109396"/>
                  <a:pt x="28041" y="1102386"/>
                </a:cubicBezTo>
                <a:cubicBezTo>
                  <a:pt x="29356" y="1101071"/>
                  <a:pt x="28699" y="1097785"/>
                  <a:pt x="29027" y="1096963"/>
                </a:cubicBezTo>
                <a:close/>
                <a:moveTo>
                  <a:pt x="31943" y="1079602"/>
                </a:moveTo>
                <a:lnTo>
                  <a:pt x="32861" y="1080998"/>
                </a:lnTo>
                <a:cubicBezTo>
                  <a:pt x="34175" y="1082669"/>
                  <a:pt x="35490" y="1083983"/>
                  <a:pt x="36804" y="1084860"/>
                </a:cubicBezTo>
                <a:cubicBezTo>
                  <a:pt x="35928" y="1081354"/>
                  <a:pt x="35052" y="1080040"/>
                  <a:pt x="34175" y="1079602"/>
                </a:cubicBezTo>
                <a:close/>
                <a:moveTo>
                  <a:pt x="0" y="932383"/>
                </a:moveTo>
                <a:cubicBezTo>
                  <a:pt x="1752" y="932383"/>
                  <a:pt x="1752" y="953415"/>
                  <a:pt x="1752" y="953415"/>
                </a:cubicBezTo>
                <a:cubicBezTo>
                  <a:pt x="1752" y="946404"/>
                  <a:pt x="0" y="939394"/>
                  <a:pt x="0" y="932383"/>
                </a:cubicBezTo>
                <a:close/>
                <a:moveTo>
                  <a:pt x="7010" y="786918"/>
                </a:moveTo>
                <a:cubicBezTo>
                  <a:pt x="8763" y="788670"/>
                  <a:pt x="10515" y="788670"/>
                  <a:pt x="10515" y="792175"/>
                </a:cubicBezTo>
                <a:cubicBezTo>
                  <a:pt x="8763" y="800938"/>
                  <a:pt x="8763" y="788670"/>
                  <a:pt x="8763" y="790423"/>
                </a:cubicBezTo>
                <a:cubicBezTo>
                  <a:pt x="8763" y="793928"/>
                  <a:pt x="8763" y="797433"/>
                  <a:pt x="7010" y="800938"/>
                </a:cubicBezTo>
                <a:cubicBezTo>
                  <a:pt x="7010" y="795681"/>
                  <a:pt x="7010" y="792175"/>
                  <a:pt x="7010" y="786918"/>
                </a:cubicBezTo>
                <a:close/>
                <a:moveTo>
                  <a:pt x="12268" y="758876"/>
                </a:moveTo>
                <a:cubicBezTo>
                  <a:pt x="12268" y="767639"/>
                  <a:pt x="12268" y="776402"/>
                  <a:pt x="10515" y="785165"/>
                </a:cubicBezTo>
                <a:cubicBezTo>
                  <a:pt x="8763" y="783412"/>
                  <a:pt x="7010" y="783412"/>
                  <a:pt x="7010" y="779907"/>
                </a:cubicBezTo>
                <a:cubicBezTo>
                  <a:pt x="7010" y="772897"/>
                  <a:pt x="10515" y="765886"/>
                  <a:pt x="12268" y="758876"/>
                </a:cubicBezTo>
                <a:close/>
                <a:moveTo>
                  <a:pt x="35243" y="614834"/>
                </a:moveTo>
                <a:cubicBezTo>
                  <a:pt x="35819" y="614287"/>
                  <a:pt x="36366" y="614287"/>
                  <a:pt x="36804" y="615163"/>
                </a:cubicBezTo>
                <a:cubicBezTo>
                  <a:pt x="35052" y="618668"/>
                  <a:pt x="35052" y="623926"/>
                  <a:pt x="31547" y="625678"/>
                </a:cubicBezTo>
                <a:cubicBezTo>
                  <a:pt x="31547" y="623050"/>
                  <a:pt x="33518" y="616477"/>
                  <a:pt x="35243" y="614834"/>
                </a:cubicBezTo>
                <a:close/>
                <a:moveTo>
                  <a:pt x="47320" y="594132"/>
                </a:moveTo>
                <a:lnTo>
                  <a:pt x="46864" y="595052"/>
                </a:lnTo>
                <a:lnTo>
                  <a:pt x="47074" y="594186"/>
                </a:lnTo>
                <a:cubicBezTo>
                  <a:pt x="47210" y="593803"/>
                  <a:pt x="47320" y="593693"/>
                  <a:pt x="47320" y="594132"/>
                </a:cubicBezTo>
                <a:close/>
                <a:moveTo>
                  <a:pt x="1684248" y="546811"/>
                </a:moveTo>
                <a:cubicBezTo>
                  <a:pt x="1687754" y="550317"/>
                  <a:pt x="1687754" y="553822"/>
                  <a:pt x="1691259" y="557327"/>
                </a:cubicBezTo>
                <a:lnTo>
                  <a:pt x="1684248" y="547512"/>
                </a:lnTo>
                <a:close/>
                <a:moveTo>
                  <a:pt x="105156" y="455676"/>
                </a:moveTo>
                <a:cubicBezTo>
                  <a:pt x="105156" y="460934"/>
                  <a:pt x="98145" y="473202"/>
                  <a:pt x="96393" y="473202"/>
                </a:cubicBezTo>
                <a:cubicBezTo>
                  <a:pt x="99898" y="466192"/>
                  <a:pt x="101651" y="460934"/>
                  <a:pt x="105156" y="455676"/>
                </a:cubicBezTo>
                <a:close/>
                <a:moveTo>
                  <a:pt x="1540535" y="450418"/>
                </a:moveTo>
                <a:cubicBezTo>
                  <a:pt x="1542288" y="453924"/>
                  <a:pt x="1542288" y="455676"/>
                  <a:pt x="1544040" y="457429"/>
                </a:cubicBezTo>
                <a:cubicBezTo>
                  <a:pt x="1544040" y="457429"/>
                  <a:pt x="1545793" y="459181"/>
                  <a:pt x="1545793" y="459181"/>
                </a:cubicBezTo>
                <a:cubicBezTo>
                  <a:pt x="1545793" y="460934"/>
                  <a:pt x="1547546" y="462687"/>
                  <a:pt x="1549298" y="464439"/>
                </a:cubicBezTo>
                <a:cubicBezTo>
                  <a:pt x="1549298" y="466192"/>
                  <a:pt x="1551051" y="466192"/>
                  <a:pt x="1551051" y="467944"/>
                </a:cubicBezTo>
                <a:cubicBezTo>
                  <a:pt x="1551051" y="469697"/>
                  <a:pt x="1552803" y="471450"/>
                  <a:pt x="1554556" y="473202"/>
                </a:cubicBezTo>
                <a:cubicBezTo>
                  <a:pt x="1554556" y="471450"/>
                  <a:pt x="1554556" y="471450"/>
                  <a:pt x="1554556" y="469697"/>
                </a:cubicBezTo>
                <a:cubicBezTo>
                  <a:pt x="1551051" y="464439"/>
                  <a:pt x="1542288" y="453924"/>
                  <a:pt x="1547546" y="455676"/>
                </a:cubicBezTo>
                <a:cubicBezTo>
                  <a:pt x="1545793" y="455676"/>
                  <a:pt x="1545793" y="453924"/>
                  <a:pt x="1544040" y="452171"/>
                </a:cubicBezTo>
                <a:cubicBezTo>
                  <a:pt x="1544040" y="453924"/>
                  <a:pt x="1542288" y="452171"/>
                  <a:pt x="1540535" y="450418"/>
                </a:cubicBezTo>
                <a:close/>
                <a:moveTo>
                  <a:pt x="148971" y="380314"/>
                </a:moveTo>
                <a:cubicBezTo>
                  <a:pt x="148971" y="383820"/>
                  <a:pt x="140208" y="396088"/>
                  <a:pt x="136703" y="403098"/>
                </a:cubicBezTo>
                <a:cubicBezTo>
                  <a:pt x="136703" y="399593"/>
                  <a:pt x="143713" y="387325"/>
                  <a:pt x="148971" y="380314"/>
                </a:cubicBezTo>
                <a:close/>
                <a:moveTo>
                  <a:pt x="245364" y="262890"/>
                </a:moveTo>
                <a:cubicBezTo>
                  <a:pt x="241859" y="266395"/>
                  <a:pt x="238353" y="271653"/>
                  <a:pt x="233096" y="275158"/>
                </a:cubicBezTo>
                <a:cubicBezTo>
                  <a:pt x="234848" y="269901"/>
                  <a:pt x="245364" y="261138"/>
                  <a:pt x="245364" y="262890"/>
                </a:cubicBezTo>
                <a:close/>
                <a:moveTo>
                  <a:pt x="1496720" y="227838"/>
                </a:moveTo>
                <a:cubicBezTo>
                  <a:pt x="1500225" y="231343"/>
                  <a:pt x="1505483" y="234849"/>
                  <a:pt x="1508988" y="240106"/>
                </a:cubicBezTo>
                <a:cubicBezTo>
                  <a:pt x="1501978" y="234849"/>
                  <a:pt x="1503730" y="236601"/>
                  <a:pt x="1501978" y="236601"/>
                </a:cubicBezTo>
                <a:cubicBezTo>
                  <a:pt x="1501978" y="233096"/>
                  <a:pt x="1491462" y="226085"/>
                  <a:pt x="1496720" y="227838"/>
                </a:cubicBezTo>
                <a:close/>
                <a:moveTo>
                  <a:pt x="1484452" y="224333"/>
                </a:moveTo>
                <a:cubicBezTo>
                  <a:pt x="1487957" y="226085"/>
                  <a:pt x="1487957" y="224333"/>
                  <a:pt x="1493215" y="227838"/>
                </a:cubicBezTo>
                <a:cubicBezTo>
                  <a:pt x="1496720" y="234849"/>
                  <a:pt x="1487957" y="227838"/>
                  <a:pt x="1484452" y="224333"/>
                </a:cubicBezTo>
                <a:close/>
                <a:moveTo>
                  <a:pt x="285674" y="224333"/>
                </a:moveTo>
                <a:cubicBezTo>
                  <a:pt x="287426" y="224333"/>
                  <a:pt x="287426" y="224333"/>
                  <a:pt x="287426" y="224333"/>
                </a:cubicBezTo>
                <a:cubicBezTo>
                  <a:pt x="282168" y="227838"/>
                  <a:pt x="275158" y="236601"/>
                  <a:pt x="273405" y="234849"/>
                </a:cubicBezTo>
                <a:cubicBezTo>
                  <a:pt x="276911" y="231343"/>
                  <a:pt x="280416" y="229591"/>
                  <a:pt x="283921" y="226085"/>
                </a:cubicBezTo>
                <a:cubicBezTo>
                  <a:pt x="283921" y="224333"/>
                  <a:pt x="285674" y="224333"/>
                  <a:pt x="285674" y="224333"/>
                </a:cubicBezTo>
                <a:close/>
                <a:moveTo>
                  <a:pt x="1472184" y="206807"/>
                </a:moveTo>
                <a:cubicBezTo>
                  <a:pt x="1477442" y="215570"/>
                  <a:pt x="1477442" y="210312"/>
                  <a:pt x="1482699" y="213817"/>
                </a:cubicBezTo>
                <a:cubicBezTo>
                  <a:pt x="1484452" y="215570"/>
                  <a:pt x="1486205" y="217322"/>
                  <a:pt x="1487957" y="220828"/>
                </a:cubicBezTo>
                <a:cubicBezTo>
                  <a:pt x="1486205" y="219075"/>
                  <a:pt x="1486205" y="220828"/>
                  <a:pt x="1486205" y="220828"/>
                </a:cubicBezTo>
                <a:cubicBezTo>
                  <a:pt x="1482699" y="217322"/>
                  <a:pt x="1477442" y="215570"/>
                  <a:pt x="1473936" y="212065"/>
                </a:cubicBezTo>
                <a:cubicBezTo>
                  <a:pt x="1473936" y="210312"/>
                  <a:pt x="1470431" y="206807"/>
                  <a:pt x="1472184" y="206807"/>
                </a:cubicBezTo>
                <a:close/>
                <a:moveTo>
                  <a:pt x="1447647" y="199797"/>
                </a:moveTo>
                <a:lnTo>
                  <a:pt x="1448957" y="201475"/>
                </a:lnTo>
                <a:lnTo>
                  <a:pt x="1447585" y="200758"/>
                </a:lnTo>
                <a:close/>
                <a:moveTo>
                  <a:pt x="1412595" y="180518"/>
                </a:moveTo>
                <a:cubicBezTo>
                  <a:pt x="1421358" y="182271"/>
                  <a:pt x="1437132" y="187528"/>
                  <a:pt x="1449400" y="196291"/>
                </a:cubicBezTo>
                <a:cubicBezTo>
                  <a:pt x="1449400" y="199797"/>
                  <a:pt x="1438884" y="191034"/>
                  <a:pt x="1442390" y="198044"/>
                </a:cubicBezTo>
                <a:lnTo>
                  <a:pt x="1447585" y="200758"/>
                </a:lnTo>
                <a:lnTo>
                  <a:pt x="1447538" y="201494"/>
                </a:lnTo>
                <a:cubicBezTo>
                  <a:pt x="1446223" y="202316"/>
                  <a:pt x="1441951" y="200673"/>
                  <a:pt x="1440637" y="198044"/>
                </a:cubicBezTo>
                <a:cubicBezTo>
                  <a:pt x="1442390" y="198044"/>
                  <a:pt x="1442390" y="198044"/>
                  <a:pt x="1440637" y="194539"/>
                </a:cubicBezTo>
                <a:cubicBezTo>
                  <a:pt x="1431874" y="189281"/>
                  <a:pt x="1424863" y="191034"/>
                  <a:pt x="1412595" y="180518"/>
                </a:cubicBezTo>
                <a:close/>
                <a:moveTo>
                  <a:pt x="1435487" y="177236"/>
                </a:moveTo>
                <a:lnTo>
                  <a:pt x="1436475" y="177670"/>
                </a:lnTo>
                <a:cubicBezTo>
                  <a:pt x="1442828" y="180518"/>
                  <a:pt x="1448524" y="183147"/>
                  <a:pt x="1454658" y="185776"/>
                </a:cubicBezTo>
                <a:cubicBezTo>
                  <a:pt x="1449400" y="185776"/>
                  <a:pt x="1459916" y="191034"/>
                  <a:pt x="1458163" y="194539"/>
                </a:cubicBezTo>
                <a:cubicBezTo>
                  <a:pt x="1458163" y="192786"/>
                  <a:pt x="1465173" y="196291"/>
                  <a:pt x="1470431" y="199797"/>
                </a:cubicBezTo>
                <a:cubicBezTo>
                  <a:pt x="1475689" y="201549"/>
                  <a:pt x="1480947" y="205054"/>
                  <a:pt x="1479194" y="206807"/>
                </a:cubicBezTo>
                <a:cubicBezTo>
                  <a:pt x="1470431" y="201549"/>
                  <a:pt x="1449400" y="189281"/>
                  <a:pt x="1444142" y="189281"/>
                </a:cubicBezTo>
                <a:cubicBezTo>
                  <a:pt x="1442390" y="185776"/>
                  <a:pt x="1437132" y="185776"/>
                  <a:pt x="1435379" y="180518"/>
                </a:cubicBezTo>
                <a:cubicBezTo>
                  <a:pt x="1438884" y="182271"/>
                  <a:pt x="1445895" y="187528"/>
                  <a:pt x="1444142" y="184023"/>
                </a:cubicBezTo>
                <a:cubicBezTo>
                  <a:pt x="1442828" y="182709"/>
                  <a:pt x="1441185" y="181285"/>
                  <a:pt x="1439569" y="180025"/>
                </a:cubicBezTo>
                <a:close/>
                <a:moveTo>
                  <a:pt x="1434851" y="176956"/>
                </a:moveTo>
                <a:lnTo>
                  <a:pt x="1435160" y="177013"/>
                </a:lnTo>
                <a:lnTo>
                  <a:pt x="1435487" y="177236"/>
                </a:lnTo>
                <a:close/>
                <a:moveTo>
                  <a:pt x="357530" y="173508"/>
                </a:moveTo>
                <a:lnTo>
                  <a:pt x="353004" y="176495"/>
                </a:lnTo>
                <a:lnTo>
                  <a:pt x="354162" y="175616"/>
                </a:lnTo>
                <a:cubicBezTo>
                  <a:pt x="355449" y="174712"/>
                  <a:pt x="356654" y="173946"/>
                  <a:pt x="357530" y="173508"/>
                </a:cubicBezTo>
                <a:close/>
                <a:moveTo>
                  <a:pt x="1414348" y="168250"/>
                </a:moveTo>
                <a:cubicBezTo>
                  <a:pt x="1418729" y="170002"/>
                  <a:pt x="1422673" y="171645"/>
                  <a:pt x="1426315" y="173206"/>
                </a:cubicBezTo>
                <a:lnTo>
                  <a:pt x="1434851" y="176956"/>
                </a:lnTo>
                <a:lnTo>
                  <a:pt x="1433051" y="176629"/>
                </a:lnTo>
                <a:cubicBezTo>
                  <a:pt x="1432969" y="177122"/>
                  <a:pt x="1433627" y="178327"/>
                  <a:pt x="1435379" y="180518"/>
                </a:cubicBezTo>
                <a:cubicBezTo>
                  <a:pt x="1426616" y="177013"/>
                  <a:pt x="1419606" y="173508"/>
                  <a:pt x="1414348" y="168250"/>
                </a:cubicBezTo>
                <a:close/>
                <a:moveTo>
                  <a:pt x="366293" y="162992"/>
                </a:moveTo>
                <a:lnTo>
                  <a:pt x="364541" y="170002"/>
                </a:lnTo>
                <a:lnTo>
                  <a:pt x="364541" y="170002"/>
                </a:lnTo>
                <a:lnTo>
                  <a:pt x="361912" y="169345"/>
                </a:lnTo>
                <a:cubicBezTo>
                  <a:pt x="361474" y="169126"/>
                  <a:pt x="361036" y="169126"/>
                  <a:pt x="359283" y="170002"/>
                </a:cubicBezTo>
                <a:cubicBezTo>
                  <a:pt x="361035" y="168250"/>
                  <a:pt x="364541" y="164745"/>
                  <a:pt x="366293" y="162992"/>
                </a:cubicBezTo>
                <a:close/>
                <a:moveTo>
                  <a:pt x="1400327" y="147218"/>
                </a:moveTo>
                <a:cubicBezTo>
                  <a:pt x="1409090" y="152476"/>
                  <a:pt x="1414348" y="159487"/>
                  <a:pt x="1423111" y="164745"/>
                </a:cubicBezTo>
                <a:cubicBezTo>
                  <a:pt x="1412595" y="161239"/>
                  <a:pt x="1407338" y="154229"/>
                  <a:pt x="1400327" y="147218"/>
                </a:cubicBezTo>
                <a:close/>
                <a:moveTo>
                  <a:pt x="1396822" y="141961"/>
                </a:moveTo>
                <a:cubicBezTo>
                  <a:pt x="1400327" y="145466"/>
                  <a:pt x="1407338" y="147218"/>
                  <a:pt x="1410843" y="150724"/>
                </a:cubicBezTo>
                <a:cubicBezTo>
                  <a:pt x="1405585" y="148971"/>
                  <a:pt x="1393317" y="141961"/>
                  <a:pt x="1396822" y="141961"/>
                </a:cubicBezTo>
                <a:close/>
                <a:moveTo>
                  <a:pt x="1370533" y="134950"/>
                </a:moveTo>
                <a:cubicBezTo>
                  <a:pt x="1377543" y="143713"/>
                  <a:pt x="1389812" y="145466"/>
                  <a:pt x="1398575" y="152476"/>
                </a:cubicBezTo>
                <a:cubicBezTo>
                  <a:pt x="1396822" y="152476"/>
                  <a:pt x="1400327" y="155982"/>
                  <a:pt x="1398575" y="155982"/>
                </a:cubicBezTo>
                <a:cubicBezTo>
                  <a:pt x="1391564" y="147218"/>
                  <a:pt x="1367028" y="138455"/>
                  <a:pt x="1370533" y="134950"/>
                </a:cubicBezTo>
                <a:close/>
                <a:moveTo>
                  <a:pt x="1337234" y="112167"/>
                </a:moveTo>
                <a:cubicBezTo>
                  <a:pt x="1345996" y="117424"/>
                  <a:pt x="1347749" y="117424"/>
                  <a:pt x="1358265" y="124435"/>
                </a:cubicBezTo>
                <a:cubicBezTo>
                  <a:pt x="1349502" y="120930"/>
                  <a:pt x="1342491" y="117424"/>
                  <a:pt x="1337234" y="112167"/>
                </a:cubicBezTo>
                <a:close/>
                <a:moveTo>
                  <a:pt x="1324965" y="108661"/>
                </a:moveTo>
                <a:cubicBezTo>
                  <a:pt x="1330223" y="112167"/>
                  <a:pt x="1337234" y="113919"/>
                  <a:pt x="1342491" y="119177"/>
                </a:cubicBezTo>
                <a:cubicBezTo>
                  <a:pt x="1333728" y="115672"/>
                  <a:pt x="1331976" y="115672"/>
                  <a:pt x="1333728" y="117424"/>
                </a:cubicBezTo>
                <a:cubicBezTo>
                  <a:pt x="1326718" y="113919"/>
                  <a:pt x="1328471" y="112167"/>
                  <a:pt x="1324965" y="108661"/>
                </a:cubicBezTo>
                <a:close/>
                <a:moveTo>
                  <a:pt x="1286408" y="87630"/>
                </a:moveTo>
                <a:cubicBezTo>
                  <a:pt x="1293419" y="92888"/>
                  <a:pt x="1286408" y="85878"/>
                  <a:pt x="1288161" y="87630"/>
                </a:cubicBezTo>
                <a:cubicBezTo>
                  <a:pt x="1291666" y="89383"/>
                  <a:pt x="1296924" y="87630"/>
                  <a:pt x="1300429" y="91135"/>
                </a:cubicBezTo>
                <a:cubicBezTo>
                  <a:pt x="1298676" y="92888"/>
                  <a:pt x="1288161" y="87630"/>
                  <a:pt x="1295171" y="92888"/>
                </a:cubicBezTo>
                <a:cubicBezTo>
                  <a:pt x="1302182" y="94641"/>
                  <a:pt x="1309192" y="99898"/>
                  <a:pt x="1316202" y="103404"/>
                </a:cubicBezTo>
                <a:lnTo>
                  <a:pt x="1316202" y="105156"/>
                </a:lnTo>
                <a:cubicBezTo>
                  <a:pt x="1307439" y="101651"/>
                  <a:pt x="1293419" y="91135"/>
                  <a:pt x="1288161" y="91135"/>
                </a:cubicBezTo>
                <a:lnTo>
                  <a:pt x="1284655" y="89383"/>
                </a:lnTo>
                <a:cubicBezTo>
                  <a:pt x="1284655" y="87630"/>
                  <a:pt x="1284655" y="87630"/>
                  <a:pt x="1286408" y="87630"/>
                </a:cubicBezTo>
                <a:close/>
                <a:moveTo>
                  <a:pt x="1235583" y="64846"/>
                </a:moveTo>
                <a:cubicBezTo>
                  <a:pt x="1239088" y="64846"/>
                  <a:pt x="1247851" y="70104"/>
                  <a:pt x="1244346" y="70104"/>
                </a:cubicBezTo>
                <a:cubicBezTo>
                  <a:pt x="1235583" y="64846"/>
                  <a:pt x="1242593" y="73609"/>
                  <a:pt x="1235583" y="68351"/>
                </a:cubicBezTo>
                <a:cubicBezTo>
                  <a:pt x="1239088" y="68351"/>
                  <a:pt x="1239088" y="68351"/>
                  <a:pt x="1235583" y="64846"/>
                </a:cubicBezTo>
                <a:close/>
                <a:moveTo>
                  <a:pt x="1202283" y="56083"/>
                </a:moveTo>
                <a:cubicBezTo>
                  <a:pt x="1209294" y="57836"/>
                  <a:pt x="1218057" y="64846"/>
                  <a:pt x="1221562" y="61341"/>
                </a:cubicBezTo>
                <a:cubicBezTo>
                  <a:pt x="1223315" y="66599"/>
                  <a:pt x="1221562" y="64846"/>
                  <a:pt x="1216304" y="64846"/>
                </a:cubicBezTo>
                <a:cubicBezTo>
                  <a:pt x="1211046" y="61341"/>
                  <a:pt x="1209294" y="59589"/>
                  <a:pt x="1202283" y="56083"/>
                </a:cubicBezTo>
                <a:close/>
                <a:moveTo>
                  <a:pt x="1186510" y="47320"/>
                </a:moveTo>
                <a:cubicBezTo>
                  <a:pt x="1193520" y="47320"/>
                  <a:pt x="1205788" y="52578"/>
                  <a:pt x="1205788" y="54331"/>
                </a:cubicBezTo>
                <a:cubicBezTo>
                  <a:pt x="1198778" y="52578"/>
                  <a:pt x="1193520" y="49073"/>
                  <a:pt x="1186510" y="47320"/>
                </a:cubicBezTo>
                <a:close/>
                <a:moveTo>
                  <a:pt x="1225067" y="38557"/>
                </a:moveTo>
                <a:cubicBezTo>
                  <a:pt x="1228572" y="40310"/>
                  <a:pt x="1228572" y="38557"/>
                  <a:pt x="1230325" y="38557"/>
                </a:cubicBezTo>
                <a:cubicBezTo>
                  <a:pt x="1233830" y="40310"/>
                  <a:pt x="1235583" y="42063"/>
                  <a:pt x="1237335" y="43815"/>
                </a:cubicBezTo>
                <a:cubicBezTo>
                  <a:pt x="1233830" y="43815"/>
                  <a:pt x="1223315" y="38557"/>
                  <a:pt x="1225067" y="38557"/>
                </a:cubicBezTo>
                <a:close/>
                <a:moveTo>
                  <a:pt x="1168984" y="33300"/>
                </a:moveTo>
                <a:lnTo>
                  <a:pt x="1172489" y="33300"/>
                </a:lnTo>
                <a:cubicBezTo>
                  <a:pt x="1172489" y="35052"/>
                  <a:pt x="1174242" y="35052"/>
                  <a:pt x="1175994" y="35052"/>
                </a:cubicBezTo>
                <a:cubicBezTo>
                  <a:pt x="1167231" y="33300"/>
                  <a:pt x="1175994" y="38557"/>
                  <a:pt x="1167231" y="36805"/>
                </a:cubicBezTo>
                <a:cubicBezTo>
                  <a:pt x="1160221" y="31547"/>
                  <a:pt x="1175994" y="36805"/>
                  <a:pt x="1168984" y="33300"/>
                </a:cubicBezTo>
                <a:close/>
                <a:moveTo>
                  <a:pt x="1114653" y="24537"/>
                </a:moveTo>
                <a:cubicBezTo>
                  <a:pt x="1135684" y="29794"/>
                  <a:pt x="1149705" y="31547"/>
                  <a:pt x="1168984" y="38557"/>
                </a:cubicBezTo>
                <a:cubicBezTo>
                  <a:pt x="1161973" y="36805"/>
                  <a:pt x="1154963" y="35052"/>
                  <a:pt x="1156716" y="36805"/>
                </a:cubicBezTo>
                <a:cubicBezTo>
                  <a:pt x="1142695" y="33300"/>
                  <a:pt x="1128674" y="29794"/>
                  <a:pt x="1114653" y="24537"/>
                </a:cubicBezTo>
                <a:close/>
                <a:moveTo>
                  <a:pt x="658977" y="22784"/>
                </a:moveTo>
                <a:cubicBezTo>
                  <a:pt x="646709" y="26289"/>
                  <a:pt x="644956" y="26289"/>
                  <a:pt x="634441" y="29794"/>
                </a:cubicBezTo>
                <a:cubicBezTo>
                  <a:pt x="636193" y="29794"/>
                  <a:pt x="636193" y="29794"/>
                  <a:pt x="636193" y="31547"/>
                </a:cubicBezTo>
                <a:cubicBezTo>
                  <a:pt x="630936" y="31547"/>
                  <a:pt x="632688" y="29794"/>
                  <a:pt x="627431" y="29794"/>
                </a:cubicBezTo>
                <a:cubicBezTo>
                  <a:pt x="637946" y="26289"/>
                  <a:pt x="648462" y="22784"/>
                  <a:pt x="658977" y="22784"/>
                </a:cubicBezTo>
                <a:close/>
                <a:moveTo>
                  <a:pt x="688772" y="21031"/>
                </a:moveTo>
                <a:cubicBezTo>
                  <a:pt x="694029" y="21031"/>
                  <a:pt x="687019" y="24537"/>
                  <a:pt x="687019" y="26289"/>
                </a:cubicBezTo>
                <a:cubicBezTo>
                  <a:pt x="681761" y="26289"/>
                  <a:pt x="681761" y="22784"/>
                  <a:pt x="688772" y="21031"/>
                </a:cubicBezTo>
                <a:close/>
                <a:moveTo>
                  <a:pt x="683514" y="17526"/>
                </a:moveTo>
                <a:cubicBezTo>
                  <a:pt x="681761" y="17526"/>
                  <a:pt x="680008" y="19279"/>
                  <a:pt x="676503" y="21031"/>
                </a:cubicBezTo>
                <a:cubicBezTo>
                  <a:pt x="674751" y="21031"/>
                  <a:pt x="669493" y="21031"/>
                  <a:pt x="671245" y="19279"/>
                </a:cubicBezTo>
                <a:cubicBezTo>
                  <a:pt x="674751" y="21031"/>
                  <a:pt x="680008" y="17526"/>
                  <a:pt x="683514" y="17526"/>
                </a:cubicBezTo>
                <a:close/>
                <a:moveTo>
                  <a:pt x="1060323" y="12268"/>
                </a:moveTo>
                <a:cubicBezTo>
                  <a:pt x="1062075" y="12268"/>
                  <a:pt x="1063828" y="12268"/>
                  <a:pt x="1063828" y="12268"/>
                </a:cubicBezTo>
                <a:cubicBezTo>
                  <a:pt x="1067333" y="12268"/>
                  <a:pt x="1070838" y="12268"/>
                  <a:pt x="1072591" y="14021"/>
                </a:cubicBezTo>
                <a:cubicBezTo>
                  <a:pt x="1070838" y="14021"/>
                  <a:pt x="1067333" y="15774"/>
                  <a:pt x="1060323" y="12268"/>
                </a:cubicBezTo>
                <a:close/>
                <a:moveTo>
                  <a:pt x="1090993" y="12049"/>
                </a:moveTo>
                <a:cubicBezTo>
                  <a:pt x="1092746" y="11830"/>
                  <a:pt x="1095375" y="12268"/>
                  <a:pt x="1098880" y="14021"/>
                </a:cubicBezTo>
                <a:cubicBezTo>
                  <a:pt x="1098880" y="14021"/>
                  <a:pt x="1091870" y="15774"/>
                  <a:pt x="1088364" y="14021"/>
                </a:cubicBezTo>
                <a:cubicBezTo>
                  <a:pt x="1088364" y="13145"/>
                  <a:pt x="1089241" y="12268"/>
                  <a:pt x="1090993" y="12049"/>
                </a:cubicBezTo>
                <a:close/>
                <a:moveTo>
                  <a:pt x="811453" y="0"/>
                </a:moveTo>
                <a:cubicBezTo>
                  <a:pt x="811453" y="1753"/>
                  <a:pt x="816711" y="3505"/>
                  <a:pt x="823722" y="3505"/>
                </a:cubicBezTo>
                <a:cubicBezTo>
                  <a:pt x="828980" y="5258"/>
                  <a:pt x="837743" y="5258"/>
                  <a:pt x="843000" y="5258"/>
                </a:cubicBezTo>
                <a:cubicBezTo>
                  <a:pt x="839495" y="3505"/>
                  <a:pt x="839495" y="3505"/>
                  <a:pt x="841248" y="1753"/>
                </a:cubicBezTo>
                <a:cubicBezTo>
                  <a:pt x="848258" y="3505"/>
                  <a:pt x="843000" y="3505"/>
                  <a:pt x="848258" y="5258"/>
                </a:cubicBezTo>
                <a:cubicBezTo>
                  <a:pt x="860526" y="3505"/>
                  <a:pt x="858774" y="1753"/>
                  <a:pt x="867537" y="3505"/>
                </a:cubicBezTo>
                <a:cubicBezTo>
                  <a:pt x="871042" y="3505"/>
                  <a:pt x="865784" y="1753"/>
                  <a:pt x="869289" y="0"/>
                </a:cubicBezTo>
                <a:cubicBezTo>
                  <a:pt x="874547" y="1753"/>
                  <a:pt x="871042" y="1753"/>
                  <a:pt x="876300" y="3505"/>
                </a:cubicBezTo>
                <a:cubicBezTo>
                  <a:pt x="883310" y="1753"/>
                  <a:pt x="892073" y="1753"/>
                  <a:pt x="899083" y="3505"/>
                </a:cubicBezTo>
                <a:cubicBezTo>
                  <a:pt x="906094" y="3505"/>
                  <a:pt x="893826" y="1753"/>
                  <a:pt x="902589" y="0"/>
                </a:cubicBezTo>
                <a:cubicBezTo>
                  <a:pt x="907846" y="0"/>
                  <a:pt x="913104" y="0"/>
                  <a:pt x="916609" y="0"/>
                </a:cubicBezTo>
                <a:cubicBezTo>
                  <a:pt x="913104" y="1753"/>
                  <a:pt x="911352" y="1753"/>
                  <a:pt x="913104" y="3505"/>
                </a:cubicBezTo>
                <a:cubicBezTo>
                  <a:pt x="928878" y="3505"/>
                  <a:pt x="941146" y="3505"/>
                  <a:pt x="953414" y="5258"/>
                </a:cubicBezTo>
                <a:cubicBezTo>
                  <a:pt x="965682" y="5258"/>
                  <a:pt x="977950" y="7010"/>
                  <a:pt x="993724" y="10516"/>
                </a:cubicBezTo>
                <a:cubicBezTo>
                  <a:pt x="991971" y="8763"/>
                  <a:pt x="990219" y="8763"/>
                  <a:pt x="993724" y="8763"/>
                </a:cubicBezTo>
                <a:cubicBezTo>
                  <a:pt x="997229" y="10516"/>
                  <a:pt x="1000734" y="8763"/>
                  <a:pt x="1004239" y="10516"/>
                </a:cubicBezTo>
                <a:cubicBezTo>
                  <a:pt x="1002487" y="10516"/>
                  <a:pt x="1002487" y="12268"/>
                  <a:pt x="1005992" y="12268"/>
                </a:cubicBezTo>
                <a:cubicBezTo>
                  <a:pt x="1013002" y="14021"/>
                  <a:pt x="1020013" y="15774"/>
                  <a:pt x="1028776" y="15774"/>
                </a:cubicBezTo>
                <a:cubicBezTo>
                  <a:pt x="1032281" y="17526"/>
                  <a:pt x="1030528" y="17526"/>
                  <a:pt x="1032281" y="19279"/>
                </a:cubicBezTo>
                <a:cubicBezTo>
                  <a:pt x="1044549" y="17526"/>
                  <a:pt x="1051560" y="22784"/>
                  <a:pt x="1062075" y="22784"/>
                </a:cubicBezTo>
                <a:cubicBezTo>
                  <a:pt x="1060323" y="22784"/>
                  <a:pt x="1062075" y="22784"/>
                  <a:pt x="1060323" y="21031"/>
                </a:cubicBezTo>
                <a:cubicBezTo>
                  <a:pt x="1056817" y="21031"/>
                  <a:pt x="1051560" y="19279"/>
                  <a:pt x="1046302" y="17526"/>
                </a:cubicBezTo>
                <a:cubicBezTo>
                  <a:pt x="1053312" y="19279"/>
                  <a:pt x="1062075" y="19279"/>
                  <a:pt x="1065580" y="17526"/>
                </a:cubicBezTo>
                <a:cubicBezTo>
                  <a:pt x="1074343" y="21031"/>
                  <a:pt x="1056817" y="19279"/>
                  <a:pt x="1062075" y="21031"/>
                </a:cubicBezTo>
                <a:cubicBezTo>
                  <a:pt x="1072591" y="22784"/>
                  <a:pt x="1088364" y="24537"/>
                  <a:pt x="1102385" y="28042"/>
                </a:cubicBezTo>
                <a:cubicBezTo>
                  <a:pt x="1111148" y="28042"/>
                  <a:pt x="1118159" y="29794"/>
                  <a:pt x="1125169" y="31547"/>
                </a:cubicBezTo>
                <a:cubicBezTo>
                  <a:pt x="1132179" y="33300"/>
                  <a:pt x="1137437" y="35052"/>
                  <a:pt x="1142695" y="38557"/>
                </a:cubicBezTo>
                <a:cubicBezTo>
                  <a:pt x="1146200" y="36805"/>
                  <a:pt x="1147953" y="38557"/>
                  <a:pt x="1154963" y="40310"/>
                </a:cubicBezTo>
                <a:cubicBezTo>
                  <a:pt x="1153210" y="43815"/>
                  <a:pt x="1132179" y="35052"/>
                  <a:pt x="1135684" y="40310"/>
                </a:cubicBezTo>
                <a:cubicBezTo>
                  <a:pt x="1149705" y="45568"/>
                  <a:pt x="1165479" y="49073"/>
                  <a:pt x="1184757" y="54331"/>
                </a:cubicBezTo>
                <a:cubicBezTo>
                  <a:pt x="1190015" y="57836"/>
                  <a:pt x="1186510" y="57836"/>
                  <a:pt x="1183005" y="54331"/>
                </a:cubicBezTo>
                <a:cubicBezTo>
                  <a:pt x="1183005" y="56083"/>
                  <a:pt x="1165479" y="50826"/>
                  <a:pt x="1165479" y="52578"/>
                </a:cubicBezTo>
                <a:cubicBezTo>
                  <a:pt x="1175994" y="56083"/>
                  <a:pt x="1193520" y="61341"/>
                  <a:pt x="1195273" y="59589"/>
                </a:cubicBezTo>
                <a:cubicBezTo>
                  <a:pt x="1193520" y="59589"/>
                  <a:pt x="1195273" y="61341"/>
                  <a:pt x="1197025" y="63094"/>
                </a:cubicBezTo>
                <a:cubicBezTo>
                  <a:pt x="1209294" y="64846"/>
                  <a:pt x="1219809" y="70104"/>
                  <a:pt x="1230325" y="73609"/>
                </a:cubicBezTo>
                <a:cubicBezTo>
                  <a:pt x="1240841" y="77114"/>
                  <a:pt x="1251356" y="80620"/>
                  <a:pt x="1263624" y="82372"/>
                </a:cubicBezTo>
                <a:cubicBezTo>
                  <a:pt x="1267130" y="85878"/>
                  <a:pt x="1263624" y="85878"/>
                  <a:pt x="1261872" y="85878"/>
                </a:cubicBezTo>
                <a:cubicBezTo>
                  <a:pt x="1260119" y="84125"/>
                  <a:pt x="1261872" y="84125"/>
                  <a:pt x="1258367" y="82372"/>
                </a:cubicBezTo>
                <a:cubicBezTo>
                  <a:pt x="1254861" y="80620"/>
                  <a:pt x="1253109" y="80620"/>
                  <a:pt x="1254861" y="82372"/>
                </a:cubicBezTo>
                <a:cubicBezTo>
                  <a:pt x="1260119" y="85878"/>
                  <a:pt x="1263624" y="89383"/>
                  <a:pt x="1268882" y="91135"/>
                </a:cubicBezTo>
                <a:cubicBezTo>
                  <a:pt x="1268882" y="89383"/>
                  <a:pt x="1272387" y="89383"/>
                  <a:pt x="1272387" y="89383"/>
                </a:cubicBezTo>
                <a:cubicBezTo>
                  <a:pt x="1275892" y="91135"/>
                  <a:pt x="1279398" y="96393"/>
                  <a:pt x="1282903" y="96393"/>
                </a:cubicBezTo>
                <a:cubicBezTo>
                  <a:pt x="1284655" y="98146"/>
                  <a:pt x="1288161" y="98146"/>
                  <a:pt x="1286408" y="96393"/>
                </a:cubicBezTo>
                <a:cubicBezTo>
                  <a:pt x="1279398" y="92888"/>
                  <a:pt x="1279398" y="94641"/>
                  <a:pt x="1279398" y="91135"/>
                </a:cubicBezTo>
                <a:cubicBezTo>
                  <a:pt x="1274140" y="89383"/>
                  <a:pt x="1270635" y="85878"/>
                  <a:pt x="1265377" y="84125"/>
                </a:cubicBezTo>
                <a:cubicBezTo>
                  <a:pt x="1272387" y="85878"/>
                  <a:pt x="1256614" y="78867"/>
                  <a:pt x="1263624" y="80620"/>
                </a:cubicBezTo>
                <a:cubicBezTo>
                  <a:pt x="1268882" y="82372"/>
                  <a:pt x="1267130" y="82372"/>
                  <a:pt x="1270635" y="85878"/>
                </a:cubicBezTo>
                <a:cubicBezTo>
                  <a:pt x="1284655" y="94641"/>
                  <a:pt x="1291666" y="92888"/>
                  <a:pt x="1302182" y="99898"/>
                </a:cubicBezTo>
                <a:cubicBezTo>
                  <a:pt x="1296924" y="99898"/>
                  <a:pt x="1286408" y="96393"/>
                  <a:pt x="1289913" y="101651"/>
                </a:cubicBezTo>
                <a:cubicBezTo>
                  <a:pt x="1296924" y="106909"/>
                  <a:pt x="1307439" y="108661"/>
                  <a:pt x="1316202" y="113919"/>
                </a:cubicBezTo>
                <a:cubicBezTo>
                  <a:pt x="1319708" y="119177"/>
                  <a:pt x="1326718" y="120930"/>
                  <a:pt x="1331976" y="124435"/>
                </a:cubicBezTo>
                <a:cubicBezTo>
                  <a:pt x="1333728" y="122682"/>
                  <a:pt x="1351254" y="131445"/>
                  <a:pt x="1351254" y="133198"/>
                </a:cubicBezTo>
                <a:cubicBezTo>
                  <a:pt x="1345996" y="131445"/>
                  <a:pt x="1337234" y="126187"/>
                  <a:pt x="1342491" y="131445"/>
                </a:cubicBezTo>
                <a:cubicBezTo>
                  <a:pt x="1347749" y="133198"/>
                  <a:pt x="1351254" y="136703"/>
                  <a:pt x="1354759" y="138455"/>
                </a:cubicBezTo>
                <a:cubicBezTo>
                  <a:pt x="1353007" y="136703"/>
                  <a:pt x="1358265" y="138455"/>
                  <a:pt x="1354759" y="134950"/>
                </a:cubicBezTo>
                <a:cubicBezTo>
                  <a:pt x="1368780" y="141961"/>
                  <a:pt x="1363522" y="140208"/>
                  <a:pt x="1377543" y="147218"/>
                </a:cubicBezTo>
                <a:cubicBezTo>
                  <a:pt x="1386306" y="159487"/>
                  <a:pt x="1396822" y="155982"/>
                  <a:pt x="1403832" y="170002"/>
                </a:cubicBezTo>
                <a:cubicBezTo>
                  <a:pt x="1409090" y="171755"/>
                  <a:pt x="1412595" y="175260"/>
                  <a:pt x="1417853" y="177013"/>
                </a:cubicBezTo>
                <a:cubicBezTo>
                  <a:pt x="1414348" y="178765"/>
                  <a:pt x="1409090" y="177013"/>
                  <a:pt x="1403832" y="175260"/>
                </a:cubicBezTo>
                <a:cubicBezTo>
                  <a:pt x="1419606" y="187528"/>
                  <a:pt x="1437132" y="205054"/>
                  <a:pt x="1449400" y="206807"/>
                </a:cubicBezTo>
                <a:cubicBezTo>
                  <a:pt x="1461668" y="217322"/>
                  <a:pt x="1480947" y="234849"/>
                  <a:pt x="1493215" y="240106"/>
                </a:cubicBezTo>
                <a:cubicBezTo>
                  <a:pt x="1484014" y="224771"/>
                  <a:pt x="1461394" y="214803"/>
                  <a:pt x="1451187" y="204332"/>
                </a:cubicBezTo>
                <a:lnTo>
                  <a:pt x="1448957" y="201475"/>
                </a:lnTo>
                <a:lnTo>
                  <a:pt x="1457067" y="205712"/>
                </a:lnTo>
                <a:cubicBezTo>
                  <a:pt x="1461668" y="208121"/>
                  <a:pt x="1466050" y="210312"/>
                  <a:pt x="1470431" y="212065"/>
                </a:cubicBezTo>
                <a:cubicBezTo>
                  <a:pt x="1477442" y="219075"/>
                  <a:pt x="1484452" y="226085"/>
                  <a:pt x="1489710" y="233096"/>
                </a:cubicBezTo>
                <a:cubicBezTo>
                  <a:pt x="1500225" y="238354"/>
                  <a:pt x="1505483" y="247117"/>
                  <a:pt x="1510741" y="245364"/>
                </a:cubicBezTo>
                <a:cubicBezTo>
                  <a:pt x="1515999" y="250622"/>
                  <a:pt x="1505483" y="243612"/>
                  <a:pt x="1510741" y="250622"/>
                </a:cubicBezTo>
                <a:cubicBezTo>
                  <a:pt x="1517751" y="259385"/>
                  <a:pt x="1514246" y="254127"/>
                  <a:pt x="1514246" y="257632"/>
                </a:cubicBezTo>
                <a:cubicBezTo>
                  <a:pt x="1519504" y="261138"/>
                  <a:pt x="1523009" y="262890"/>
                  <a:pt x="1528267" y="266395"/>
                </a:cubicBezTo>
                <a:cubicBezTo>
                  <a:pt x="1530020" y="271653"/>
                  <a:pt x="1533525" y="275158"/>
                  <a:pt x="1538783" y="278664"/>
                </a:cubicBezTo>
                <a:cubicBezTo>
                  <a:pt x="1538783" y="275158"/>
                  <a:pt x="1535277" y="273406"/>
                  <a:pt x="1533525" y="271653"/>
                </a:cubicBezTo>
                <a:cubicBezTo>
                  <a:pt x="1538783" y="275158"/>
                  <a:pt x="1540535" y="275158"/>
                  <a:pt x="1540535" y="273406"/>
                </a:cubicBezTo>
                <a:cubicBezTo>
                  <a:pt x="1544040" y="278664"/>
                  <a:pt x="1549298" y="282169"/>
                  <a:pt x="1551051" y="287426"/>
                </a:cubicBezTo>
                <a:cubicBezTo>
                  <a:pt x="1547546" y="285674"/>
                  <a:pt x="1544040" y="283921"/>
                  <a:pt x="1547546" y="289179"/>
                </a:cubicBezTo>
                <a:cubicBezTo>
                  <a:pt x="1554556" y="292684"/>
                  <a:pt x="1561566" y="297942"/>
                  <a:pt x="1568577" y="303200"/>
                </a:cubicBezTo>
                <a:cubicBezTo>
                  <a:pt x="1570329" y="310210"/>
                  <a:pt x="1582597" y="313716"/>
                  <a:pt x="1584350" y="320726"/>
                </a:cubicBezTo>
                <a:cubicBezTo>
                  <a:pt x="1580845" y="320726"/>
                  <a:pt x="1577340" y="315468"/>
                  <a:pt x="1577340" y="318973"/>
                </a:cubicBezTo>
                <a:cubicBezTo>
                  <a:pt x="1575587" y="315468"/>
                  <a:pt x="1570329" y="311963"/>
                  <a:pt x="1568577" y="308458"/>
                </a:cubicBezTo>
                <a:cubicBezTo>
                  <a:pt x="1568577" y="310210"/>
                  <a:pt x="1566824" y="310210"/>
                  <a:pt x="1568577" y="313716"/>
                </a:cubicBezTo>
                <a:lnTo>
                  <a:pt x="1577340" y="320726"/>
                </a:lnTo>
                <a:cubicBezTo>
                  <a:pt x="1577340" y="324231"/>
                  <a:pt x="1584350" y="329489"/>
                  <a:pt x="1587855" y="336499"/>
                </a:cubicBezTo>
                <a:cubicBezTo>
                  <a:pt x="1577340" y="325984"/>
                  <a:pt x="1566824" y="311963"/>
                  <a:pt x="1559814" y="311963"/>
                </a:cubicBezTo>
                <a:cubicBezTo>
                  <a:pt x="1563319" y="317221"/>
                  <a:pt x="1570329" y="324231"/>
                  <a:pt x="1577340" y="331242"/>
                </a:cubicBezTo>
                <a:cubicBezTo>
                  <a:pt x="1584350" y="338252"/>
                  <a:pt x="1589608" y="343510"/>
                  <a:pt x="1587855" y="348768"/>
                </a:cubicBezTo>
                <a:cubicBezTo>
                  <a:pt x="1589608" y="352273"/>
                  <a:pt x="1593113" y="354025"/>
                  <a:pt x="1596618" y="357531"/>
                </a:cubicBezTo>
                <a:cubicBezTo>
                  <a:pt x="1596618" y="355778"/>
                  <a:pt x="1594866" y="352273"/>
                  <a:pt x="1596618" y="354025"/>
                </a:cubicBezTo>
                <a:cubicBezTo>
                  <a:pt x="1603629" y="364541"/>
                  <a:pt x="1610639" y="375057"/>
                  <a:pt x="1617650" y="383820"/>
                </a:cubicBezTo>
                <a:cubicBezTo>
                  <a:pt x="1621155" y="389077"/>
                  <a:pt x="1624660" y="394335"/>
                  <a:pt x="1628165" y="399593"/>
                </a:cubicBezTo>
                <a:cubicBezTo>
                  <a:pt x="1631670" y="404851"/>
                  <a:pt x="1635175" y="410109"/>
                  <a:pt x="1636928" y="415366"/>
                </a:cubicBezTo>
                <a:cubicBezTo>
                  <a:pt x="1636928" y="413614"/>
                  <a:pt x="1640433" y="417119"/>
                  <a:pt x="1640433" y="417119"/>
                </a:cubicBezTo>
                <a:cubicBezTo>
                  <a:pt x="1640433" y="422377"/>
                  <a:pt x="1645691" y="425882"/>
                  <a:pt x="1647444" y="431140"/>
                </a:cubicBezTo>
                <a:cubicBezTo>
                  <a:pt x="1643938" y="427635"/>
                  <a:pt x="1640433" y="418872"/>
                  <a:pt x="1640433" y="424129"/>
                </a:cubicBezTo>
                <a:cubicBezTo>
                  <a:pt x="1645691" y="432892"/>
                  <a:pt x="1649196" y="441655"/>
                  <a:pt x="1654454" y="450418"/>
                </a:cubicBezTo>
                <a:cubicBezTo>
                  <a:pt x="1656207" y="455676"/>
                  <a:pt x="1654454" y="452171"/>
                  <a:pt x="1654454" y="457429"/>
                </a:cubicBezTo>
                <a:cubicBezTo>
                  <a:pt x="1656207" y="459181"/>
                  <a:pt x="1657959" y="457429"/>
                  <a:pt x="1659712" y="460934"/>
                </a:cubicBezTo>
                <a:cubicBezTo>
                  <a:pt x="1659712" y="464439"/>
                  <a:pt x="1657959" y="464439"/>
                  <a:pt x="1659712" y="469697"/>
                </a:cubicBezTo>
                <a:cubicBezTo>
                  <a:pt x="1664970" y="474955"/>
                  <a:pt x="1663217" y="474955"/>
                  <a:pt x="1666722" y="478460"/>
                </a:cubicBezTo>
                <a:cubicBezTo>
                  <a:pt x="1666722" y="481965"/>
                  <a:pt x="1663217" y="478460"/>
                  <a:pt x="1663217" y="481965"/>
                </a:cubicBezTo>
                <a:cubicBezTo>
                  <a:pt x="1666722" y="488976"/>
                  <a:pt x="1671980" y="494233"/>
                  <a:pt x="1671980" y="501244"/>
                </a:cubicBezTo>
                <a:lnTo>
                  <a:pt x="1670228" y="497739"/>
                </a:lnTo>
                <a:lnTo>
                  <a:pt x="1669132" y="497739"/>
                </a:lnTo>
                <a:lnTo>
                  <a:pt x="1668161" y="496012"/>
                </a:lnTo>
                <a:lnTo>
                  <a:pt x="1667161" y="490509"/>
                </a:lnTo>
                <a:cubicBezTo>
                  <a:pt x="1665846" y="488099"/>
                  <a:pt x="1664094" y="486347"/>
                  <a:pt x="1663217" y="487223"/>
                </a:cubicBezTo>
                <a:lnTo>
                  <a:pt x="1668161" y="496012"/>
                </a:lnTo>
                <a:lnTo>
                  <a:pt x="1668475" y="497739"/>
                </a:lnTo>
                <a:lnTo>
                  <a:pt x="1669132" y="497739"/>
                </a:lnTo>
                <a:lnTo>
                  <a:pt x="1678991" y="515265"/>
                </a:lnTo>
                <a:cubicBezTo>
                  <a:pt x="1677238" y="517017"/>
                  <a:pt x="1680743" y="522275"/>
                  <a:pt x="1678991" y="524028"/>
                </a:cubicBezTo>
                <a:cubicBezTo>
                  <a:pt x="1680743" y="524028"/>
                  <a:pt x="1684248" y="527533"/>
                  <a:pt x="1684248" y="531038"/>
                </a:cubicBezTo>
                <a:cubicBezTo>
                  <a:pt x="1678991" y="525780"/>
                  <a:pt x="1677238" y="525780"/>
                  <a:pt x="1678991" y="532791"/>
                </a:cubicBezTo>
                <a:cubicBezTo>
                  <a:pt x="1675485" y="527533"/>
                  <a:pt x="1671980" y="520522"/>
                  <a:pt x="1668475" y="515265"/>
                </a:cubicBezTo>
                <a:cubicBezTo>
                  <a:pt x="1670228" y="518770"/>
                  <a:pt x="1664970" y="510007"/>
                  <a:pt x="1666722" y="518770"/>
                </a:cubicBezTo>
                <a:cubicBezTo>
                  <a:pt x="1673733" y="525780"/>
                  <a:pt x="1677238" y="534543"/>
                  <a:pt x="1682496" y="545059"/>
                </a:cubicBezTo>
                <a:lnTo>
                  <a:pt x="1684248" y="547512"/>
                </a:lnTo>
                <a:lnTo>
                  <a:pt x="1684248" y="557327"/>
                </a:lnTo>
                <a:cubicBezTo>
                  <a:pt x="1686001" y="557327"/>
                  <a:pt x="1687754" y="555574"/>
                  <a:pt x="1689506" y="562585"/>
                </a:cubicBezTo>
                <a:cubicBezTo>
                  <a:pt x="1689506" y="560832"/>
                  <a:pt x="1686001" y="562585"/>
                  <a:pt x="1689506" y="566090"/>
                </a:cubicBezTo>
                <a:cubicBezTo>
                  <a:pt x="1691259" y="571348"/>
                  <a:pt x="1691259" y="564337"/>
                  <a:pt x="1696517" y="573100"/>
                </a:cubicBezTo>
                <a:cubicBezTo>
                  <a:pt x="1696517" y="578358"/>
                  <a:pt x="1693011" y="578358"/>
                  <a:pt x="1694764" y="581863"/>
                </a:cubicBezTo>
                <a:cubicBezTo>
                  <a:pt x="1696517" y="578358"/>
                  <a:pt x="1701774" y="583616"/>
                  <a:pt x="1703527" y="590626"/>
                </a:cubicBezTo>
                <a:cubicBezTo>
                  <a:pt x="1701774" y="594132"/>
                  <a:pt x="1700022" y="587121"/>
                  <a:pt x="1698269" y="587121"/>
                </a:cubicBezTo>
                <a:cubicBezTo>
                  <a:pt x="1701774" y="594132"/>
                  <a:pt x="1696517" y="592379"/>
                  <a:pt x="1700022" y="595884"/>
                </a:cubicBezTo>
                <a:cubicBezTo>
                  <a:pt x="1703527" y="590626"/>
                  <a:pt x="1710537" y="611658"/>
                  <a:pt x="1712290" y="620421"/>
                </a:cubicBezTo>
                <a:cubicBezTo>
                  <a:pt x="1714042" y="622173"/>
                  <a:pt x="1715795" y="622173"/>
                  <a:pt x="1715795" y="620421"/>
                </a:cubicBezTo>
                <a:cubicBezTo>
                  <a:pt x="1715795" y="625678"/>
                  <a:pt x="1717548" y="630936"/>
                  <a:pt x="1719300" y="627431"/>
                </a:cubicBezTo>
                <a:cubicBezTo>
                  <a:pt x="1719300" y="632689"/>
                  <a:pt x="1722805" y="636194"/>
                  <a:pt x="1722805" y="641452"/>
                </a:cubicBezTo>
                <a:cubicBezTo>
                  <a:pt x="1717548" y="636194"/>
                  <a:pt x="1712290" y="622173"/>
                  <a:pt x="1708785" y="613410"/>
                </a:cubicBezTo>
                <a:cubicBezTo>
                  <a:pt x="1708785" y="615163"/>
                  <a:pt x="1707032" y="613410"/>
                  <a:pt x="1707032" y="615163"/>
                </a:cubicBezTo>
                <a:cubicBezTo>
                  <a:pt x="1719300" y="641452"/>
                  <a:pt x="1721053" y="657225"/>
                  <a:pt x="1731569" y="685267"/>
                </a:cubicBezTo>
                <a:cubicBezTo>
                  <a:pt x="1731569" y="688772"/>
                  <a:pt x="1733321" y="692277"/>
                  <a:pt x="1731569" y="695782"/>
                </a:cubicBezTo>
                <a:cubicBezTo>
                  <a:pt x="1726311" y="687019"/>
                  <a:pt x="1722805" y="667741"/>
                  <a:pt x="1715795" y="660730"/>
                </a:cubicBezTo>
                <a:lnTo>
                  <a:pt x="1715795" y="664236"/>
                </a:lnTo>
                <a:cubicBezTo>
                  <a:pt x="1722805" y="683514"/>
                  <a:pt x="1733321" y="701040"/>
                  <a:pt x="1731569" y="720319"/>
                </a:cubicBezTo>
                <a:cubicBezTo>
                  <a:pt x="1736826" y="736092"/>
                  <a:pt x="1742084" y="758876"/>
                  <a:pt x="1738579" y="769392"/>
                </a:cubicBezTo>
                <a:cubicBezTo>
                  <a:pt x="1740332" y="769392"/>
                  <a:pt x="1742084" y="772897"/>
                  <a:pt x="1742084" y="778155"/>
                </a:cubicBezTo>
                <a:cubicBezTo>
                  <a:pt x="1740332" y="772897"/>
                  <a:pt x="1738579" y="771144"/>
                  <a:pt x="1738579" y="776402"/>
                </a:cubicBezTo>
                <a:cubicBezTo>
                  <a:pt x="1738579" y="779907"/>
                  <a:pt x="1738579" y="785165"/>
                  <a:pt x="1736826" y="788670"/>
                </a:cubicBezTo>
                <a:cubicBezTo>
                  <a:pt x="1738579" y="793928"/>
                  <a:pt x="1738579" y="797433"/>
                  <a:pt x="1740332" y="793928"/>
                </a:cubicBezTo>
                <a:cubicBezTo>
                  <a:pt x="1738579" y="792175"/>
                  <a:pt x="1738579" y="790423"/>
                  <a:pt x="1738579" y="786918"/>
                </a:cubicBezTo>
                <a:cubicBezTo>
                  <a:pt x="1742084" y="788670"/>
                  <a:pt x="1742084" y="800938"/>
                  <a:pt x="1743837" y="807949"/>
                </a:cubicBezTo>
                <a:cubicBezTo>
                  <a:pt x="1738579" y="811454"/>
                  <a:pt x="1740332" y="834238"/>
                  <a:pt x="1738579" y="848259"/>
                </a:cubicBezTo>
                <a:cubicBezTo>
                  <a:pt x="1735074" y="844753"/>
                  <a:pt x="1735074" y="855269"/>
                  <a:pt x="1733321" y="862279"/>
                </a:cubicBezTo>
                <a:cubicBezTo>
                  <a:pt x="1726311" y="860527"/>
                  <a:pt x="1721053" y="834238"/>
                  <a:pt x="1717548" y="807949"/>
                </a:cubicBezTo>
                <a:cubicBezTo>
                  <a:pt x="1719300" y="806196"/>
                  <a:pt x="1719300" y="813207"/>
                  <a:pt x="1721053" y="813207"/>
                </a:cubicBezTo>
                <a:cubicBezTo>
                  <a:pt x="1721053" y="804444"/>
                  <a:pt x="1715795" y="799186"/>
                  <a:pt x="1717548" y="786918"/>
                </a:cubicBezTo>
                <a:cubicBezTo>
                  <a:pt x="1708785" y="783412"/>
                  <a:pt x="1707032" y="737845"/>
                  <a:pt x="1700022" y="725577"/>
                </a:cubicBezTo>
                <a:cubicBezTo>
                  <a:pt x="1700022" y="715061"/>
                  <a:pt x="1698269" y="702793"/>
                  <a:pt x="1696517" y="692277"/>
                </a:cubicBezTo>
                <a:cubicBezTo>
                  <a:pt x="1693011" y="681762"/>
                  <a:pt x="1689506" y="672999"/>
                  <a:pt x="1687754" y="667741"/>
                </a:cubicBezTo>
                <a:cubicBezTo>
                  <a:pt x="1687754" y="672999"/>
                  <a:pt x="1693011" y="685267"/>
                  <a:pt x="1689506" y="683514"/>
                </a:cubicBezTo>
                <a:cubicBezTo>
                  <a:pt x="1686001" y="671246"/>
                  <a:pt x="1684248" y="660730"/>
                  <a:pt x="1678991" y="651967"/>
                </a:cubicBezTo>
                <a:cubicBezTo>
                  <a:pt x="1677238" y="639699"/>
                  <a:pt x="1671980" y="618668"/>
                  <a:pt x="1666722" y="618668"/>
                </a:cubicBezTo>
                <a:cubicBezTo>
                  <a:pt x="1664970" y="609905"/>
                  <a:pt x="1668475" y="618668"/>
                  <a:pt x="1668475" y="613410"/>
                </a:cubicBezTo>
                <a:cubicBezTo>
                  <a:pt x="1664970" y="604647"/>
                  <a:pt x="1657959" y="597637"/>
                  <a:pt x="1657959" y="588874"/>
                </a:cubicBezTo>
                <a:cubicBezTo>
                  <a:pt x="1659712" y="592379"/>
                  <a:pt x="1661465" y="602895"/>
                  <a:pt x="1663217" y="599389"/>
                </a:cubicBezTo>
                <a:cubicBezTo>
                  <a:pt x="1661465" y="592379"/>
                  <a:pt x="1657959" y="578358"/>
                  <a:pt x="1654454" y="583616"/>
                </a:cubicBezTo>
                <a:cubicBezTo>
                  <a:pt x="1652701" y="574853"/>
                  <a:pt x="1649196" y="564337"/>
                  <a:pt x="1645691" y="555574"/>
                </a:cubicBezTo>
                <a:cubicBezTo>
                  <a:pt x="1642186" y="546811"/>
                  <a:pt x="1636928" y="538048"/>
                  <a:pt x="1633423" y="529285"/>
                </a:cubicBezTo>
                <a:cubicBezTo>
                  <a:pt x="1628165" y="527533"/>
                  <a:pt x="1617650" y="511759"/>
                  <a:pt x="1610639" y="499491"/>
                </a:cubicBezTo>
                <a:cubicBezTo>
                  <a:pt x="1608887" y="501244"/>
                  <a:pt x="1608887" y="502996"/>
                  <a:pt x="1607134" y="506502"/>
                </a:cubicBezTo>
                <a:cubicBezTo>
                  <a:pt x="1608887" y="510007"/>
                  <a:pt x="1610639" y="511759"/>
                  <a:pt x="1614144" y="515265"/>
                </a:cubicBezTo>
                <a:cubicBezTo>
                  <a:pt x="1612392" y="511759"/>
                  <a:pt x="1614144" y="511759"/>
                  <a:pt x="1617650" y="513512"/>
                </a:cubicBezTo>
                <a:cubicBezTo>
                  <a:pt x="1621155" y="524028"/>
                  <a:pt x="1624660" y="532791"/>
                  <a:pt x="1629918" y="543306"/>
                </a:cubicBezTo>
                <a:cubicBezTo>
                  <a:pt x="1631670" y="545059"/>
                  <a:pt x="1629918" y="545059"/>
                  <a:pt x="1629918" y="546811"/>
                </a:cubicBezTo>
                <a:cubicBezTo>
                  <a:pt x="1633423" y="548564"/>
                  <a:pt x="1633423" y="553822"/>
                  <a:pt x="1636928" y="559080"/>
                </a:cubicBezTo>
                <a:cubicBezTo>
                  <a:pt x="1636928" y="557327"/>
                  <a:pt x="1635175" y="555574"/>
                  <a:pt x="1636928" y="557327"/>
                </a:cubicBezTo>
                <a:cubicBezTo>
                  <a:pt x="1636928" y="559080"/>
                  <a:pt x="1636928" y="562585"/>
                  <a:pt x="1638681" y="564337"/>
                </a:cubicBezTo>
                <a:cubicBezTo>
                  <a:pt x="1635175" y="559080"/>
                  <a:pt x="1626413" y="545059"/>
                  <a:pt x="1626413" y="550317"/>
                </a:cubicBezTo>
                <a:cubicBezTo>
                  <a:pt x="1631670" y="562585"/>
                  <a:pt x="1638681" y="567843"/>
                  <a:pt x="1640433" y="580111"/>
                </a:cubicBezTo>
                <a:cubicBezTo>
                  <a:pt x="1640433" y="583616"/>
                  <a:pt x="1636928" y="574853"/>
                  <a:pt x="1638681" y="581863"/>
                </a:cubicBezTo>
                <a:cubicBezTo>
                  <a:pt x="1640433" y="590626"/>
                  <a:pt x="1645691" y="597637"/>
                  <a:pt x="1645691" y="606400"/>
                </a:cubicBezTo>
                <a:cubicBezTo>
                  <a:pt x="1643938" y="601142"/>
                  <a:pt x="1640433" y="599389"/>
                  <a:pt x="1640433" y="601142"/>
                </a:cubicBezTo>
                <a:cubicBezTo>
                  <a:pt x="1642186" y="608152"/>
                  <a:pt x="1647444" y="613410"/>
                  <a:pt x="1645691" y="620421"/>
                </a:cubicBezTo>
                <a:cubicBezTo>
                  <a:pt x="1647444" y="622173"/>
                  <a:pt x="1647444" y="620421"/>
                  <a:pt x="1647444" y="623926"/>
                </a:cubicBezTo>
                <a:cubicBezTo>
                  <a:pt x="1647444" y="632689"/>
                  <a:pt x="1650949" y="641452"/>
                  <a:pt x="1654454" y="650215"/>
                </a:cubicBezTo>
                <a:cubicBezTo>
                  <a:pt x="1652701" y="657225"/>
                  <a:pt x="1656207" y="665988"/>
                  <a:pt x="1656207" y="672999"/>
                </a:cubicBezTo>
                <a:cubicBezTo>
                  <a:pt x="1649196" y="655473"/>
                  <a:pt x="1643938" y="637947"/>
                  <a:pt x="1636928" y="622173"/>
                </a:cubicBezTo>
                <a:cubicBezTo>
                  <a:pt x="1629918" y="604647"/>
                  <a:pt x="1624660" y="587121"/>
                  <a:pt x="1614144" y="571348"/>
                </a:cubicBezTo>
                <a:cubicBezTo>
                  <a:pt x="1610639" y="560832"/>
                  <a:pt x="1605381" y="550317"/>
                  <a:pt x="1598371" y="539801"/>
                </a:cubicBezTo>
                <a:cubicBezTo>
                  <a:pt x="1596618" y="529285"/>
                  <a:pt x="1587855" y="513512"/>
                  <a:pt x="1580845" y="510007"/>
                </a:cubicBezTo>
                <a:cubicBezTo>
                  <a:pt x="1586103" y="518770"/>
                  <a:pt x="1593113" y="525780"/>
                  <a:pt x="1594866" y="534543"/>
                </a:cubicBezTo>
                <a:cubicBezTo>
                  <a:pt x="1591361" y="527533"/>
                  <a:pt x="1586103" y="522275"/>
                  <a:pt x="1582597" y="515265"/>
                </a:cubicBezTo>
                <a:cubicBezTo>
                  <a:pt x="1579092" y="510007"/>
                  <a:pt x="1573834" y="502996"/>
                  <a:pt x="1572082" y="495986"/>
                </a:cubicBezTo>
                <a:cubicBezTo>
                  <a:pt x="1570329" y="499491"/>
                  <a:pt x="1565071" y="490728"/>
                  <a:pt x="1563319" y="485470"/>
                </a:cubicBezTo>
                <a:cubicBezTo>
                  <a:pt x="1566824" y="487223"/>
                  <a:pt x="1572082" y="497739"/>
                  <a:pt x="1573834" y="495986"/>
                </a:cubicBezTo>
                <a:cubicBezTo>
                  <a:pt x="1568577" y="487223"/>
                  <a:pt x="1563319" y="485470"/>
                  <a:pt x="1556309" y="478460"/>
                </a:cubicBezTo>
                <a:cubicBezTo>
                  <a:pt x="1568577" y="499491"/>
                  <a:pt x="1579092" y="520522"/>
                  <a:pt x="1591361" y="541554"/>
                </a:cubicBezTo>
                <a:cubicBezTo>
                  <a:pt x="1605381" y="569595"/>
                  <a:pt x="1617650" y="599389"/>
                  <a:pt x="1626413" y="622173"/>
                </a:cubicBezTo>
                <a:cubicBezTo>
                  <a:pt x="1624660" y="620421"/>
                  <a:pt x="1622907" y="618668"/>
                  <a:pt x="1621155" y="616915"/>
                </a:cubicBezTo>
                <a:cubicBezTo>
                  <a:pt x="1649196" y="697535"/>
                  <a:pt x="1664970" y="785165"/>
                  <a:pt x="1664970" y="876300"/>
                </a:cubicBezTo>
                <a:cubicBezTo>
                  <a:pt x="1664970" y="1205789"/>
                  <a:pt x="1465173" y="1486205"/>
                  <a:pt x="1177747" y="1603629"/>
                </a:cubicBezTo>
                <a:cubicBezTo>
                  <a:pt x="1179500" y="1603629"/>
                  <a:pt x="1181252" y="1603629"/>
                  <a:pt x="1181252" y="1603629"/>
                </a:cubicBezTo>
                <a:cubicBezTo>
                  <a:pt x="1175994" y="1607134"/>
                  <a:pt x="1184757" y="1603629"/>
                  <a:pt x="1179500" y="1607134"/>
                </a:cubicBezTo>
                <a:cubicBezTo>
                  <a:pt x="1175994" y="1608887"/>
                  <a:pt x="1170737" y="1608887"/>
                  <a:pt x="1174242" y="1605382"/>
                </a:cubicBezTo>
                <a:cubicBezTo>
                  <a:pt x="1156716" y="1612392"/>
                  <a:pt x="1138752" y="1618088"/>
                  <a:pt x="1120787" y="1623565"/>
                </a:cubicBezTo>
                <a:lnTo>
                  <a:pt x="1070364" y="1639477"/>
                </a:lnTo>
                <a:lnTo>
                  <a:pt x="1072810" y="1639119"/>
                </a:lnTo>
                <a:lnTo>
                  <a:pt x="1076067" y="1639969"/>
                </a:lnTo>
                <a:lnTo>
                  <a:pt x="1074124" y="1640653"/>
                </a:lnTo>
                <a:cubicBezTo>
                  <a:pt x="1073029" y="1641310"/>
                  <a:pt x="1072591" y="1642186"/>
                  <a:pt x="1074343" y="1642186"/>
                </a:cubicBezTo>
                <a:cubicBezTo>
                  <a:pt x="1084859" y="1642186"/>
                  <a:pt x="1093622" y="1635176"/>
                  <a:pt x="1104138" y="1631671"/>
                </a:cubicBezTo>
                <a:cubicBezTo>
                  <a:pt x="1100633" y="1633423"/>
                  <a:pt x="1093622" y="1636929"/>
                  <a:pt x="1102385" y="1636929"/>
                </a:cubicBezTo>
                <a:cubicBezTo>
                  <a:pt x="1104138" y="1635176"/>
                  <a:pt x="1107643" y="1632109"/>
                  <a:pt x="1111586" y="1629699"/>
                </a:cubicBezTo>
                <a:lnTo>
                  <a:pt x="1118762" y="1627706"/>
                </a:lnTo>
                <a:lnTo>
                  <a:pt x="1118159" y="1629918"/>
                </a:lnTo>
                <a:cubicBezTo>
                  <a:pt x="1125169" y="1626413"/>
                  <a:pt x="1132179" y="1624660"/>
                  <a:pt x="1139190" y="1621155"/>
                </a:cubicBezTo>
                <a:cubicBezTo>
                  <a:pt x="1142695" y="1621155"/>
                  <a:pt x="1144447" y="1621155"/>
                  <a:pt x="1146200" y="1622908"/>
                </a:cubicBezTo>
                <a:cubicBezTo>
                  <a:pt x="1151458" y="1619403"/>
                  <a:pt x="1147953" y="1621155"/>
                  <a:pt x="1153210" y="1615897"/>
                </a:cubicBezTo>
                <a:cubicBezTo>
                  <a:pt x="1156716" y="1615897"/>
                  <a:pt x="1158468" y="1615897"/>
                  <a:pt x="1160221" y="1615897"/>
                </a:cubicBezTo>
                <a:cubicBezTo>
                  <a:pt x="1163726" y="1615897"/>
                  <a:pt x="1160221" y="1617650"/>
                  <a:pt x="1161973" y="1617650"/>
                </a:cubicBezTo>
                <a:cubicBezTo>
                  <a:pt x="1170737" y="1614145"/>
                  <a:pt x="1175994" y="1612392"/>
                  <a:pt x="1183005" y="1608887"/>
                </a:cubicBezTo>
                <a:cubicBezTo>
                  <a:pt x="1190015" y="1605382"/>
                  <a:pt x="1195273" y="1601877"/>
                  <a:pt x="1202283" y="1598371"/>
                </a:cubicBezTo>
                <a:cubicBezTo>
                  <a:pt x="1200531" y="1600124"/>
                  <a:pt x="1200531" y="1601877"/>
                  <a:pt x="1200531" y="1603629"/>
                </a:cubicBezTo>
                <a:cubicBezTo>
                  <a:pt x="1205788" y="1601877"/>
                  <a:pt x="1211046" y="1600124"/>
                  <a:pt x="1216304" y="1596619"/>
                </a:cubicBezTo>
                <a:cubicBezTo>
                  <a:pt x="1211046" y="1596619"/>
                  <a:pt x="1202283" y="1603629"/>
                  <a:pt x="1205788" y="1598371"/>
                </a:cubicBezTo>
                <a:cubicBezTo>
                  <a:pt x="1211046" y="1594866"/>
                  <a:pt x="1218057" y="1594866"/>
                  <a:pt x="1225067" y="1593114"/>
                </a:cubicBezTo>
                <a:cubicBezTo>
                  <a:pt x="1233830" y="1586103"/>
                  <a:pt x="1219809" y="1593114"/>
                  <a:pt x="1221562" y="1589608"/>
                </a:cubicBezTo>
                <a:cubicBezTo>
                  <a:pt x="1230325" y="1586980"/>
                  <a:pt x="1238650" y="1583036"/>
                  <a:pt x="1246317" y="1578655"/>
                </a:cubicBezTo>
                <a:lnTo>
                  <a:pt x="1259194" y="1570251"/>
                </a:lnTo>
                <a:lnTo>
                  <a:pt x="1260667" y="1570111"/>
                </a:lnTo>
                <a:cubicBezTo>
                  <a:pt x="1261653" y="1570768"/>
                  <a:pt x="1259681" y="1573397"/>
                  <a:pt x="1263624" y="1572082"/>
                </a:cubicBezTo>
                <a:cubicBezTo>
                  <a:pt x="1270635" y="1565072"/>
                  <a:pt x="1279398" y="1561567"/>
                  <a:pt x="1288161" y="1556309"/>
                </a:cubicBezTo>
                <a:cubicBezTo>
                  <a:pt x="1295171" y="1552804"/>
                  <a:pt x="1303934" y="1549299"/>
                  <a:pt x="1310945" y="1544041"/>
                </a:cubicBezTo>
                <a:cubicBezTo>
                  <a:pt x="1307439" y="1547546"/>
                  <a:pt x="1307439" y="1547546"/>
                  <a:pt x="1312697" y="1545793"/>
                </a:cubicBezTo>
                <a:cubicBezTo>
                  <a:pt x="1316202" y="1540536"/>
                  <a:pt x="1321460" y="1537030"/>
                  <a:pt x="1324965" y="1533525"/>
                </a:cubicBezTo>
                <a:cubicBezTo>
                  <a:pt x="1324965" y="1535278"/>
                  <a:pt x="1324965" y="1535278"/>
                  <a:pt x="1326718" y="1535278"/>
                </a:cubicBezTo>
                <a:cubicBezTo>
                  <a:pt x="1337234" y="1524762"/>
                  <a:pt x="1351254" y="1519504"/>
                  <a:pt x="1360017" y="1508989"/>
                </a:cubicBezTo>
                <a:cubicBezTo>
                  <a:pt x="1358265" y="1510741"/>
                  <a:pt x="1360017" y="1512494"/>
                  <a:pt x="1360017" y="1512494"/>
                </a:cubicBezTo>
                <a:cubicBezTo>
                  <a:pt x="1377543" y="1496721"/>
                  <a:pt x="1377543" y="1500226"/>
                  <a:pt x="1391564" y="1489710"/>
                </a:cubicBezTo>
                <a:cubicBezTo>
                  <a:pt x="1389812" y="1493215"/>
                  <a:pt x="1388059" y="1494968"/>
                  <a:pt x="1391564" y="1493215"/>
                </a:cubicBezTo>
                <a:cubicBezTo>
                  <a:pt x="1395069" y="1486205"/>
                  <a:pt x="1396822" y="1491463"/>
                  <a:pt x="1400327" y="1486205"/>
                </a:cubicBezTo>
                <a:cubicBezTo>
                  <a:pt x="1403832" y="1482700"/>
                  <a:pt x="1403832" y="1480947"/>
                  <a:pt x="1403832" y="1479195"/>
                </a:cubicBezTo>
                <a:cubicBezTo>
                  <a:pt x="1407338" y="1477442"/>
                  <a:pt x="1409090" y="1477442"/>
                  <a:pt x="1410843" y="1473937"/>
                </a:cubicBezTo>
                <a:cubicBezTo>
                  <a:pt x="1412595" y="1472184"/>
                  <a:pt x="1407338" y="1475689"/>
                  <a:pt x="1409090" y="1473937"/>
                </a:cubicBezTo>
                <a:cubicBezTo>
                  <a:pt x="1417853" y="1466926"/>
                  <a:pt x="1414348" y="1470432"/>
                  <a:pt x="1423111" y="1463421"/>
                </a:cubicBezTo>
                <a:cubicBezTo>
                  <a:pt x="1421358" y="1463421"/>
                  <a:pt x="1416100" y="1466926"/>
                  <a:pt x="1419606" y="1461669"/>
                </a:cubicBezTo>
                <a:cubicBezTo>
                  <a:pt x="1431874" y="1456411"/>
                  <a:pt x="1451153" y="1437132"/>
                  <a:pt x="1445895" y="1447648"/>
                </a:cubicBezTo>
                <a:cubicBezTo>
                  <a:pt x="1452905" y="1442390"/>
                  <a:pt x="1456410" y="1435380"/>
                  <a:pt x="1463421" y="1430122"/>
                </a:cubicBezTo>
                <a:cubicBezTo>
                  <a:pt x="1461668" y="1431874"/>
                  <a:pt x="1459916" y="1433627"/>
                  <a:pt x="1461668" y="1433627"/>
                </a:cubicBezTo>
                <a:cubicBezTo>
                  <a:pt x="1466926" y="1426617"/>
                  <a:pt x="1468679" y="1430122"/>
                  <a:pt x="1473936" y="1423111"/>
                </a:cubicBezTo>
                <a:cubicBezTo>
                  <a:pt x="1475689" y="1417854"/>
                  <a:pt x="1470431" y="1419606"/>
                  <a:pt x="1472184" y="1416101"/>
                </a:cubicBezTo>
                <a:cubicBezTo>
                  <a:pt x="1475689" y="1416101"/>
                  <a:pt x="1487957" y="1407338"/>
                  <a:pt x="1487957" y="1400328"/>
                </a:cubicBezTo>
                <a:cubicBezTo>
                  <a:pt x="1504607" y="1383678"/>
                  <a:pt x="1520380" y="1365714"/>
                  <a:pt x="1535277" y="1346873"/>
                </a:cubicBezTo>
                <a:lnTo>
                  <a:pt x="1550774" y="1325242"/>
                </a:lnTo>
                <a:lnTo>
                  <a:pt x="1549298" y="1326718"/>
                </a:lnTo>
                <a:cubicBezTo>
                  <a:pt x="1551051" y="1323213"/>
                  <a:pt x="1551051" y="1317955"/>
                  <a:pt x="1554556" y="1316203"/>
                </a:cubicBezTo>
                <a:lnTo>
                  <a:pt x="1554556" y="1319964"/>
                </a:lnTo>
                <a:lnTo>
                  <a:pt x="1577340" y="1288161"/>
                </a:lnTo>
                <a:cubicBezTo>
                  <a:pt x="1577340" y="1295172"/>
                  <a:pt x="1572082" y="1296924"/>
                  <a:pt x="1570329" y="1300429"/>
                </a:cubicBezTo>
                <a:cubicBezTo>
                  <a:pt x="1572082" y="1302182"/>
                  <a:pt x="1566824" y="1307440"/>
                  <a:pt x="1572082" y="1305687"/>
                </a:cubicBezTo>
                <a:cubicBezTo>
                  <a:pt x="1572082" y="1303935"/>
                  <a:pt x="1573834" y="1302182"/>
                  <a:pt x="1575587" y="1300429"/>
                </a:cubicBezTo>
                <a:cubicBezTo>
                  <a:pt x="1575587" y="1298677"/>
                  <a:pt x="1573834" y="1298677"/>
                  <a:pt x="1575587" y="1295172"/>
                </a:cubicBezTo>
                <a:cubicBezTo>
                  <a:pt x="1579092" y="1289914"/>
                  <a:pt x="1577340" y="1295172"/>
                  <a:pt x="1579092" y="1293419"/>
                </a:cubicBezTo>
                <a:cubicBezTo>
                  <a:pt x="1580845" y="1291666"/>
                  <a:pt x="1584350" y="1288161"/>
                  <a:pt x="1586103" y="1284656"/>
                </a:cubicBezTo>
                <a:cubicBezTo>
                  <a:pt x="1586103" y="1282903"/>
                  <a:pt x="1586103" y="1282903"/>
                  <a:pt x="1584350" y="1281151"/>
                </a:cubicBezTo>
                <a:lnTo>
                  <a:pt x="1582715" y="1282723"/>
                </a:lnTo>
                <a:lnTo>
                  <a:pt x="1592894" y="1267130"/>
                </a:lnTo>
                <a:cubicBezTo>
                  <a:pt x="1596618" y="1262310"/>
                  <a:pt x="1600124" y="1257491"/>
                  <a:pt x="1601876" y="1251357"/>
                </a:cubicBezTo>
                <a:cubicBezTo>
                  <a:pt x="1603629" y="1249604"/>
                  <a:pt x="1605381" y="1247851"/>
                  <a:pt x="1603629" y="1246099"/>
                </a:cubicBezTo>
                <a:cubicBezTo>
                  <a:pt x="1607134" y="1242594"/>
                  <a:pt x="1608887" y="1239088"/>
                  <a:pt x="1610639" y="1235583"/>
                </a:cubicBezTo>
                <a:cubicBezTo>
                  <a:pt x="1608887" y="1242594"/>
                  <a:pt x="1605381" y="1247851"/>
                  <a:pt x="1603629" y="1253109"/>
                </a:cubicBezTo>
                <a:cubicBezTo>
                  <a:pt x="1612392" y="1246099"/>
                  <a:pt x="1614144" y="1235583"/>
                  <a:pt x="1619402" y="1226820"/>
                </a:cubicBezTo>
                <a:cubicBezTo>
                  <a:pt x="1621155" y="1228573"/>
                  <a:pt x="1624660" y="1218057"/>
                  <a:pt x="1628165" y="1214552"/>
                </a:cubicBezTo>
                <a:cubicBezTo>
                  <a:pt x="1628165" y="1216305"/>
                  <a:pt x="1626413" y="1228573"/>
                  <a:pt x="1628165" y="1225068"/>
                </a:cubicBezTo>
                <a:cubicBezTo>
                  <a:pt x="1629918" y="1218057"/>
                  <a:pt x="1633423" y="1212799"/>
                  <a:pt x="1636928" y="1205789"/>
                </a:cubicBezTo>
                <a:cubicBezTo>
                  <a:pt x="1636928" y="1198779"/>
                  <a:pt x="1636928" y="1202284"/>
                  <a:pt x="1635175" y="1197026"/>
                </a:cubicBezTo>
                <a:cubicBezTo>
                  <a:pt x="1640433" y="1193521"/>
                  <a:pt x="1640433" y="1193521"/>
                  <a:pt x="1643938" y="1188263"/>
                </a:cubicBezTo>
                <a:cubicBezTo>
                  <a:pt x="1643938" y="1193521"/>
                  <a:pt x="1645691" y="1191768"/>
                  <a:pt x="1645691" y="1195273"/>
                </a:cubicBezTo>
                <a:cubicBezTo>
                  <a:pt x="1643938" y="1200531"/>
                  <a:pt x="1640433" y="1204036"/>
                  <a:pt x="1640433" y="1209294"/>
                </a:cubicBezTo>
                <a:cubicBezTo>
                  <a:pt x="1635175" y="1216305"/>
                  <a:pt x="1633423" y="1221562"/>
                  <a:pt x="1629918" y="1228573"/>
                </a:cubicBezTo>
                <a:cubicBezTo>
                  <a:pt x="1626413" y="1233831"/>
                  <a:pt x="1622907" y="1240841"/>
                  <a:pt x="1617650" y="1247851"/>
                </a:cubicBezTo>
                <a:cubicBezTo>
                  <a:pt x="1617650" y="1260120"/>
                  <a:pt x="1608887" y="1265377"/>
                  <a:pt x="1605381" y="1274140"/>
                </a:cubicBezTo>
                <a:cubicBezTo>
                  <a:pt x="1605381" y="1272388"/>
                  <a:pt x="1607134" y="1272388"/>
                  <a:pt x="1605381" y="1275893"/>
                </a:cubicBezTo>
                <a:cubicBezTo>
                  <a:pt x="1601876" y="1277646"/>
                  <a:pt x="1601876" y="1282903"/>
                  <a:pt x="1598371" y="1284656"/>
                </a:cubicBezTo>
                <a:cubicBezTo>
                  <a:pt x="1596618" y="1284656"/>
                  <a:pt x="1598371" y="1279398"/>
                  <a:pt x="1594866" y="1282903"/>
                </a:cubicBezTo>
                <a:cubicBezTo>
                  <a:pt x="1594866" y="1284656"/>
                  <a:pt x="1593113" y="1284656"/>
                  <a:pt x="1593113" y="1286409"/>
                </a:cubicBezTo>
                <a:cubicBezTo>
                  <a:pt x="1589608" y="1295172"/>
                  <a:pt x="1596618" y="1288161"/>
                  <a:pt x="1593113" y="1296924"/>
                </a:cubicBezTo>
                <a:cubicBezTo>
                  <a:pt x="1587855" y="1302182"/>
                  <a:pt x="1587855" y="1302182"/>
                  <a:pt x="1586103" y="1309192"/>
                </a:cubicBezTo>
                <a:cubicBezTo>
                  <a:pt x="1584350" y="1310945"/>
                  <a:pt x="1582597" y="1310945"/>
                  <a:pt x="1582597" y="1310945"/>
                </a:cubicBezTo>
                <a:cubicBezTo>
                  <a:pt x="1580845" y="1314450"/>
                  <a:pt x="1579092" y="1319708"/>
                  <a:pt x="1577340" y="1323213"/>
                </a:cubicBezTo>
                <a:cubicBezTo>
                  <a:pt x="1573834" y="1321461"/>
                  <a:pt x="1582597" y="1310945"/>
                  <a:pt x="1586103" y="1303935"/>
                </a:cubicBezTo>
                <a:cubicBezTo>
                  <a:pt x="1584350" y="1305687"/>
                  <a:pt x="1587855" y="1298677"/>
                  <a:pt x="1582597" y="1303935"/>
                </a:cubicBezTo>
                <a:cubicBezTo>
                  <a:pt x="1580845" y="1310945"/>
                  <a:pt x="1575587" y="1316203"/>
                  <a:pt x="1572082" y="1323213"/>
                </a:cubicBezTo>
                <a:cubicBezTo>
                  <a:pt x="1568577" y="1328471"/>
                  <a:pt x="1568577" y="1324966"/>
                  <a:pt x="1565071" y="1331976"/>
                </a:cubicBezTo>
                <a:cubicBezTo>
                  <a:pt x="1561566" y="1335481"/>
                  <a:pt x="1563319" y="1331976"/>
                  <a:pt x="1559814" y="1335481"/>
                </a:cubicBezTo>
                <a:cubicBezTo>
                  <a:pt x="1559814" y="1338987"/>
                  <a:pt x="1556309" y="1342492"/>
                  <a:pt x="1554556" y="1345997"/>
                </a:cubicBezTo>
                <a:cubicBezTo>
                  <a:pt x="1552803" y="1347750"/>
                  <a:pt x="1551051" y="1345997"/>
                  <a:pt x="1547546" y="1351255"/>
                </a:cubicBezTo>
                <a:cubicBezTo>
                  <a:pt x="1549298" y="1351255"/>
                  <a:pt x="1552803" y="1349502"/>
                  <a:pt x="1549298" y="1356513"/>
                </a:cubicBezTo>
                <a:cubicBezTo>
                  <a:pt x="1545793" y="1356513"/>
                  <a:pt x="1544040" y="1363523"/>
                  <a:pt x="1538783" y="1363523"/>
                </a:cubicBezTo>
                <a:cubicBezTo>
                  <a:pt x="1537030" y="1368781"/>
                  <a:pt x="1537030" y="1368781"/>
                  <a:pt x="1533525" y="1375791"/>
                </a:cubicBezTo>
                <a:cubicBezTo>
                  <a:pt x="1537030" y="1372286"/>
                  <a:pt x="1544040" y="1361770"/>
                  <a:pt x="1544040" y="1365276"/>
                </a:cubicBezTo>
                <a:cubicBezTo>
                  <a:pt x="1538783" y="1372286"/>
                  <a:pt x="1531772" y="1379296"/>
                  <a:pt x="1526514" y="1386307"/>
                </a:cubicBezTo>
                <a:cubicBezTo>
                  <a:pt x="1526514" y="1386307"/>
                  <a:pt x="1524762" y="1391565"/>
                  <a:pt x="1519504" y="1396822"/>
                </a:cubicBezTo>
                <a:cubicBezTo>
                  <a:pt x="1514246" y="1402080"/>
                  <a:pt x="1508988" y="1407338"/>
                  <a:pt x="1507236" y="1412596"/>
                </a:cubicBezTo>
                <a:cubicBezTo>
                  <a:pt x="1508988" y="1409091"/>
                  <a:pt x="1515999" y="1403833"/>
                  <a:pt x="1521257" y="1400328"/>
                </a:cubicBezTo>
                <a:cubicBezTo>
                  <a:pt x="1526514" y="1395070"/>
                  <a:pt x="1530020" y="1393317"/>
                  <a:pt x="1528267" y="1396822"/>
                </a:cubicBezTo>
                <a:cubicBezTo>
                  <a:pt x="1531772" y="1395070"/>
                  <a:pt x="1533525" y="1391565"/>
                  <a:pt x="1535277" y="1388059"/>
                </a:cubicBezTo>
                <a:cubicBezTo>
                  <a:pt x="1531772" y="1389812"/>
                  <a:pt x="1531772" y="1389812"/>
                  <a:pt x="1531772" y="1388059"/>
                </a:cubicBezTo>
                <a:cubicBezTo>
                  <a:pt x="1540535" y="1379296"/>
                  <a:pt x="1533525" y="1379296"/>
                  <a:pt x="1542288" y="1370533"/>
                </a:cubicBezTo>
                <a:cubicBezTo>
                  <a:pt x="1540535" y="1375791"/>
                  <a:pt x="1538783" y="1379296"/>
                  <a:pt x="1540535" y="1377544"/>
                </a:cubicBezTo>
                <a:cubicBezTo>
                  <a:pt x="1542288" y="1375791"/>
                  <a:pt x="1545793" y="1374039"/>
                  <a:pt x="1545793" y="1370533"/>
                </a:cubicBezTo>
                <a:cubicBezTo>
                  <a:pt x="1547546" y="1368781"/>
                  <a:pt x="1547546" y="1367028"/>
                  <a:pt x="1549298" y="1365276"/>
                </a:cubicBezTo>
                <a:cubicBezTo>
                  <a:pt x="1552803" y="1361770"/>
                  <a:pt x="1556309" y="1358265"/>
                  <a:pt x="1559814" y="1354760"/>
                </a:cubicBezTo>
                <a:cubicBezTo>
                  <a:pt x="1558061" y="1360018"/>
                  <a:pt x="1554556" y="1363523"/>
                  <a:pt x="1552803" y="1368781"/>
                </a:cubicBezTo>
                <a:cubicBezTo>
                  <a:pt x="1554556" y="1365276"/>
                  <a:pt x="1556309" y="1363523"/>
                  <a:pt x="1558061" y="1361770"/>
                </a:cubicBezTo>
                <a:lnTo>
                  <a:pt x="1563319" y="1351255"/>
                </a:lnTo>
                <a:cubicBezTo>
                  <a:pt x="1559814" y="1354760"/>
                  <a:pt x="1558061" y="1354760"/>
                  <a:pt x="1559814" y="1353007"/>
                </a:cubicBezTo>
                <a:cubicBezTo>
                  <a:pt x="1566824" y="1345997"/>
                  <a:pt x="1572082" y="1337234"/>
                  <a:pt x="1577340" y="1328471"/>
                </a:cubicBezTo>
                <a:cubicBezTo>
                  <a:pt x="1579092" y="1319708"/>
                  <a:pt x="1586103" y="1310945"/>
                  <a:pt x="1593113" y="1302182"/>
                </a:cubicBezTo>
                <a:cubicBezTo>
                  <a:pt x="1600124" y="1293419"/>
                  <a:pt x="1607134" y="1282903"/>
                  <a:pt x="1608887" y="1275893"/>
                </a:cubicBezTo>
                <a:cubicBezTo>
                  <a:pt x="1607134" y="1282903"/>
                  <a:pt x="1607134" y="1282903"/>
                  <a:pt x="1608887" y="1284656"/>
                </a:cubicBezTo>
                <a:cubicBezTo>
                  <a:pt x="1601876" y="1291666"/>
                  <a:pt x="1591361" y="1303935"/>
                  <a:pt x="1591361" y="1310945"/>
                </a:cubicBezTo>
                <a:cubicBezTo>
                  <a:pt x="1586103" y="1314450"/>
                  <a:pt x="1582597" y="1319708"/>
                  <a:pt x="1580845" y="1324966"/>
                </a:cubicBezTo>
                <a:cubicBezTo>
                  <a:pt x="1582597" y="1324966"/>
                  <a:pt x="1586103" y="1316203"/>
                  <a:pt x="1587855" y="1319708"/>
                </a:cubicBezTo>
                <a:cubicBezTo>
                  <a:pt x="1587855" y="1310945"/>
                  <a:pt x="1598371" y="1307440"/>
                  <a:pt x="1596618" y="1302182"/>
                </a:cubicBezTo>
                <a:cubicBezTo>
                  <a:pt x="1603629" y="1296924"/>
                  <a:pt x="1605381" y="1288161"/>
                  <a:pt x="1612392" y="1281151"/>
                </a:cubicBezTo>
                <a:cubicBezTo>
                  <a:pt x="1610639" y="1286409"/>
                  <a:pt x="1608887" y="1289914"/>
                  <a:pt x="1610639" y="1288161"/>
                </a:cubicBezTo>
                <a:cubicBezTo>
                  <a:pt x="1612392" y="1282903"/>
                  <a:pt x="1615897" y="1282903"/>
                  <a:pt x="1615897" y="1282903"/>
                </a:cubicBezTo>
                <a:cubicBezTo>
                  <a:pt x="1614144" y="1281151"/>
                  <a:pt x="1619402" y="1277646"/>
                  <a:pt x="1619402" y="1272388"/>
                </a:cubicBezTo>
                <a:cubicBezTo>
                  <a:pt x="1617650" y="1275893"/>
                  <a:pt x="1615897" y="1275893"/>
                  <a:pt x="1615897" y="1274140"/>
                </a:cubicBezTo>
                <a:cubicBezTo>
                  <a:pt x="1621155" y="1268883"/>
                  <a:pt x="1622907" y="1260120"/>
                  <a:pt x="1628165" y="1256614"/>
                </a:cubicBezTo>
                <a:cubicBezTo>
                  <a:pt x="1628165" y="1258367"/>
                  <a:pt x="1626413" y="1263625"/>
                  <a:pt x="1628165" y="1261872"/>
                </a:cubicBezTo>
                <a:cubicBezTo>
                  <a:pt x="1633423" y="1254862"/>
                  <a:pt x="1629918" y="1253109"/>
                  <a:pt x="1633423" y="1246099"/>
                </a:cubicBezTo>
                <a:cubicBezTo>
                  <a:pt x="1638681" y="1244346"/>
                  <a:pt x="1642186" y="1233831"/>
                  <a:pt x="1647444" y="1230325"/>
                </a:cubicBezTo>
                <a:cubicBezTo>
                  <a:pt x="1649196" y="1223315"/>
                  <a:pt x="1656207" y="1214552"/>
                  <a:pt x="1659712" y="1211047"/>
                </a:cubicBezTo>
                <a:cubicBezTo>
                  <a:pt x="1656207" y="1214552"/>
                  <a:pt x="1657959" y="1216305"/>
                  <a:pt x="1657959" y="1216305"/>
                </a:cubicBezTo>
                <a:cubicBezTo>
                  <a:pt x="1661465" y="1211047"/>
                  <a:pt x="1668475" y="1204036"/>
                  <a:pt x="1664970" y="1204036"/>
                </a:cubicBezTo>
                <a:cubicBezTo>
                  <a:pt x="1668475" y="1197026"/>
                  <a:pt x="1666722" y="1204036"/>
                  <a:pt x="1668475" y="1202284"/>
                </a:cubicBezTo>
                <a:cubicBezTo>
                  <a:pt x="1670228" y="1197026"/>
                  <a:pt x="1673733" y="1195273"/>
                  <a:pt x="1673733" y="1191768"/>
                </a:cubicBezTo>
                <a:cubicBezTo>
                  <a:pt x="1671980" y="1188263"/>
                  <a:pt x="1671980" y="1193521"/>
                  <a:pt x="1668475" y="1197026"/>
                </a:cubicBezTo>
                <a:cubicBezTo>
                  <a:pt x="1666722" y="1197026"/>
                  <a:pt x="1670228" y="1193521"/>
                  <a:pt x="1670228" y="1188263"/>
                </a:cubicBezTo>
                <a:cubicBezTo>
                  <a:pt x="1671980" y="1186510"/>
                  <a:pt x="1673733" y="1183005"/>
                  <a:pt x="1673733" y="1179500"/>
                </a:cubicBezTo>
                <a:cubicBezTo>
                  <a:pt x="1675485" y="1181253"/>
                  <a:pt x="1680743" y="1168984"/>
                  <a:pt x="1678991" y="1175995"/>
                </a:cubicBezTo>
                <a:cubicBezTo>
                  <a:pt x="1678991" y="1177747"/>
                  <a:pt x="1673733" y="1179500"/>
                  <a:pt x="1673733" y="1190016"/>
                </a:cubicBezTo>
                <a:cubicBezTo>
                  <a:pt x="1678991" y="1179500"/>
                  <a:pt x="1677238" y="1186510"/>
                  <a:pt x="1680743" y="1183005"/>
                </a:cubicBezTo>
                <a:cubicBezTo>
                  <a:pt x="1682496" y="1174242"/>
                  <a:pt x="1689506" y="1170737"/>
                  <a:pt x="1689506" y="1161974"/>
                </a:cubicBezTo>
                <a:cubicBezTo>
                  <a:pt x="1689506" y="1167232"/>
                  <a:pt x="1687754" y="1170737"/>
                  <a:pt x="1687754" y="1174242"/>
                </a:cubicBezTo>
                <a:cubicBezTo>
                  <a:pt x="1682496" y="1179500"/>
                  <a:pt x="1680743" y="1184758"/>
                  <a:pt x="1678991" y="1191768"/>
                </a:cubicBezTo>
                <a:cubicBezTo>
                  <a:pt x="1680743" y="1190016"/>
                  <a:pt x="1682496" y="1190016"/>
                  <a:pt x="1680743" y="1193521"/>
                </a:cubicBezTo>
                <a:cubicBezTo>
                  <a:pt x="1678991" y="1193521"/>
                  <a:pt x="1677238" y="1198779"/>
                  <a:pt x="1675485" y="1204036"/>
                </a:cubicBezTo>
                <a:cubicBezTo>
                  <a:pt x="1673733" y="1209294"/>
                  <a:pt x="1670228" y="1216305"/>
                  <a:pt x="1670228" y="1219810"/>
                </a:cubicBezTo>
                <a:cubicBezTo>
                  <a:pt x="1666722" y="1223315"/>
                  <a:pt x="1668475" y="1219810"/>
                  <a:pt x="1664970" y="1225068"/>
                </a:cubicBezTo>
                <a:cubicBezTo>
                  <a:pt x="1663217" y="1232078"/>
                  <a:pt x="1657959" y="1242594"/>
                  <a:pt x="1654454" y="1242594"/>
                </a:cubicBezTo>
                <a:cubicBezTo>
                  <a:pt x="1654454" y="1239088"/>
                  <a:pt x="1659712" y="1237336"/>
                  <a:pt x="1659712" y="1233831"/>
                </a:cubicBezTo>
                <a:cubicBezTo>
                  <a:pt x="1657959" y="1233831"/>
                  <a:pt x="1663217" y="1219810"/>
                  <a:pt x="1659712" y="1225068"/>
                </a:cubicBezTo>
                <a:cubicBezTo>
                  <a:pt x="1656207" y="1230325"/>
                  <a:pt x="1659712" y="1226820"/>
                  <a:pt x="1657959" y="1233831"/>
                </a:cubicBezTo>
                <a:cubicBezTo>
                  <a:pt x="1654454" y="1237336"/>
                  <a:pt x="1652701" y="1242594"/>
                  <a:pt x="1650949" y="1246099"/>
                </a:cubicBezTo>
                <a:cubicBezTo>
                  <a:pt x="1645691" y="1253109"/>
                  <a:pt x="1650949" y="1240841"/>
                  <a:pt x="1647444" y="1247851"/>
                </a:cubicBezTo>
                <a:cubicBezTo>
                  <a:pt x="1649196" y="1249604"/>
                  <a:pt x="1643938" y="1260120"/>
                  <a:pt x="1642186" y="1263625"/>
                </a:cubicBezTo>
                <a:cubicBezTo>
                  <a:pt x="1642186" y="1265377"/>
                  <a:pt x="1642186" y="1267130"/>
                  <a:pt x="1642186" y="1270635"/>
                </a:cubicBezTo>
                <a:cubicBezTo>
                  <a:pt x="1636928" y="1277646"/>
                  <a:pt x="1633423" y="1288161"/>
                  <a:pt x="1628165" y="1295172"/>
                </a:cubicBezTo>
                <a:cubicBezTo>
                  <a:pt x="1626413" y="1291666"/>
                  <a:pt x="1633423" y="1284656"/>
                  <a:pt x="1629918" y="1288161"/>
                </a:cubicBezTo>
                <a:cubicBezTo>
                  <a:pt x="1624660" y="1296924"/>
                  <a:pt x="1622907" y="1295172"/>
                  <a:pt x="1619402" y="1303935"/>
                </a:cubicBezTo>
                <a:cubicBezTo>
                  <a:pt x="1617650" y="1303935"/>
                  <a:pt x="1608887" y="1316203"/>
                  <a:pt x="1605381" y="1323213"/>
                </a:cubicBezTo>
                <a:cubicBezTo>
                  <a:pt x="1600124" y="1328471"/>
                  <a:pt x="1603629" y="1319708"/>
                  <a:pt x="1598371" y="1324966"/>
                </a:cubicBezTo>
                <a:cubicBezTo>
                  <a:pt x="1600124" y="1328471"/>
                  <a:pt x="1593113" y="1335481"/>
                  <a:pt x="1593113" y="1338987"/>
                </a:cubicBezTo>
                <a:cubicBezTo>
                  <a:pt x="1591361" y="1340739"/>
                  <a:pt x="1589608" y="1344244"/>
                  <a:pt x="1587855" y="1345997"/>
                </a:cubicBezTo>
                <a:cubicBezTo>
                  <a:pt x="1587855" y="1344244"/>
                  <a:pt x="1589608" y="1340739"/>
                  <a:pt x="1586103" y="1344244"/>
                </a:cubicBezTo>
                <a:cubicBezTo>
                  <a:pt x="1586103" y="1345997"/>
                  <a:pt x="1584350" y="1347750"/>
                  <a:pt x="1582597" y="1351255"/>
                </a:cubicBezTo>
                <a:cubicBezTo>
                  <a:pt x="1579092" y="1354760"/>
                  <a:pt x="1580845" y="1349502"/>
                  <a:pt x="1579092" y="1351255"/>
                </a:cubicBezTo>
                <a:cubicBezTo>
                  <a:pt x="1577340" y="1358265"/>
                  <a:pt x="1572082" y="1361770"/>
                  <a:pt x="1568577" y="1368781"/>
                </a:cubicBezTo>
                <a:cubicBezTo>
                  <a:pt x="1572082" y="1363523"/>
                  <a:pt x="1577340" y="1360018"/>
                  <a:pt x="1580845" y="1354760"/>
                </a:cubicBezTo>
                <a:cubicBezTo>
                  <a:pt x="1575587" y="1365276"/>
                  <a:pt x="1565071" y="1372286"/>
                  <a:pt x="1559814" y="1382802"/>
                </a:cubicBezTo>
                <a:lnTo>
                  <a:pt x="1583912" y="1353884"/>
                </a:lnTo>
                <a:lnTo>
                  <a:pt x="1583912" y="1353884"/>
                </a:lnTo>
                <a:cubicBezTo>
                  <a:pt x="1584350" y="1353445"/>
                  <a:pt x="1585226" y="1352131"/>
                  <a:pt x="1586103" y="1351255"/>
                </a:cubicBezTo>
                <a:lnTo>
                  <a:pt x="1583912" y="1353884"/>
                </a:lnTo>
                <a:lnTo>
                  <a:pt x="1584350" y="1351255"/>
                </a:lnTo>
                <a:cubicBezTo>
                  <a:pt x="1589608" y="1347750"/>
                  <a:pt x="1587855" y="1351255"/>
                  <a:pt x="1591361" y="1345997"/>
                </a:cubicBezTo>
                <a:cubicBezTo>
                  <a:pt x="1591361" y="1345997"/>
                  <a:pt x="1591361" y="1351255"/>
                  <a:pt x="1591361" y="1351255"/>
                </a:cubicBezTo>
                <a:cubicBezTo>
                  <a:pt x="1580845" y="1361770"/>
                  <a:pt x="1568577" y="1374039"/>
                  <a:pt x="1565071" y="1384554"/>
                </a:cubicBezTo>
                <a:cubicBezTo>
                  <a:pt x="1566824" y="1381049"/>
                  <a:pt x="1559814" y="1388059"/>
                  <a:pt x="1559814" y="1389812"/>
                </a:cubicBezTo>
                <a:cubicBezTo>
                  <a:pt x="1554556" y="1395070"/>
                  <a:pt x="1561566" y="1386307"/>
                  <a:pt x="1558061" y="1388059"/>
                </a:cubicBezTo>
                <a:cubicBezTo>
                  <a:pt x="1556309" y="1391565"/>
                  <a:pt x="1552803" y="1395070"/>
                  <a:pt x="1549298" y="1398575"/>
                </a:cubicBezTo>
                <a:cubicBezTo>
                  <a:pt x="1551051" y="1396822"/>
                  <a:pt x="1559814" y="1388059"/>
                  <a:pt x="1556309" y="1395070"/>
                </a:cubicBezTo>
                <a:cubicBezTo>
                  <a:pt x="1554556" y="1398575"/>
                  <a:pt x="1549298" y="1398575"/>
                  <a:pt x="1549298" y="1402080"/>
                </a:cubicBezTo>
                <a:cubicBezTo>
                  <a:pt x="1547546" y="1407338"/>
                  <a:pt x="1549298" y="1405585"/>
                  <a:pt x="1544040" y="1412596"/>
                </a:cubicBezTo>
                <a:cubicBezTo>
                  <a:pt x="1549298" y="1409091"/>
                  <a:pt x="1547546" y="1412596"/>
                  <a:pt x="1547546" y="1414348"/>
                </a:cubicBezTo>
                <a:cubicBezTo>
                  <a:pt x="1542288" y="1417854"/>
                  <a:pt x="1542288" y="1423111"/>
                  <a:pt x="1540535" y="1424864"/>
                </a:cubicBezTo>
                <a:cubicBezTo>
                  <a:pt x="1535277" y="1428369"/>
                  <a:pt x="1542288" y="1417854"/>
                  <a:pt x="1538783" y="1421359"/>
                </a:cubicBezTo>
                <a:cubicBezTo>
                  <a:pt x="1533525" y="1428369"/>
                  <a:pt x="1528267" y="1433627"/>
                  <a:pt x="1524762" y="1438885"/>
                </a:cubicBezTo>
                <a:cubicBezTo>
                  <a:pt x="1526514" y="1433627"/>
                  <a:pt x="1528267" y="1431874"/>
                  <a:pt x="1526514" y="1431874"/>
                </a:cubicBezTo>
                <a:cubicBezTo>
                  <a:pt x="1521257" y="1437132"/>
                  <a:pt x="1521257" y="1433627"/>
                  <a:pt x="1517751" y="1437132"/>
                </a:cubicBezTo>
                <a:cubicBezTo>
                  <a:pt x="1519504" y="1440637"/>
                  <a:pt x="1510741" y="1445895"/>
                  <a:pt x="1507236" y="1447648"/>
                </a:cubicBezTo>
                <a:cubicBezTo>
                  <a:pt x="1501978" y="1452906"/>
                  <a:pt x="1498473" y="1458163"/>
                  <a:pt x="1500225" y="1459916"/>
                </a:cubicBezTo>
                <a:cubicBezTo>
                  <a:pt x="1494967" y="1463421"/>
                  <a:pt x="1493215" y="1461669"/>
                  <a:pt x="1493215" y="1459916"/>
                </a:cubicBezTo>
                <a:cubicBezTo>
                  <a:pt x="1491462" y="1466926"/>
                  <a:pt x="1480947" y="1472184"/>
                  <a:pt x="1480947" y="1475689"/>
                </a:cubicBezTo>
                <a:cubicBezTo>
                  <a:pt x="1479194" y="1477442"/>
                  <a:pt x="1475689" y="1479195"/>
                  <a:pt x="1473936" y="1480947"/>
                </a:cubicBezTo>
                <a:cubicBezTo>
                  <a:pt x="1475689" y="1486205"/>
                  <a:pt x="1494967" y="1463421"/>
                  <a:pt x="1498473" y="1466926"/>
                </a:cubicBezTo>
                <a:cubicBezTo>
                  <a:pt x="1491462" y="1472184"/>
                  <a:pt x="1486205" y="1475689"/>
                  <a:pt x="1479194" y="1480947"/>
                </a:cubicBezTo>
                <a:cubicBezTo>
                  <a:pt x="1484452" y="1482700"/>
                  <a:pt x="1477442" y="1491463"/>
                  <a:pt x="1480947" y="1494968"/>
                </a:cubicBezTo>
                <a:cubicBezTo>
                  <a:pt x="1472184" y="1498473"/>
                  <a:pt x="1463421" y="1512494"/>
                  <a:pt x="1449400" y="1523010"/>
                </a:cubicBezTo>
                <a:cubicBezTo>
                  <a:pt x="1454658" y="1517752"/>
                  <a:pt x="1454658" y="1515999"/>
                  <a:pt x="1459916" y="1508989"/>
                </a:cubicBezTo>
                <a:cubicBezTo>
                  <a:pt x="1447647" y="1515999"/>
                  <a:pt x="1435379" y="1524762"/>
                  <a:pt x="1424863" y="1535278"/>
                </a:cubicBezTo>
                <a:cubicBezTo>
                  <a:pt x="1410843" y="1540536"/>
                  <a:pt x="1402080" y="1554556"/>
                  <a:pt x="1388059" y="1558062"/>
                </a:cubicBezTo>
                <a:cubicBezTo>
                  <a:pt x="1386306" y="1561567"/>
                  <a:pt x="1382801" y="1561567"/>
                  <a:pt x="1381049" y="1565072"/>
                </a:cubicBezTo>
                <a:lnTo>
                  <a:pt x="1372286" y="1566825"/>
                </a:lnTo>
                <a:cubicBezTo>
                  <a:pt x="1365275" y="1573835"/>
                  <a:pt x="1358265" y="1579093"/>
                  <a:pt x="1349502" y="1582598"/>
                </a:cubicBezTo>
                <a:cubicBezTo>
                  <a:pt x="1340739" y="1586103"/>
                  <a:pt x="1333728" y="1589608"/>
                  <a:pt x="1328471" y="1593114"/>
                </a:cubicBezTo>
                <a:cubicBezTo>
                  <a:pt x="1330223" y="1593114"/>
                  <a:pt x="1331976" y="1591361"/>
                  <a:pt x="1331976" y="1593114"/>
                </a:cubicBezTo>
                <a:cubicBezTo>
                  <a:pt x="1328471" y="1594866"/>
                  <a:pt x="1324965" y="1600124"/>
                  <a:pt x="1323213" y="1598371"/>
                </a:cubicBezTo>
                <a:cubicBezTo>
                  <a:pt x="1326718" y="1596619"/>
                  <a:pt x="1326718" y="1594866"/>
                  <a:pt x="1323213" y="1596619"/>
                </a:cubicBezTo>
                <a:cubicBezTo>
                  <a:pt x="1319708" y="1600124"/>
                  <a:pt x="1300429" y="1607134"/>
                  <a:pt x="1296924" y="1608887"/>
                </a:cubicBezTo>
                <a:cubicBezTo>
                  <a:pt x="1300429" y="1607134"/>
                  <a:pt x="1307439" y="1601877"/>
                  <a:pt x="1305687" y="1601877"/>
                </a:cubicBezTo>
                <a:cubicBezTo>
                  <a:pt x="1298676" y="1605382"/>
                  <a:pt x="1293419" y="1608887"/>
                  <a:pt x="1286408" y="1610640"/>
                </a:cubicBezTo>
                <a:cubicBezTo>
                  <a:pt x="1284655" y="1614145"/>
                  <a:pt x="1288161" y="1614145"/>
                  <a:pt x="1286408" y="1617650"/>
                </a:cubicBezTo>
                <a:cubicBezTo>
                  <a:pt x="1282903" y="1615897"/>
                  <a:pt x="1277645" y="1612392"/>
                  <a:pt x="1261872" y="1622908"/>
                </a:cubicBezTo>
                <a:cubicBezTo>
                  <a:pt x="1267130" y="1622908"/>
                  <a:pt x="1263624" y="1624660"/>
                  <a:pt x="1268882" y="1622908"/>
                </a:cubicBezTo>
                <a:cubicBezTo>
                  <a:pt x="1258367" y="1631671"/>
                  <a:pt x="1249604" y="1633423"/>
                  <a:pt x="1237335" y="1640434"/>
                </a:cubicBezTo>
                <a:cubicBezTo>
                  <a:pt x="1228572" y="1640434"/>
                  <a:pt x="1216304" y="1650949"/>
                  <a:pt x="1204036" y="1650949"/>
                </a:cubicBezTo>
                <a:cubicBezTo>
                  <a:pt x="1200531" y="1654455"/>
                  <a:pt x="1195273" y="1654455"/>
                  <a:pt x="1191768" y="1657960"/>
                </a:cubicBezTo>
                <a:cubicBezTo>
                  <a:pt x="1193520" y="1657960"/>
                  <a:pt x="1197025" y="1657960"/>
                  <a:pt x="1195273" y="1659712"/>
                </a:cubicBezTo>
                <a:cubicBezTo>
                  <a:pt x="1184757" y="1659712"/>
                  <a:pt x="1175994" y="1668475"/>
                  <a:pt x="1163726" y="1670228"/>
                </a:cubicBezTo>
                <a:cubicBezTo>
                  <a:pt x="1167231" y="1664970"/>
                  <a:pt x="1183005" y="1663218"/>
                  <a:pt x="1183005" y="1661465"/>
                </a:cubicBezTo>
                <a:cubicBezTo>
                  <a:pt x="1175994" y="1661465"/>
                  <a:pt x="1165479" y="1666723"/>
                  <a:pt x="1156716" y="1668475"/>
                </a:cubicBezTo>
                <a:cubicBezTo>
                  <a:pt x="1147953" y="1671981"/>
                  <a:pt x="1142695" y="1673733"/>
                  <a:pt x="1146200" y="1670228"/>
                </a:cubicBezTo>
                <a:cubicBezTo>
                  <a:pt x="1135684" y="1673733"/>
                  <a:pt x="1121664" y="1680744"/>
                  <a:pt x="1105890" y="1682496"/>
                </a:cubicBezTo>
                <a:cubicBezTo>
                  <a:pt x="1098880" y="1682496"/>
                  <a:pt x="1098880" y="1680744"/>
                  <a:pt x="1091870" y="1684249"/>
                </a:cubicBezTo>
                <a:cubicBezTo>
                  <a:pt x="1090117" y="1682496"/>
                  <a:pt x="1098880" y="1678991"/>
                  <a:pt x="1097127" y="1677238"/>
                </a:cubicBezTo>
                <a:cubicBezTo>
                  <a:pt x="1095375" y="1677238"/>
                  <a:pt x="1093622" y="1678991"/>
                  <a:pt x="1091870" y="1678991"/>
                </a:cubicBezTo>
                <a:cubicBezTo>
                  <a:pt x="1088364" y="1682496"/>
                  <a:pt x="1090117" y="1682496"/>
                  <a:pt x="1084859" y="1684249"/>
                </a:cubicBezTo>
                <a:cubicBezTo>
                  <a:pt x="1077849" y="1686001"/>
                  <a:pt x="1088364" y="1680744"/>
                  <a:pt x="1084859" y="1680744"/>
                </a:cubicBezTo>
                <a:cubicBezTo>
                  <a:pt x="1077849" y="1680744"/>
                  <a:pt x="1077849" y="1686001"/>
                  <a:pt x="1069086" y="1686001"/>
                </a:cubicBezTo>
                <a:cubicBezTo>
                  <a:pt x="1072591" y="1684249"/>
                  <a:pt x="1072591" y="1682496"/>
                  <a:pt x="1069086" y="1682496"/>
                </a:cubicBezTo>
                <a:cubicBezTo>
                  <a:pt x="1060323" y="1686001"/>
                  <a:pt x="1065580" y="1686001"/>
                  <a:pt x="1062075" y="1687754"/>
                </a:cubicBezTo>
                <a:cubicBezTo>
                  <a:pt x="1058570" y="1686001"/>
                  <a:pt x="1055065" y="1691259"/>
                  <a:pt x="1051560" y="1689507"/>
                </a:cubicBezTo>
                <a:cubicBezTo>
                  <a:pt x="1049807" y="1687754"/>
                  <a:pt x="1060323" y="1687754"/>
                  <a:pt x="1056817" y="1686001"/>
                </a:cubicBezTo>
                <a:cubicBezTo>
                  <a:pt x="1051560" y="1684249"/>
                  <a:pt x="1046302" y="1691259"/>
                  <a:pt x="1039291" y="1693012"/>
                </a:cubicBezTo>
                <a:cubicBezTo>
                  <a:pt x="1046302" y="1691259"/>
                  <a:pt x="1055065" y="1691259"/>
                  <a:pt x="1049807" y="1694764"/>
                </a:cubicBezTo>
                <a:cubicBezTo>
                  <a:pt x="1037539" y="1696517"/>
                  <a:pt x="1025271" y="1696517"/>
                  <a:pt x="1013002" y="1700022"/>
                </a:cubicBezTo>
                <a:cubicBezTo>
                  <a:pt x="1014755" y="1701775"/>
                  <a:pt x="1016508" y="1701775"/>
                  <a:pt x="1014755" y="1701775"/>
                </a:cubicBezTo>
                <a:cubicBezTo>
                  <a:pt x="1005992" y="1701775"/>
                  <a:pt x="1018260" y="1698270"/>
                  <a:pt x="1011250" y="1696517"/>
                </a:cubicBezTo>
                <a:cubicBezTo>
                  <a:pt x="1005992" y="1700022"/>
                  <a:pt x="998982" y="1696517"/>
                  <a:pt x="993724" y="1698270"/>
                </a:cubicBezTo>
                <a:cubicBezTo>
                  <a:pt x="995476" y="1700022"/>
                  <a:pt x="1005992" y="1698270"/>
                  <a:pt x="1000734" y="1703527"/>
                </a:cubicBezTo>
                <a:cubicBezTo>
                  <a:pt x="993724" y="1701775"/>
                  <a:pt x="993724" y="1701775"/>
                  <a:pt x="990219" y="1700022"/>
                </a:cubicBezTo>
                <a:lnTo>
                  <a:pt x="979703" y="1705280"/>
                </a:lnTo>
                <a:cubicBezTo>
                  <a:pt x="971816" y="1703966"/>
                  <a:pt x="964915" y="1705609"/>
                  <a:pt x="958261" y="1705773"/>
                </a:cubicBezTo>
                <a:lnTo>
                  <a:pt x="955914" y="1705598"/>
                </a:lnTo>
                <a:lnTo>
                  <a:pt x="956919" y="1705280"/>
                </a:lnTo>
                <a:cubicBezTo>
                  <a:pt x="958672" y="1705280"/>
                  <a:pt x="955167" y="1703527"/>
                  <a:pt x="955167" y="1703527"/>
                </a:cubicBezTo>
                <a:cubicBezTo>
                  <a:pt x="949909" y="1705280"/>
                  <a:pt x="934135" y="1708785"/>
                  <a:pt x="923620" y="1708785"/>
                </a:cubicBezTo>
                <a:cubicBezTo>
                  <a:pt x="918362" y="1707033"/>
                  <a:pt x="925372" y="1705280"/>
                  <a:pt x="918362" y="1705280"/>
                </a:cubicBezTo>
                <a:cubicBezTo>
                  <a:pt x="911352" y="1705280"/>
                  <a:pt x="909599" y="1705280"/>
                  <a:pt x="904341" y="1707033"/>
                </a:cubicBezTo>
                <a:cubicBezTo>
                  <a:pt x="897331" y="1705280"/>
                  <a:pt x="902589" y="1705280"/>
                  <a:pt x="902589" y="1703527"/>
                </a:cubicBezTo>
                <a:cubicBezTo>
                  <a:pt x="897331" y="1703527"/>
                  <a:pt x="890320" y="1703527"/>
                  <a:pt x="885063" y="1705280"/>
                </a:cubicBezTo>
                <a:cubicBezTo>
                  <a:pt x="892073" y="1701775"/>
                  <a:pt x="886815" y="1703527"/>
                  <a:pt x="881557" y="1701775"/>
                </a:cubicBezTo>
                <a:cubicBezTo>
                  <a:pt x="897331" y="1701775"/>
                  <a:pt x="913104" y="1701775"/>
                  <a:pt x="928878" y="1701775"/>
                </a:cubicBezTo>
                <a:cubicBezTo>
                  <a:pt x="925372" y="1700022"/>
                  <a:pt x="934135" y="1698270"/>
                  <a:pt x="932383" y="1698270"/>
                </a:cubicBezTo>
                <a:cubicBezTo>
                  <a:pt x="911352" y="1700022"/>
                  <a:pt x="878052" y="1694764"/>
                  <a:pt x="867537" y="1701775"/>
                </a:cubicBezTo>
                <a:cubicBezTo>
                  <a:pt x="858774" y="1701775"/>
                  <a:pt x="867537" y="1700022"/>
                  <a:pt x="860526" y="1698270"/>
                </a:cubicBezTo>
                <a:cubicBezTo>
                  <a:pt x="855268" y="1700022"/>
                  <a:pt x="848258" y="1698270"/>
                  <a:pt x="843000" y="1698270"/>
                </a:cubicBezTo>
                <a:cubicBezTo>
                  <a:pt x="841248" y="1701775"/>
                  <a:pt x="834237" y="1700022"/>
                  <a:pt x="835990" y="1701775"/>
                </a:cubicBezTo>
                <a:cubicBezTo>
                  <a:pt x="841248" y="1701775"/>
                  <a:pt x="844753" y="1703527"/>
                  <a:pt x="851763" y="1701775"/>
                </a:cubicBezTo>
                <a:cubicBezTo>
                  <a:pt x="850011" y="1701775"/>
                  <a:pt x="846506" y="1700022"/>
                  <a:pt x="848258" y="1700022"/>
                </a:cubicBezTo>
                <a:cubicBezTo>
                  <a:pt x="851763" y="1701775"/>
                  <a:pt x="857021" y="1700022"/>
                  <a:pt x="860526" y="1701775"/>
                </a:cubicBezTo>
                <a:cubicBezTo>
                  <a:pt x="855268" y="1703527"/>
                  <a:pt x="862279" y="1705280"/>
                  <a:pt x="857021" y="1707033"/>
                </a:cubicBezTo>
                <a:cubicBezTo>
                  <a:pt x="848258" y="1707033"/>
                  <a:pt x="857021" y="1705280"/>
                  <a:pt x="850011" y="1703527"/>
                </a:cubicBezTo>
                <a:cubicBezTo>
                  <a:pt x="841248" y="1707033"/>
                  <a:pt x="827227" y="1700022"/>
                  <a:pt x="827227" y="1705280"/>
                </a:cubicBezTo>
                <a:cubicBezTo>
                  <a:pt x="823722" y="1705280"/>
                  <a:pt x="821969" y="1705280"/>
                  <a:pt x="818464" y="1705280"/>
                </a:cubicBezTo>
                <a:cubicBezTo>
                  <a:pt x="813206" y="1703527"/>
                  <a:pt x="816711" y="1701775"/>
                  <a:pt x="811453" y="1701775"/>
                </a:cubicBezTo>
                <a:cubicBezTo>
                  <a:pt x="807948" y="1703527"/>
                  <a:pt x="811453" y="1703527"/>
                  <a:pt x="809701" y="1703527"/>
                </a:cubicBezTo>
                <a:cubicBezTo>
                  <a:pt x="802691" y="1703527"/>
                  <a:pt x="795680" y="1703527"/>
                  <a:pt x="788670" y="1701775"/>
                </a:cubicBezTo>
                <a:cubicBezTo>
                  <a:pt x="793928" y="1703527"/>
                  <a:pt x="779907" y="1701775"/>
                  <a:pt x="785164" y="1703527"/>
                </a:cubicBezTo>
                <a:cubicBezTo>
                  <a:pt x="792175" y="1701775"/>
                  <a:pt x="799185" y="1705280"/>
                  <a:pt x="804443" y="1707033"/>
                </a:cubicBezTo>
                <a:cubicBezTo>
                  <a:pt x="793928" y="1705280"/>
                  <a:pt x="790422" y="1705280"/>
                  <a:pt x="781659" y="1705280"/>
                </a:cubicBezTo>
                <a:cubicBezTo>
                  <a:pt x="781659" y="1705280"/>
                  <a:pt x="786917" y="1703527"/>
                  <a:pt x="781659" y="1701775"/>
                </a:cubicBezTo>
                <a:cubicBezTo>
                  <a:pt x="779907" y="1703527"/>
                  <a:pt x="778154" y="1701775"/>
                  <a:pt x="774649" y="1703527"/>
                </a:cubicBezTo>
                <a:cubicBezTo>
                  <a:pt x="776401" y="1703527"/>
                  <a:pt x="772896" y="1705280"/>
                  <a:pt x="774649" y="1707033"/>
                </a:cubicBezTo>
                <a:cubicBezTo>
                  <a:pt x="781659" y="1707033"/>
                  <a:pt x="786917" y="1708785"/>
                  <a:pt x="795680" y="1707033"/>
                </a:cubicBezTo>
                <a:cubicBezTo>
                  <a:pt x="800938" y="1708785"/>
                  <a:pt x="799185" y="1710538"/>
                  <a:pt x="802691" y="1710538"/>
                </a:cubicBezTo>
                <a:cubicBezTo>
                  <a:pt x="816711" y="1710538"/>
                  <a:pt x="821969" y="1707033"/>
                  <a:pt x="834237" y="1712290"/>
                </a:cubicBezTo>
                <a:cubicBezTo>
                  <a:pt x="835990" y="1714043"/>
                  <a:pt x="823722" y="1712290"/>
                  <a:pt x="830732" y="1714043"/>
                </a:cubicBezTo>
                <a:cubicBezTo>
                  <a:pt x="835990" y="1712290"/>
                  <a:pt x="837743" y="1712290"/>
                  <a:pt x="846506" y="1712290"/>
                </a:cubicBezTo>
                <a:cubicBezTo>
                  <a:pt x="848258" y="1714043"/>
                  <a:pt x="830732" y="1714043"/>
                  <a:pt x="839495" y="1715796"/>
                </a:cubicBezTo>
                <a:cubicBezTo>
                  <a:pt x="843000" y="1714043"/>
                  <a:pt x="850011" y="1715796"/>
                  <a:pt x="851763" y="1712290"/>
                </a:cubicBezTo>
                <a:cubicBezTo>
                  <a:pt x="864032" y="1714043"/>
                  <a:pt x="843000" y="1714043"/>
                  <a:pt x="851763" y="1715796"/>
                </a:cubicBezTo>
                <a:cubicBezTo>
                  <a:pt x="858774" y="1714043"/>
                  <a:pt x="865784" y="1715796"/>
                  <a:pt x="862279" y="1714043"/>
                </a:cubicBezTo>
                <a:cubicBezTo>
                  <a:pt x="869289" y="1715796"/>
                  <a:pt x="878052" y="1715796"/>
                  <a:pt x="878052" y="1714043"/>
                </a:cubicBezTo>
                <a:cubicBezTo>
                  <a:pt x="879805" y="1714043"/>
                  <a:pt x="881557" y="1714043"/>
                  <a:pt x="885063" y="1714043"/>
                </a:cubicBezTo>
                <a:cubicBezTo>
                  <a:pt x="888568" y="1714043"/>
                  <a:pt x="883310" y="1717548"/>
                  <a:pt x="892073" y="1715796"/>
                </a:cubicBezTo>
                <a:cubicBezTo>
                  <a:pt x="895578" y="1715796"/>
                  <a:pt x="893826" y="1714043"/>
                  <a:pt x="895578" y="1712290"/>
                </a:cubicBezTo>
                <a:cubicBezTo>
                  <a:pt x="900836" y="1712290"/>
                  <a:pt x="914857" y="1712290"/>
                  <a:pt x="913104" y="1714043"/>
                </a:cubicBezTo>
                <a:cubicBezTo>
                  <a:pt x="909599" y="1712290"/>
                  <a:pt x="904341" y="1714043"/>
                  <a:pt x="899083" y="1714043"/>
                </a:cubicBezTo>
                <a:cubicBezTo>
                  <a:pt x="911352" y="1715796"/>
                  <a:pt x="930630" y="1712290"/>
                  <a:pt x="928878" y="1717548"/>
                </a:cubicBezTo>
                <a:cubicBezTo>
                  <a:pt x="937641" y="1715796"/>
                  <a:pt x="944651" y="1717548"/>
                  <a:pt x="951661" y="1715796"/>
                </a:cubicBezTo>
                <a:cubicBezTo>
                  <a:pt x="946404" y="1715796"/>
                  <a:pt x="939393" y="1712290"/>
                  <a:pt x="934135" y="1715796"/>
                </a:cubicBezTo>
                <a:lnTo>
                  <a:pt x="927125" y="1714043"/>
                </a:lnTo>
                <a:cubicBezTo>
                  <a:pt x="930630" y="1714043"/>
                  <a:pt x="932383" y="1712290"/>
                  <a:pt x="934135" y="1712290"/>
                </a:cubicBezTo>
                <a:cubicBezTo>
                  <a:pt x="939393" y="1712290"/>
                  <a:pt x="948156" y="1712290"/>
                  <a:pt x="956919" y="1714043"/>
                </a:cubicBezTo>
                <a:cubicBezTo>
                  <a:pt x="956919" y="1714043"/>
                  <a:pt x="951661" y="1715796"/>
                  <a:pt x="956919" y="1717548"/>
                </a:cubicBezTo>
                <a:cubicBezTo>
                  <a:pt x="965682" y="1714043"/>
                  <a:pt x="979703" y="1714043"/>
                  <a:pt x="983208" y="1714043"/>
                </a:cubicBezTo>
                <a:cubicBezTo>
                  <a:pt x="986713" y="1712290"/>
                  <a:pt x="997229" y="1710538"/>
                  <a:pt x="993724" y="1708785"/>
                </a:cubicBezTo>
                <a:cubicBezTo>
                  <a:pt x="995476" y="1708785"/>
                  <a:pt x="997229" y="1708785"/>
                  <a:pt x="998982" y="1707033"/>
                </a:cubicBezTo>
                <a:cubicBezTo>
                  <a:pt x="998982" y="1710538"/>
                  <a:pt x="1007745" y="1708785"/>
                  <a:pt x="1004239" y="1712290"/>
                </a:cubicBezTo>
                <a:cubicBezTo>
                  <a:pt x="1009497" y="1710538"/>
                  <a:pt x="1011250" y="1707033"/>
                  <a:pt x="1011250" y="1707033"/>
                </a:cubicBezTo>
                <a:cubicBezTo>
                  <a:pt x="1020013" y="1707033"/>
                  <a:pt x="1042797" y="1700022"/>
                  <a:pt x="1032281" y="1705280"/>
                </a:cubicBezTo>
                <a:cubicBezTo>
                  <a:pt x="1035786" y="1705280"/>
                  <a:pt x="1046302" y="1701775"/>
                  <a:pt x="1044549" y="1705280"/>
                </a:cubicBezTo>
                <a:cubicBezTo>
                  <a:pt x="1041044" y="1707033"/>
                  <a:pt x="1037539" y="1705280"/>
                  <a:pt x="1034034" y="1707033"/>
                </a:cubicBezTo>
                <a:cubicBezTo>
                  <a:pt x="1039291" y="1710538"/>
                  <a:pt x="1046302" y="1705280"/>
                  <a:pt x="1051560" y="1705280"/>
                </a:cubicBezTo>
                <a:lnTo>
                  <a:pt x="1048055" y="1707033"/>
                </a:lnTo>
                <a:cubicBezTo>
                  <a:pt x="1049807" y="1707033"/>
                  <a:pt x="1049807" y="1708785"/>
                  <a:pt x="1046302" y="1708785"/>
                </a:cubicBezTo>
                <a:cubicBezTo>
                  <a:pt x="1044549" y="1708785"/>
                  <a:pt x="1041044" y="1708785"/>
                  <a:pt x="1039291" y="1708785"/>
                </a:cubicBezTo>
                <a:cubicBezTo>
                  <a:pt x="1037539" y="1710538"/>
                  <a:pt x="1034034" y="1710538"/>
                  <a:pt x="1035786" y="1712290"/>
                </a:cubicBezTo>
                <a:cubicBezTo>
                  <a:pt x="1044549" y="1710538"/>
                  <a:pt x="1055065" y="1708785"/>
                  <a:pt x="1058570" y="1705280"/>
                </a:cubicBezTo>
                <a:cubicBezTo>
                  <a:pt x="1069086" y="1703527"/>
                  <a:pt x="1081354" y="1701775"/>
                  <a:pt x="1091870" y="1698270"/>
                </a:cubicBezTo>
                <a:cubicBezTo>
                  <a:pt x="1088364" y="1696517"/>
                  <a:pt x="1088364" y="1694764"/>
                  <a:pt x="1091870" y="1693012"/>
                </a:cubicBezTo>
                <a:cubicBezTo>
                  <a:pt x="1093622" y="1696517"/>
                  <a:pt x="1095375" y="1691259"/>
                  <a:pt x="1105890" y="1691259"/>
                </a:cubicBezTo>
                <a:cubicBezTo>
                  <a:pt x="1104138" y="1693012"/>
                  <a:pt x="1091870" y="1696517"/>
                  <a:pt x="1097127" y="1698270"/>
                </a:cubicBezTo>
                <a:cubicBezTo>
                  <a:pt x="1109396" y="1694764"/>
                  <a:pt x="1121664" y="1693012"/>
                  <a:pt x="1133932" y="1686001"/>
                </a:cubicBezTo>
                <a:cubicBezTo>
                  <a:pt x="1146200" y="1686001"/>
                  <a:pt x="1165479" y="1677238"/>
                  <a:pt x="1175994" y="1677238"/>
                </a:cubicBezTo>
                <a:cubicBezTo>
                  <a:pt x="1174242" y="1678991"/>
                  <a:pt x="1168984" y="1680744"/>
                  <a:pt x="1170737" y="1680744"/>
                </a:cubicBezTo>
                <a:cubicBezTo>
                  <a:pt x="1179500" y="1678991"/>
                  <a:pt x="1170737" y="1686001"/>
                  <a:pt x="1179500" y="1680744"/>
                </a:cubicBezTo>
                <a:cubicBezTo>
                  <a:pt x="1181252" y="1678991"/>
                  <a:pt x="1177747" y="1678991"/>
                  <a:pt x="1179500" y="1677238"/>
                </a:cubicBezTo>
                <a:cubicBezTo>
                  <a:pt x="1186510" y="1671981"/>
                  <a:pt x="1197025" y="1670228"/>
                  <a:pt x="1205788" y="1666723"/>
                </a:cubicBezTo>
                <a:cubicBezTo>
                  <a:pt x="1200531" y="1666723"/>
                  <a:pt x="1195273" y="1666723"/>
                  <a:pt x="1198778" y="1664970"/>
                </a:cubicBezTo>
                <a:cubicBezTo>
                  <a:pt x="1204036" y="1661465"/>
                  <a:pt x="1209294" y="1661465"/>
                  <a:pt x="1214551" y="1657960"/>
                </a:cubicBezTo>
                <a:cubicBezTo>
                  <a:pt x="1212799" y="1659712"/>
                  <a:pt x="1213675" y="1659712"/>
                  <a:pt x="1214771" y="1659712"/>
                </a:cubicBezTo>
                <a:lnTo>
                  <a:pt x="1216166" y="1661307"/>
                </a:lnTo>
                <a:lnTo>
                  <a:pt x="1214727" y="1661815"/>
                </a:lnTo>
                <a:lnTo>
                  <a:pt x="1206703" y="1663599"/>
                </a:lnTo>
                <a:lnTo>
                  <a:pt x="1207103" y="1662998"/>
                </a:lnTo>
                <a:cubicBezTo>
                  <a:pt x="1206227" y="1663218"/>
                  <a:pt x="1204036" y="1664094"/>
                  <a:pt x="1200531" y="1664970"/>
                </a:cubicBezTo>
                <a:lnTo>
                  <a:pt x="1206703" y="1663599"/>
                </a:lnTo>
                <a:lnTo>
                  <a:pt x="1205788" y="1664970"/>
                </a:lnTo>
                <a:lnTo>
                  <a:pt x="1214727" y="1661815"/>
                </a:lnTo>
                <a:lnTo>
                  <a:pt x="1216304" y="1661465"/>
                </a:lnTo>
                <a:lnTo>
                  <a:pt x="1216166" y="1661307"/>
                </a:lnTo>
                <a:lnTo>
                  <a:pt x="1235583" y="1654455"/>
                </a:lnTo>
                <a:cubicBezTo>
                  <a:pt x="1232954" y="1656207"/>
                  <a:pt x="1232954" y="1657522"/>
                  <a:pt x="1234268" y="1657960"/>
                </a:cubicBezTo>
                <a:lnTo>
                  <a:pt x="1235616" y="1657933"/>
                </a:lnTo>
                <a:lnTo>
                  <a:pt x="1239964" y="1654455"/>
                </a:lnTo>
                <a:cubicBezTo>
                  <a:pt x="1241717" y="1653578"/>
                  <a:pt x="1243469" y="1652702"/>
                  <a:pt x="1244346" y="1650949"/>
                </a:cubicBezTo>
                <a:cubicBezTo>
                  <a:pt x="1260119" y="1643939"/>
                  <a:pt x="1279398" y="1636929"/>
                  <a:pt x="1288161" y="1629918"/>
                </a:cubicBezTo>
                <a:cubicBezTo>
                  <a:pt x="1293419" y="1628166"/>
                  <a:pt x="1289913" y="1631671"/>
                  <a:pt x="1296924" y="1628166"/>
                </a:cubicBezTo>
                <a:cubicBezTo>
                  <a:pt x="1296924" y="1628166"/>
                  <a:pt x="1298676" y="1626413"/>
                  <a:pt x="1300429" y="1626413"/>
                </a:cubicBezTo>
                <a:cubicBezTo>
                  <a:pt x="1303934" y="1622908"/>
                  <a:pt x="1300429" y="1622908"/>
                  <a:pt x="1305687" y="1621155"/>
                </a:cubicBezTo>
                <a:cubicBezTo>
                  <a:pt x="1309192" y="1621155"/>
                  <a:pt x="1317955" y="1617650"/>
                  <a:pt x="1324965" y="1612392"/>
                </a:cubicBezTo>
                <a:lnTo>
                  <a:pt x="1337485" y="1603629"/>
                </a:lnTo>
                <a:lnTo>
                  <a:pt x="1342820" y="1600234"/>
                </a:lnTo>
                <a:lnTo>
                  <a:pt x="1343806" y="1600562"/>
                </a:lnTo>
                <a:cubicBezTo>
                  <a:pt x="1342491" y="1601877"/>
                  <a:pt x="1340739" y="1603629"/>
                  <a:pt x="1342491" y="1603629"/>
                </a:cubicBezTo>
                <a:cubicBezTo>
                  <a:pt x="1344244" y="1600124"/>
                  <a:pt x="1347749" y="1600124"/>
                  <a:pt x="1351254" y="1600124"/>
                </a:cubicBezTo>
                <a:cubicBezTo>
                  <a:pt x="1353007" y="1596619"/>
                  <a:pt x="1356512" y="1594866"/>
                  <a:pt x="1360017" y="1594866"/>
                </a:cubicBezTo>
                <a:cubicBezTo>
                  <a:pt x="1361770" y="1593114"/>
                  <a:pt x="1360017" y="1593114"/>
                  <a:pt x="1361770" y="1589608"/>
                </a:cubicBezTo>
                <a:cubicBezTo>
                  <a:pt x="1367028" y="1589608"/>
                  <a:pt x="1370533" y="1586103"/>
                  <a:pt x="1374038" y="1584351"/>
                </a:cubicBezTo>
                <a:cubicBezTo>
                  <a:pt x="1372286" y="1586103"/>
                  <a:pt x="1372286" y="1587856"/>
                  <a:pt x="1374038" y="1587856"/>
                </a:cubicBezTo>
                <a:cubicBezTo>
                  <a:pt x="1375791" y="1586103"/>
                  <a:pt x="1379296" y="1582598"/>
                  <a:pt x="1381049" y="1580845"/>
                </a:cubicBezTo>
                <a:cubicBezTo>
                  <a:pt x="1379296" y="1582598"/>
                  <a:pt x="1377543" y="1584351"/>
                  <a:pt x="1374038" y="1584351"/>
                </a:cubicBezTo>
                <a:cubicBezTo>
                  <a:pt x="1379296" y="1580845"/>
                  <a:pt x="1384554" y="1577340"/>
                  <a:pt x="1386306" y="1573835"/>
                </a:cubicBezTo>
                <a:cubicBezTo>
                  <a:pt x="1382801" y="1580845"/>
                  <a:pt x="1396822" y="1568577"/>
                  <a:pt x="1398575" y="1570330"/>
                </a:cubicBezTo>
                <a:cubicBezTo>
                  <a:pt x="1410843" y="1558062"/>
                  <a:pt x="1426616" y="1549299"/>
                  <a:pt x="1440637" y="1540536"/>
                </a:cubicBezTo>
                <a:cubicBezTo>
                  <a:pt x="1444142" y="1535278"/>
                  <a:pt x="1444142" y="1537030"/>
                  <a:pt x="1447647" y="1535278"/>
                </a:cubicBezTo>
                <a:cubicBezTo>
                  <a:pt x="1454658" y="1528267"/>
                  <a:pt x="1468679" y="1514247"/>
                  <a:pt x="1475689" y="1514247"/>
                </a:cubicBezTo>
                <a:cubicBezTo>
                  <a:pt x="1479194" y="1505484"/>
                  <a:pt x="1493215" y="1498473"/>
                  <a:pt x="1496720" y="1496721"/>
                </a:cubicBezTo>
                <a:cubicBezTo>
                  <a:pt x="1494967" y="1498473"/>
                  <a:pt x="1487957" y="1505484"/>
                  <a:pt x="1491462" y="1503731"/>
                </a:cubicBezTo>
                <a:cubicBezTo>
                  <a:pt x="1494967" y="1500226"/>
                  <a:pt x="1498473" y="1496721"/>
                  <a:pt x="1501978" y="1493215"/>
                </a:cubicBezTo>
                <a:cubicBezTo>
                  <a:pt x="1500225" y="1494968"/>
                  <a:pt x="1498473" y="1494968"/>
                  <a:pt x="1500225" y="1491463"/>
                </a:cubicBezTo>
                <a:cubicBezTo>
                  <a:pt x="1507236" y="1487958"/>
                  <a:pt x="1510741" y="1480947"/>
                  <a:pt x="1515999" y="1475689"/>
                </a:cubicBezTo>
                <a:cubicBezTo>
                  <a:pt x="1505483" y="1491463"/>
                  <a:pt x="1507236" y="1494968"/>
                  <a:pt x="1496720" y="1500226"/>
                </a:cubicBezTo>
                <a:cubicBezTo>
                  <a:pt x="1491462" y="1508989"/>
                  <a:pt x="1484452" y="1514247"/>
                  <a:pt x="1477442" y="1521257"/>
                </a:cubicBezTo>
                <a:cubicBezTo>
                  <a:pt x="1472184" y="1524762"/>
                  <a:pt x="1473936" y="1519504"/>
                  <a:pt x="1468679" y="1524762"/>
                </a:cubicBezTo>
                <a:cubicBezTo>
                  <a:pt x="1468679" y="1523010"/>
                  <a:pt x="1475689" y="1517752"/>
                  <a:pt x="1472184" y="1519504"/>
                </a:cubicBezTo>
                <a:cubicBezTo>
                  <a:pt x="1461668" y="1530020"/>
                  <a:pt x="1445895" y="1542288"/>
                  <a:pt x="1442390" y="1549299"/>
                </a:cubicBezTo>
                <a:cubicBezTo>
                  <a:pt x="1435379" y="1552804"/>
                  <a:pt x="1442390" y="1545793"/>
                  <a:pt x="1435379" y="1549299"/>
                </a:cubicBezTo>
                <a:lnTo>
                  <a:pt x="1434795" y="1549766"/>
                </a:lnTo>
                <a:lnTo>
                  <a:pt x="1438884" y="1544041"/>
                </a:lnTo>
                <a:cubicBezTo>
                  <a:pt x="1430121" y="1549299"/>
                  <a:pt x="1423111" y="1556309"/>
                  <a:pt x="1414348" y="1559814"/>
                </a:cubicBezTo>
                <a:lnTo>
                  <a:pt x="1410843" y="1565072"/>
                </a:lnTo>
                <a:cubicBezTo>
                  <a:pt x="1412157" y="1565072"/>
                  <a:pt x="1416429" y="1561129"/>
                  <a:pt x="1417744" y="1561375"/>
                </a:cubicBezTo>
                <a:lnTo>
                  <a:pt x="1417814" y="1562617"/>
                </a:lnTo>
                <a:lnTo>
                  <a:pt x="1419606" y="1561348"/>
                </a:lnTo>
                <a:cubicBezTo>
                  <a:pt x="1421358" y="1559814"/>
                  <a:pt x="1423111" y="1558062"/>
                  <a:pt x="1424863" y="1556309"/>
                </a:cubicBezTo>
                <a:lnTo>
                  <a:pt x="1433433" y="1550855"/>
                </a:lnTo>
                <a:lnTo>
                  <a:pt x="1419359" y="1562114"/>
                </a:lnTo>
                <a:lnTo>
                  <a:pt x="1417836" y="1563014"/>
                </a:lnTo>
                <a:lnTo>
                  <a:pt x="1417853" y="1563319"/>
                </a:lnTo>
                <a:lnTo>
                  <a:pt x="1416477" y="1563815"/>
                </a:lnTo>
                <a:lnTo>
                  <a:pt x="1414931" y="1564728"/>
                </a:lnTo>
                <a:lnTo>
                  <a:pt x="1413472" y="1566167"/>
                </a:lnTo>
                <a:cubicBezTo>
                  <a:pt x="1412157" y="1567701"/>
                  <a:pt x="1410843" y="1569454"/>
                  <a:pt x="1409090" y="1570330"/>
                </a:cubicBezTo>
                <a:cubicBezTo>
                  <a:pt x="1398575" y="1575588"/>
                  <a:pt x="1398575" y="1582598"/>
                  <a:pt x="1388059" y="1587856"/>
                </a:cubicBezTo>
                <a:cubicBezTo>
                  <a:pt x="1388059" y="1586103"/>
                  <a:pt x="1396822" y="1580845"/>
                  <a:pt x="1393317" y="1580845"/>
                </a:cubicBezTo>
                <a:cubicBezTo>
                  <a:pt x="1384554" y="1587856"/>
                  <a:pt x="1375791" y="1593114"/>
                  <a:pt x="1368780" y="1598371"/>
                </a:cubicBezTo>
                <a:cubicBezTo>
                  <a:pt x="1361770" y="1601877"/>
                  <a:pt x="1365275" y="1598371"/>
                  <a:pt x="1361770" y="1600124"/>
                </a:cubicBezTo>
                <a:cubicBezTo>
                  <a:pt x="1358265" y="1603629"/>
                  <a:pt x="1353007" y="1607134"/>
                  <a:pt x="1349502" y="1610640"/>
                </a:cubicBezTo>
                <a:cubicBezTo>
                  <a:pt x="1345996" y="1610640"/>
                  <a:pt x="1354759" y="1601877"/>
                  <a:pt x="1354759" y="1600124"/>
                </a:cubicBezTo>
                <a:cubicBezTo>
                  <a:pt x="1351254" y="1601877"/>
                  <a:pt x="1347749" y="1605382"/>
                  <a:pt x="1344244" y="1607134"/>
                </a:cubicBezTo>
                <a:cubicBezTo>
                  <a:pt x="1347749" y="1607134"/>
                  <a:pt x="1337234" y="1612392"/>
                  <a:pt x="1335481" y="1614145"/>
                </a:cubicBezTo>
                <a:cubicBezTo>
                  <a:pt x="1337234" y="1615897"/>
                  <a:pt x="1330223" y="1619403"/>
                  <a:pt x="1330223" y="1619403"/>
                </a:cubicBezTo>
                <a:cubicBezTo>
                  <a:pt x="1331976" y="1619403"/>
                  <a:pt x="1331976" y="1619403"/>
                  <a:pt x="1330223" y="1621155"/>
                </a:cubicBezTo>
                <a:cubicBezTo>
                  <a:pt x="1323213" y="1624660"/>
                  <a:pt x="1331976" y="1615897"/>
                  <a:pt x="1326718" y="1619403"/>
                </a:cubicBezTo>
                <a:cubicBezTo>
                  <a:pt x="1316202" y="1622908"/>
                  <a:pt x="1314450" y="1631671"/>
                  <a:pt x="1307439" y="1633423"/>
                </a:cubicBezTo>
                <a:cubicBezTo>
                  <a:pt x="1310945" y="1629918"/>
                  <a:pt x="1310945" y="1628166"/>
                  <a:pt x="1309192" y="1629918"/>
                </a:cubicBezTo>
                <a:cubicBezTo>
                  <a:pt x="1303058" y="1631671"/>
                  <a:pt x="1298676" y="1635176"/>
                  <a:pt x="1295390" y="1638462"/>
                </a:cubicBezTo>
                <a:lnTo>
                  <a:pt x="1289707" y="1644145"/>
                </a:lnTo>
                <a:lnTo>
                  <a:pt x="1288087" y="1644877"/>
                </a:lnTo>
                <a:lnTo>
                  <a:pt x="1287942" y="1643282"/>
                </a:lnTo>
                <a:cubicBezTo>
                  <a:pt x="1287284" y="1643063"/>
                  <a:pt x="1286408" y="1643063"/>
                  <a:pt x="1286408" y="1642186"/>
                </a:cubicBezTo>
                <a:cubicBezTo>
                  <a:pt x="1288161" y="1640434"/>
                  <a:pt x="1300429" y="1633423"/>
                  <a:pt x="1296924" y="1631671"/>
                </a:cubicBezTo>
                <a:cubicBezTo>
                  <a:pt x="1282903" y="1638681"/>
                  <a:pt x="1284655" y="1642186"/>
                  <a:pt x="1272387" y="1649197"/>
                </a:cubicBezTo>
                <a:cubicBezTo>
                  <a:pt x="1268882" y="1650949"/>
                  <a:pt x="1270635" y="1649197"/>
                  <a:pt x="1267130" y="1649197"/>
                </a:cubicBezTo>
                <a:lnTo>
                  <a:pt x="1258367" y="1657960"/>
                </a:lnTo>
                <a:cubicBezTo>
                  <a:pt x="1261872" y="1656207"/>
                  <a:pt x="1270635" y="1649197"/>
                  <a:pt x="1270635" y="1652702"/>
                </a:cubicBezTo>
                <a:cubicBezTo>
                  <a:pt x="1263624" y="1656207"/>
                  <a:pt x="1256614" y="1657960"/>
                  <a:pt x="1251356" y="1661465"/>
                </a:cubicBezTo>
                <a:lnTo>
                  <a:pt x="1288087" y="1644877"/>
                </a:lnTo>
                <a:lnTo>
                  <a:pt x="1288161" y="1645692"/>
                </a:lnTo>
                <a:lnTo>
                  <a:pt x="1289707" y="1644145"/>
                </a:lnTo>
                <a:lnTo>
                  <a:pt x="1305687" y="1636929"/>
                </a:lnTo>
                <a:cubicBezTo>
                  <a:pt x="1291666" y="1649197"/>
                  <a:pt x="1258367" y="1656207"/>
                  <a:pt x="1256614" y="1664970"/>
                </a:cubicBezTo>
                <a:cubicBezTo>
                  <a:pt x="1251356" y="1668475"/>
                  <a:pt x="1246098" y="1668475"/>
                  <a:pt x="1242593" y="1671981"/>
                </a:cubicBezTo>
                <a:cubicBezTo>
                  <a:pt x="1242593" y="1670228"/>
                  <a:pt x="1246098" y="1668475"/>
                  <a:pt x="1244346" y="1668475"/>
                </a:cubicBezTo>
                <a:cubicBezTo>
                  <a:pt x="1235583" y="1671981"/>
                  <a:pt x="1225067" y="1673733"/>
                  <a:pt x="1214551" y="1678991"/>
                </a:cubicBezTo>
                <a:cubicBezTo>
                  <a:pt x="1216304" y="1677238"/>
                  <a:pt x="1219809" y="1675486"/>
                  <a:pt x="1218057" y="1675486"/>
                </a:cubicBezTo>
                <a:cubicBezTo>
                  <a:pt x="1212799" y="1678991"/>
                  <a:pt x="1207541" y="1677238"/>
                  <a:pt x="1204036" y="1680744"/>
                </a:cubicBezTo>
                <a:cubicBezTo>
                  <a:pt x="1207541" y="1680744"/>
                  <a:pt x="1211046" y="1678991"/>
                  <a:pt x="1214551" y="1678991"/>
                </a:cubicBezTo>
                <a:cubicBezTo>
                  <a:pt x="1204036" y="1684249"/>
                  <a:pt x="1198778" y="1686001"/>
                  <a:pt x="1191768" y="1693012"/>
                </a:cubicBezTo>
                <a:cubicBezTo>
                  <a:pt x="1183005" y="1694764"/>
                  <a:pt x="1188263" y="1696517"/>
                  <a:pt x="1172489" y="1698270"/>
                </a:cubicBezTo>
                <a:cubicBezTo>
                  <a:pt x="1163726" y="1705280"/>
                  <a:pt x="1139190" y="1710538"/>
                  <a:pt x="1125169" y="1714043"/>
                </a:cubicBezTo>
                <a:cubicBezTo>
                  <a:pt x="1126921" y="1712290"/>
                  <a:pt x="1130427" y="1712290"/>
                  <a:pt x="1128674" y="1710538"/>
                </a:cubicBezTo>
                <a:cubicBezTo>
                  <a:pt x="1126921" y="1712290"/>
                  <a:pt x="1125169" y="1712290"/>
                  <a:pt x="1123416" y="1712290"/>
                </a:cubicBezTo>
                <a:cubicBezTo>
                  <a:pt x="1125169" y="1714043"/>
                  <a:pt x="1118159" y="1717548"/>
                  <a:pt x="1109396" y="1717548"/>
                </a:cubicBezTo>
                <a:cubicBezTo>
                  <a:pt x="1107643" y="1717548"/>
                  <a:pt x="1111148" y="1715796"/>
                  <a:pt x="1109396" y="1715796"/>
                </a:cubicBezTo>
                <a:cubicBezTo>
                  <a:pt x="1105890" y="1717548"/>
                  <a:pt x="1109396" y="1717548"/>
                  <a:pt x="1104138" y="1719301"/>
                </a:cubicBezTo>
                <a:cubicBezTo>
                  <a:pt x="1100633" y="1719301"/>
                  <a:pt x="1102385" y="1717548"/>
                  <a:pt x="1102385" y="1717548"/>
                </a:cubicBezTo>
                <a:cubicBezTo>
                  <a:pt x="1098880" y="1719301"/>
                  <a:pt x="1100633" y="1719301"/>
                  <a:pt x="1097127" y="1721053"/>
                </a:cubicBezTo>
                <a:cubicBezTo>
                  <a:pt x="1086612" y="1724559"/>
                  <a:pt x="1069086" y="1724559"/>
                  <a:pt x="1063828" y="1728064"/>
                </a:cubicBezTo>
                <a:cubicBezTo>
                  <a:pt x="1056817" y="1729816"/>
                  <a:pt x="1070838" y="1724559"/>
                  <a:pt x="1063828" y="1724559"/>
                </a:cubicBezTo>
                <a:cubicBezTo>
                  <a:pt x="1048055" y="1733322"/>
                  <a:pt x="1030528" y="1733322"/>
                  <a:pt x="1020013" y="1733322"/>
                </a:cubicBezTo>
                <a:cubicBezTo>
                  <a:pt x="1021765" y="1733322"/>
                  <a:pt x="1023518" y="1731569"/>
                  <a:pt x="1020013" y="1731569"/>
                </a:cubicBezTo>
                <a:cubicBezTo>
                  <a:pt x="1027023" y="1729816"/>
                  <a:pt x="1037539" y="1724559"/>
                  <a:pt x="1032281" y="1722806"/>
                </a:cubicBezTo>
                <a:cubicBezTo>
                  <a:pt x="1025271" y="1726311"/>
                  <a:pt x="1027023" y="1726311"/>
                  <a:pt x="1020013" y="1728064"/>
                </a:cubicBezTo>
                <a:cubicBezTo>
                  <a:pt x="1021765" y="1728064"/>
                  <a:pt x="1021765" y="1729816"/>
                  <a:pt x="1016508" y="1731569"/>
                </a:cubicBezTo>
                <a:cubicBezTo>
                  <a:pt x="1011250" y="1731569"/>
                  <a:pt x="1020013" y="1728064"/>
                  <a:pt x="1014755" y="1728064"/>
                </a:cubicBezTo>
                <a:cubicBezTo>
                  <a:pt x="1010812" y="1728064"/>
                  <a:pt x="1009826" y="1727078"/>
                  <a:pt x="1006622" y="1728064"/>
                </a:cubicBezTo>
                <a:lnTo>
                  <a:pt x="1006461" y="1728132"/>
                </a:lnTo>
                <a:lnTo>
                  <a:pt x="1009771" y="1728611"/>
                </a:lnTo>
                <a:cubicBezTo>
                  <a:pt x="1011250" y="1729597"/>
                  <a:pt x="1007306" y="1731569"/>
                  <a:pt x="1011250" y="1731569"/>
                </a:cubicBezTo>
                <a:cubicBezTo>
                  <a:pt x="1007745" y="1733322"/>
                  <a:pt x="1005992" y="1733322"/>
                  <a:pt x="1004239" y="1735074"/>
                </a:cubicBezTo>
                <a:cubicBezTo>
                  <a:pt x="1004239" y="1733322"/>
                  <a:pt x="993724" y="1735074"/>
                  <a:pt x="998982" y="1733322"/>
                </a:cubicBezTo>
                <a:cubicBezTo>
                  <a:pt x="1007745" y="1733322"/>
                  <a:pt x="1004239" y="1731569"/>
                  <a:pt x="1000734" y="1731569"/>
                </a:cubicBezTo>
                <a:lnTo>
                  <a:pt x="1004893" y="1728797"/>
                </a:lnTo>
                <a:lnTo>
                  <a:pt x="1002487" y="1729816"/>
                </a:lnTo>
                <a:cubicBezTo>
                  <a:pt x="990219" y="1736827"/>
                  <a:pt x="965682" y="1736827"/>
                  <a:pt x="949909" y="1740332"/>
                </a:cubicBezTo>
                <a:cubicBezTo>
                  <a:pt x="955167" y="1740332"/>
                  <a:pt x="958672" y="1738579"/>
                  <a:pt x="955167" y="1736827"/>
                </a:cubicBezTo>
                <a:cubicBezTo>
                  <a:pt x="946404" y="1738579"/>
                  <a:pt x="942898" y="1736827"/>
                  <a:pt x="939393" y="1740332"/>
                </a:cubicBezTo>
                <a:cubicBezTo>
                  <a:pt x="928878" y="1738579"/>
                  <a:pt x="935888" y="1743837"/>
                  <a:pt x="927125" y="1742085"/>
                </a:cubicBezTo>
                <a:cubicBezTo>
                  <a:pt x="932383" y="1740332"/>
                  <a:pt x="930630" y="1738579"/>
                  <a:pt x="932383" y="1738579"/>
                </a:cubicBezTo>
                <a:cubicBezTo>
                  <a:pt x="930630" y="1736827"/>
                  <a:pt x="927125" y="1738579"/>
                  <a:pt x="925372" y="1738579"/>
                </a:cubicBezTo>
                <a:cubicBezTo>
                  <a:pt x="925372" y="1738579"/>
                  <a:pt x="927125" y="1740332"/>
                  <a:pt x="920115" y="1742085"/>
                </a:cubicBezTo>
                <a:cubicBezTo>
                  <a:pt x="916609" y="1738579"/>
                  <a:pt x="909599" y="1742085"/>
                  <a:pt x="909599" y="1743837"/>
                </a:cubicBezTo>
                <a:cubicBezTo>
                  <a:pt x="895578" y="1742085"/>
                  <a:pt x="879805" y="1742085"/>
                  <a:pt x="865784" y="1742085"/>
                </a:cubicBezTo>
                <a:cubicBezTo>
                  <a:pt x="851763" y="1742085"/>
                  <a:pt x="839495" y="1742085"/>
                  <a:pt x="830732" y="1738579"/>
                </a:cubicBezTo>
                <a:cubicBezTo>
                  <a:pt x="825474" y="1740332"/>
                  <a:pt x="820216" y="1738579"/>
                  <a:pt x="813206" y="1740332"/>
                </a:cubicBezTo>
                <a:cubicBezTo>
                  <a:pt x="806196" y="1735074"/>
                  <a:pt x="799185" y="1736827"/>
                  <a:pt x="793928" y="1738579"/>
                </a:cubicBezTo>
                <a:cubicBezTo>
                  <a:pt x="781659" y="1736827"/>
                  <a:pt x="778154" y="1735074"/>
                  <a:pt x="772896" y="1736827"/>
                </a:cubicBezTo>
                <a:cubicBezTo>
                  <a:pt x="764133" y="1735074"/>
                  <a:pt x="779907" y="1735074"/>
                  <a:pt x="774649" y="1733322"/>
                </a:cubicBezTo>
                <a:cubicBezTo>
                  <a:pt x="769391" y="1731569"/>
                  <a:pt x="764133" y="1733322"/>
                  <a:pt x="762381" y="1729816"/>
                </a:cubicBezTo>
                <a:cubicBezTo>
                  <a:pt x="757123" y="1731569"/>
                  <a:pt x="753618" y="1729816"/>
                  <a:pt x="748360" y="1729816"/>
                </a:cubicBezTo>
                <a:cubicBezTo>
                  <a:pt x="750112" y="1729816"/>
                  <a:pt x="753618" y="1728064"/>
                  <a:pt x="751865" y="1728064"/>
                </a:cubicBezTo>
                <a:cubicBezTo>
                  <a:pt x="720318" y="1726311"/>
                  <a:pt x="681761" y="1714043"/>
                  <a:pt x="653720" y="1710538"/>
                </a:cubicBezTo>
                <a:cubicBezTo>
                  <a:pt x="644956" y="1707033"/>
                  <a:pt x="657225" y="1708785"/>
                  <a:pt x="651967" y="1705280"/>
                </a:cubicBezTo>
                <a:cubicBezTo>
                  <a:pt x="646709" y="1705280"/>
                  <a:pt x="644956" y="1703527"/>
                  <a:pt x="639699" y="1701775"/>
                </a:cubicBezTo>
                <a:cubicBezTo>
                  <a:pt x="632688" y="1705280"/>
                  <a:pt x="613410" y="1703527"/>
                  <a:pt x="599389" y="1700022"/>
                </a:cubicBezTo>
                <a:cubicBezTo>
                  <a:pt x="608152" y="1700022"/>
                  <a:pt x="597636" y="1696517"/>
                  <a:pt x="594131" y="1694764"/>
                </a:cubicBezTo>
                <a:cubicBezTo>
                  <a:pt x="590626" y="1696517"/>
                  <a:pt x="576605" y="1689507"/>
                  <a:pt x="569595" y="1686001"/>
                </a:cubicBezTo>
                <a:cubicBezTo>
                  <a:pt x="571347" y="1686001"/>
                  <a:pt x="576605" y="1687754"/>
                  <a:pt x="574853" y="1686001"/>
                </a:cubicBezTo>
                <a:cubicBezTo>
                  <a:pt x="567842" y="1682496"/>
                  <a:pt x="562584" y="1686001"/>
                  <a:pt x="559079" y="1682496"/>
                </a:cubicBezTo>
                <a:cubicBezTo>
                  <a:pt x="562584" y="1680744"/>
                  <a:pt x="550316" y="1678991"/>
                  <a:pt x="548564" y="1677238"/>
                </a:cubicBezTo>
                <a:cubicBezTo>
                  <a:pt x="552069" y="1678991"/>
                  <a:pt x="543306" y="1673733"/>
                  <a:pt x="541553" y="1671981"/>
                </a:cubicBezTo>
                <a:cubicBezTo>
                  <a:pt x="539801" y="1671981"/>
                  <a:pt x="536295" y="1670228"/>
                  <a:pt x="532790" y="1670228"/>
                </a:cubicBezTo>
                <a:cubicBezTo>
                  <a:pt x="538048" y="1671981"/>
                  <a:pt x="543306" y="1673733"/>
                  <a:pt x="538048" y="1673733"/>
                </a:cubicBezTo>
                <a:cubicBezTo>
                  <a:pt x="534105" y="1671104"/>
                  <a:pt x="528190" y="1668475"/>
                  <a:pt x="525479" y="1668804"/>
                </a:cubicBezTo>
                <a:lnTo>
                  <a:pt x="524207" y="1670052"/>
                </a:lnTo>
                <a:lnTo>
                  <a:pt x="527532" y="1671981"/>
                </a:lnTo>
                <a:cubicBezTo>
                  <a:pt x="520522" y="1670228"/>
                  <a:pt x="525780" y="1673733"/>
                  <a:pt x="522275" y="1671981"/>
                </a:cubicBezTo>
                <a:cubicBezTo>
                  <a:pt x="517017" y="1670228"/>
                  <a:pt x="513512" y="1668475"/>
                  <a:pt x="508254" y="1666723"/>
                </a:cubicBezTo>
                <a:cubicBezTo>
                  <a:pt x="506501" y="1668475"/>
                  <a:pt x="511759" y="1670228"/>
                  <a:pt x="515264" y="1673733"/>
                </a:cubicBezTo>
                <a:cubicBezTo>
                  <a:pt x="502996" y="1666723"/>
                  <a:pt x="501243" y="1664970"/>
                  <a:pt x="497738" y="1659712"/>
                </a:cubicBezTo>
                <a:cubicBezTo>
                  <a:pt x="488975" y="1657960"/>
                  <a:pt x="483717" y="1650949"/>
                  <a:pt x="478460" y="1647444"/>
                </a:cubicBezTo>
                <a:cubicBezTo>
                  <a:pt x="478460" y="1645692"/>
                  <a:pt x="485470" y="1647444"/>
                  <a:pt x="485470" y="1645692"/>
                </a:cubicBezTo>
                <a:cubicBezTo>
                  <a:pt x="478460" y="1642186"/>
                  <a:pt x="471449" y="1636929"/>
                  <a:pt x="464439" y="1635176"/>
                </a:cubicBezTo>
                <a:cubicBezTo>
                  <a:pt x="462686" y="1635176"/>
                  <a:pt x="460934" y="1636929"/>
                  <a:pt x="455676" y="1633423"/>
                </a:cubicBezTo>
                <a:cubicBezTo>
                  <a:pt x="457428" y="1631671"/>
                  <a:pt x="464439" y="1636929"/>
                  <a:pt x="459181" y="1631671"/>
                </a:cubicBezTo>
                <a:cubicBezTo>
                  <a:pt x="455676" y="1631671"/>
                  <a:pt x="455676" y="1629918"/>
                  <a:pt x="450418" y="1626413"/>
                </a:cubicBezTo>
                <a:cubicBezTo>
                  <a:pt x="448665" y="1628166"/>
                  <a:pt x="446913" y="1628166"/>
                  <a:pt x="446913" y="1628166"/>
                </a:cubicBezTo>
                <a:cubicBezTo>
                  <a:pt x="448665" y="1629918"/>
                  <a:pt x="457428" y="1635176"/>
                  <a:pt x="452171" y="1633423"/>
                </a:cubicBezTo>
                <a:cubicBezTo>
                  <a:pt x="448665" y="1631671"/>
                  <a:pt x="446913" y="1628166"/>
                  <a:pt x="441655" y="1628166"/>
                </a:cubicBezTo>
                <a:cubicBezTo>
                  <a:pt x="441655" y="1629918"/>
                  <a:pt x="450418" y="1633423"/>
                  <a:pt x="445160" y="1631671"/>
                </a:cubicBezTo>
                <a:cubicBezTo>
                  <a:pt x="443408" y="1629918"/>
                  <a:pt x="441655" y="1629918"/>
                  <a:pt x="439902" y="1631671"/>
                </a:cubicBezTo>
                <a:cubicBezTo>
                  <a:pt x="436397" y="1626413"/>
                  <a:pt x="436397" y="1624660"/>
                  <a:pt x="438150" y="1624660"/>
                </a:cubicBezTo>
                <a:cubicBezTo>
                  <a:pt x="432892" y="1622908"/>
                  <a:pt x="431139" y="1619403"/>
                  <a:pt x="425882" y="1617650"/>
                </a:cubicBezTo>
                <a:cubicBezTo>
                  <a:pt x="422376" y="1614145"/>
                  <a:pt x="424129" y="1610640"/>
                  <a:pt x="417119" y="1608887"/>
                </a:cubicBezTo>
                <a:cubicBezTo>
                  <a:pt x="410108" y="1605382"/>
                  <a:pt x="418871" y="1612392"/>
                  <a:pt x="410108" y="1608887"/>
                </a:cubicBezTo>
                <a:cubicBezTo>
                  <a:pt x="404850" y="1603629"/>
                  <a:pt x="417119" y="1610640"/>
                  <a:pt x="411861" y="1603629"/>
                </a:cubicBezTo>
                <a:cubicBezTo>
                  <a:pt x="401345" y="1596619"/>
                  <a:pt x="390830" y="1589608"/>
                  <a:pt x="378561" y="1584351"/>
                </a:cubicBezTo>
                <a:cubicBezTo>
                  <a:pt x="382067" y="1582598"/>
                  <a:pt x="369798" y="1579093"/>
                  <a:pt x="368046" y="1575588"/>
                </a:cubicBezTo>
                <a:cubicBezTo>
                  <a:pt x="362788" y="1572082"/>
                  <a:pt x="366293" y="1570330"/>
                  <a:pt x="361035" y="1566825"/>
                </a:cubicBezTo>
                <a:cubicBezTo>
                  <a:pt x="354025" y="1565072"/>
                  <a:pt x="347015" y="1561567"/>
                  <a:pt x="343509" y="1559814"/>
                </a:cubicBezTo>
                <a:cubicBezTo>
                  <a:pt x="343509" y="1559814"/>
                  <a:pt x="340004" y="1556309"/>
                  <a:pt x="338252" y="1552804"/>
                </a:cubicBezTo>
                <a:cubicBezTo>
                  <a:pt x="338252" y="1549299"/>
                  <a:pt x="347015" y="1559814"/>
                  <a:pt x="345262" y="1556309"/>
                </a:cubicBezTo>
                <a:cubicBezTo>
                  <a:pt x="340004" y="1551051"/>
                  <a:pt x="327736" y="1540536"/>
                  <a:pt x="324231" y="1540536"/>
                </a:cubicBezTo>
                <a:cubicBezTo>
                  <a:pt x="325983" y="1544041"/>
                  <a:pt x="332994" y="1547546"/>
                  <a:pt x="331241" y="1549299"/>
                </a:cubicBezTo>
                <a:cubicBezTo>
                  <a:pt x="325983" y="1545793"/>
                  <a:pt x="318973" y="1538783"/>
                  <a:pt x="311963" y="1533525"/>
                </a:cubicBezTo>
                <a:cubicBezTo>
                  <a:pt x="306705" y="1528267"/>
                  <a:pt x="299694" y="1521257"/>
                  <a:pt x="296189" y="1519504"/>
                </a:cubicBezTo>
                <a:cubicBezTo>
                  <a:pt x="283921" y="1507236"/>
                  <a:pt x="278663" y="1498473"/>
                  <a:pt x="269900" y="1493215"/>
                </a:cubicBezTo>
                <a:cubicBezTo>
                  <a:pt x="268148" y="1489710"/>
                  <a:pt x="269900" y="1487958"/>
                  <a:pt x="262890" y="1484452"/>
                </a:cubicBezTo>
                <a:cubicBezTo>
                  <a:pt x="264642" y="1486205"/>
                  <a:pt x="262890" y="1486205"/>
                  <a:pt x="264642" y="1489710"/>
                </a:cubicBezTo>
                <a:lnTo>
                  <a:pt x="255879" y="1484452"/>
                </a:lnTo>
                <a:cubicBezTo>
                  <a:pt x="257632" y="1480947"/>
                  <a:pt x="240106" y="1470432"/>
                  <a:pt x="241859" y="1466926"/>
                </a:cubicBezTo>
                <a:cubicBezTo>
                  <a:pt x="243611" y="1470432"/>
                  <a:pt x="247116" y="1472184"/>
                  <a:pt x="247116" y="1470432"/>
                </a:cubicBezTo>
                <a:cubicBezTo>
                  <a:pt x="243611" y="1466926"/>
                  <a:pt x="241859" y="1461669"/>
                  <a:pt x="236601" y="1458163"/>
                </a:cubicBezTo>
                <a:cubicBezTo>
                  <a:pt x="236601" y="1461669"/>
                  <a:pt x="231343" y="1454658"/>
                  <a:pt x="226085" y="1451153"/>
                </a:cubicBezTo>
                <a:cubicBezTo>
                  <a:pt x="222580" y="1445895"/>
                  <a:pt x="231343" y="1452906"/>
                  <a:pt x="226085" y="1447648"/>
                </a:cubicBezTo>
                <a:cubicBezTo>
                  <a:pt x="226085" y="1445895"/>
                  <a:pt x="224333" y="1445895"/>
                  <a:pt x="222580" y="1444143"/>
                </a:cubicBezTo>
                <a:cubicBezTo>
                  <a:pt x="226085" y="1444143"/>
                  <a:pt x="236601" y="1456411"/>
                  <a:pt x="236601" y="1451153"/>
                </a:cubicBezTo>
                <a:cubicBezTo>
                  <a:pt x="227838" y="1445895"/>
                  <a:pt x="222580" y="1431874"/>
                  <a:pt x="215570" y="1431874"/>
                </a:cubicBezTo>
                <a:cubicBezTo>
                  <a:pt x="213817" y="1428369"/>
                  <a:pt x="215570" y="1430122"/>
                  <a:pt x="213817" y="1426617"/>
                </a:cubicBezTo>
                <a:cubicBezTo>
                  <a:pt x="210312" y="1423111"/>
                  <a:pt x="205054" y="1416101"/>
                  <a:pt x="203301" y="1416101"/>
                </a:cubicBezTo>
                <a:cubicBezTo>
                  <a:pt x="205054" y="1419606"/>
                  <a:pt x="208559" y="1421359"/>
                  <a:pt x="210312" y="1424864"/>
                </a:cubicBezTo>
                <a:cubicBezTo>
                  <a:pt x="199796" y="1416101"/>
                  <a:pt x="196291" y="1409091"/>
                  <a:pt x="189281" y="1405585"/>
                </a:cubicBezTo>
                <a:cubicBezTo>
                  <a:pt x="187528" y="1402080"/>
                  <a:pt x="192786" y="1405585"/>
                  <a:pt x="191033" y="1402080"/>
                </a:cubicBezTo>
                <a:cubicBezTo>
                  <a:pt x="194538" y="1410843"/>
                  <a:pt x="203301" y="1416101"/>
                  <a:pt x="201549" y="1410843"/>
                </a:cubicBezTo>
                <a:cubicBezTo>
                  <a:pt x="196291" y="1405585"/>
                  <a:pt x="192786" y="1400328"/>
                  <a:pt x="185775" y="1395070"/>
                </a:cubicBezTo>
                <a:cubicBezTo>
                  <a:pt x="185775" y="1395070"/>
                  <a:pt x="185775" y="1396822"/>
                  <a:pt x="187528" y="1400328"/>
                </a:cubicBezTo>
                <a:cubicBezTo>
                  <a:pt x="182270" y="1396822"/>
                  <a:pt x="178765" y="1391565"/>
                  <a:pt x="175260" y="1388059"/>
                </a:cubicBezTo>
                <a:cubicBezTo>
                  <a:pt x="171755" y="1381049"/>
                  <a:pt x="175260" y="1384554"/>
                  <a:pt x="175260" y="1382802"/>
                </a:cubicBezTo>
                <a:cubicBezTo>
                  <a:pt x="164744" y="1374039"/>
                  <a:pt x="154229" y="1354760"/>
                  <a:pt x="145466" y="1345997"/>
                </a:cubicBezTo>
                <a:cubicBezTo>
                  <a:pt x="145466" y="1344244"/>
                  <a:pt x="148971" y="1347750"/>
                  <a:pt x="150723" y="1345997"/>
                </a:cubicBezTo>
                <a:cubicBezTo>
                  <a:pt x="145466" y="1335481"/>
                  <a:pt x="145466" y="1344244"/>
                  <a:pt x="141960" y="1335481"/>
                </a:cubicBezTo>
                <a:cubicBezTo>
                  <a:pt x="141960" y="1337234"/>
                  <a:pt x="143713" y="1337234"/>
                  <a:pt x="143713" y="1333729"/>
                </a:cubicBezTo>
                <a:cubicBezTo>
                  <a:pt x="140208" y="1331976"/>
                  <a:pt x="136703" y="1326718"/>
                  <a:pt x="134950" y="1326718"/>
                </a:cubicBezTo>
                <a:cubicBezTo>
                  <a:pt x="138455" y="1331976"/>
                  <a:pt x="140208" y="1335481"/>
                  <a:pt x="141960" y="1340739"/>
                </a:cubicBezTo>
                <a:cubicBezTo>
                  <a:pt x="140208" y="1338987"/>
                  <a:pt x="140208" y="1340739"/>
                  <a:pt x="141960" y="1344244"/>
                </a:cubicBezTo>
                <a:cubicBezTo>
                  <a:pt x="134950" y="1335481"/>
                  <a:pt x="129692" y="1324966"/>
                  <a:pt x="124434" y="1316203"/>
                </a:cubicBezTo>
                <a:cubicBezTo>
                  <a:pt x="117424" y="1307440"/>
                  <a:pt x="119177" y="1314450"/>
                  <a:pt x="117424" y="1314450"/>
                </a:cubicBezTo>
                <a:cubicBezTo>
                  <a:pt x="113919" y="1305687"/>
                  <a:pt x="117424" y="1312698"/>
                  <a:pt x="117424" y="1305687"/>
                </a:cubicBezTo>
                <a:cubicBezTo>
                  <a:pt x="126187" y="1316203"/>
                  <a:pt x="129692" y="1323213"/>
                  <a:pt x="136703" y="1331976"/>
                </a:cubicBezTo>
                <a:cubicBezTo>
                  <a:pt x="133197" y="1324966"/>
                  <a:pt x="134950" y="1326718"/>
                  <a:pt x="131445" y="1319708"/>
                </a:cubicBezTo>
                <a:cubicBezTo>
                  <a:pt x="133197" y="1319708"/>
                  <a:pt x="134950" y="1321022"/>
                  <a:pt x="136483" y="1321899"/>
                </a:cubicBezTo>
                <a:lnTo>
                  <a:pt x="139987" y="1321487"/>
                </a:lnTo>
                <a:lnTo>
                  <a:pt x="140304" y="1321658"/>
                </a:lnTo>
                <a:lnTo>
                  <a:pt x="143713" y="1328690"/>
                </a:lnTo>
                <a:cubicBezTo>
                  <a:pt x="145466" y="1331100"/>
                  <a:pt x="147218" y="1332852"/>
                  <a:pt x="147218" y="1331976"/>
                </a:cubicBezTo>
                <a:cubicBezTo>
                  <a:pt x="147218" y="1329347"/>
                  <a:pt x="144589" y="1325404"/>
                  <a:pt x="141961" y="1322556"/>
                </a:cubicBezTo>
                <a:lnTo>
                  <a:pt x="140304" y="1321658"/>
                </a:lnTo>
                <a:lnTo>
                  <a:pt x="140208" y="1321461"/>
                </a:lnTo>
                <a:lnTo>
                  <a:pt x="139987" y="1321487"/>
                </a:lnTo>
                <a:lnTo>
                  <a:pt x="136703" y="1319708"/>
                </a:lnTo>
                <a:cubicBezTo>
                  <a:pt x="134950" y="1314450"/>
                  <a:pt x="127940" y="1305687"/>
                  <a:pt x="126187" y="1305687"/>
                </a:cubicBezTo>
                <a:cubicBezTo>
                  <a:pt x="126187" y="1310945"/>
                  <a:pt x="131445" y="1312698"/>
                  <a:pt x="131445" y="1316203"/>
                </a:cubicBezTo>
                <a:lnTo>
                  <a:pt x="131445" y="1316641"/>
                </a:lnTo>
                <a:cubicBezTo>
                  <a:pt x="131445" y="1317517"/>
                  <a:pt x="131445" y="1318832"/>
                  <a:pt x="131445" y="1319708"/>
                </a:cubicBezTo>
                <a:cubicBezTo>
                  <a:pt x="124434" y="1309192"/>
                  <a:pt x="115671" y="1293419"/>
                  <a:pt x="108661" y="1279398"/>
                </a:cubicBezTo>
                <a:cubicBezTo>
                  <a:pt x="103403" y="1270197"/>
                  <a:pt x="100117" y="1261982"/>
                  <a:pt x="96584" y="1259188"/>
                </a:cubicBezTo>
                <a:lnTo>
                  <a:pt x="93391" y="1258479"/>
                </a:lnTo>
                <a:lnTo>
                  <a:pt x="93107" y="1257929"/>
                </a:lnTo>
                <a:cubicBezTo>
                  <a:pt x="92011" y="1255738"/>
                  <a:pt x="91135" y="1253985"/>
                  <a:pt x="91135" y="1254862"/>
                </a:cubicBezTo>
                <a:lnTo>
                  <a:pt x="93035" y="1258400"/>
                </a:lnTo>
                <a:lnTo>
                  <a:pt x="92888" y="1258367"/>
                </a:lnTo>
                <a:lnTo>
                  <a:pt x="93095" y="1258511"/>
                </a:lnTo>
                <a:lnTo>
                  <a:pt x="97488" y="1266692"/>
                </a:lnTo>
                <a:cubicBezTo>
                  <a:pt x="99898" y="1270197"/>
                  <a:pt x="102527" y="1273264"/>
                  <a:pt x="105156" y="1275893"/>
                </a:cubicBezTo>
                <a:cubicBezTo>
                  <a:pt x="105156" y="1284656"/>
                  <a:pt x="112166" y="1288161"/>
                  <a:pt x="113919" y="1295172"/>
                </a:cubicBezTo>
                <a:cubicBezTo>
                  <a:pt x="110414" y="1293419"/>
                  <a:pt x="110414" y="1288161"/>
                  <a:pt x="106908" y="1286409"/>
                </a:cubicBezTo>
                <a:cubicBezTo>
                  <a:pt x="106908" y="1286409"/>
                  <a:pt x="105156" y="1284656"/>
                  <a:pt x="105156" y="1288161"/>
                </a:cubicBezTo>
                <a:cubicBezTo>
                  <a:pt x="99898" y="1281151"/>
                  <a:pt x="98145" y="1284656"/>
                  <a:pt x="96393" y="1275893"/>
                </a:cubicBezTo>
                <a:cubicBezTo>
                  <a:pt x="98145" y="1274140"/>
                  <a:pt x="105156" y="1288161"/>
                  <a:pt x="105156" y="1279398"/>
                </a:cubicBezTo>
                <a:cubicBezTo>
                  <a:pt x="98145" y="1274140"/>
                  <a:pt x="92888" y="1265377"/>
                  <a:pt x="91135" y="1268883"/>
                </a:cubicBezTo>
                <a:cubicBezTo>
                  <a:pt x="91135" y="1270635"/>
                  <a:pt x="98145" y="1279398"/>
                  <a:pt x="94640" y="1277646"/>
                </a:cubicBezTo>
                <a:cubicBezTo>
                  <a:pt x="92888" y="1275893"/>
                  <a:pt x="92888" y="1274140"/>
                  <a:pt x="91135" y="1270635"/>
                </a:cubicBezTo>
                <a:cubicBezTo>
                  <a:pt x="91135" y="1265377"/>
                  <a:pt x="82372" y="1253109"/>
                  <a:pt x="87630" y="1254862"/>
                </a:cubicBezTo>
                <a:cubicBezTo>
                  <a:pt x="85877" y="1253109"/>
                  <a:pt x="80619" y="1246099"/>
                  <a:pt x="77114" y="1239088"/>
                </a:cubicBezTo>
                <a:cubicBezTo>
                  <a:pt x="73609" y="1232078"/>
                  <a:pt x="70104" y="1223315"/>
                  <a:pt x="68351" y="1219810"/>
                </a:cubicBezTo>
                <a:cubicBezTo>
                  <a:pt x="68351" y="1221562"/>
                  <a:pt x="68351" y="1219810"/>
                  <a:pt x="66599" y="1219810"/>
                </a:cubicBezTo>
                <a:cubicBezTo>
                  <a:pt x="66599" y="1218057"/>
                  <a:pt x="66599" y="1214552"/>
                  <a:pt x="64846" y="1212799"/>
                </a:cubicBezTo>
                <a:cubicBezTo>
                  <a:pt x="64846" y="1211047"/>
                  <a:pt x="66599" y="1211047"/>
                  <a:pt x="68351" y="1212799"/>
                </a:cubicBezTo>
                <a:cubicBezTo>
                  <a:pt x="71856" y="1221562"/>
                  <a:pt x="75362" y="1228573"/>
                  <a:pt x="78867" y="1237336"/>
                </a:cubicBezTo>
                <a:cubicBezTo>
                  <a:pt x="78867" y="1233831"/>
                  <a:pt x="82372" y="1240841"/>
                  <a:pt x="82372" y="1233831"/>
                </a:cubicBezTo>
                <a:cubicBezTo>
                  <a:pt x="77114" y="1230325"/>
                  <a:pt x="71856" y="1212799"/>
                  <a:pt x="64846" y="1204036"/>
                </a:cubicBezTo>
                <a:cubicBezTo>
                  <a:pt x="64846" y="1207542"/>
                  <a:pt x="66599" y="1211047"/>
                  <a:pt x="64846" y="1209294"/>
                </a:cubicBezTo>
                <a:cubicBezTo>
                  <a:pt x="59588" y="1198779"/>
                  <a:pt x="54330" y="1179500"/>
                  <a:pt x="50825" y="1179500"/>
                </a:cubicBezTo>
                <a:cubicBezTo>
                  <a:pt x="50825" y="1177747"/>
                  <a:pt x="52578" y="1174242"/>
                  <a:pt x="45567" y="1165479"/>
                </a:cubicBezTo>
                <a:cubicBezTo>
                  <a:pt x="45567" y="1161974"/>
                  <a:pt x="47320" y="1163727"/>
                  <a:pt x="47320" y="1160221"/>
                </a:cubicBezTo>
                <a:cubicBezTo>
                  <a:pt x="50825" y="1163727"/>
                  <a:pt x="49073" y="1167232"/>
                  <a:pt x="50825" y="1168984"/>
                </a:cubicBezTo>
                <a:cubicBezTo>
                  <a:pt x="49073" y="1158469"/>
                  <a:pt x="54330" y="1174242"/>
                  <a:pt x="54330" y="1170737"/>
                </a:cubicBezTo>
                <a:cubicBezTo>
                  <a:pt x="54330" y="1165479"/>
                  <a:pt x="50825" y="1161974"/>
                  <a:pt x="49073" y="1158469"/>
                </a:cubicBezTo>
                <a:cubicBezTo>
                  <a:pt x="49073" y="1163727"/>
                  <a:pt x="45567" y="1153211"/>
                  <a:pt x="43815" y="1158469"/>
                </a:cubicBezTo>
                <a:cubicBezTo>
                  <a:pt x="45567" y="1154964"/>
                  <a:pt x="43815" y="1140943"/>
                  <a:pt x="38557" y="1139190"/>
                </a:cubicBezTo>
                <a:cubicBezTo>
                  <a:pt x="38557" y="1135685"/>
                  <a:pt x="38557" y="1133932"/>
                  <a:pt x="38557" y="1130427"/>
                </a:cubicBezTo>
                <a:cubicBezTo>
                  <a:pt x="40310" y="1126922"/>
                  <a:pt x="45567" y="1149706"/>
                  <a:pt x="47320" y="1140943"/>
                </a:cubicBezTo>
                <a:cubicBezTo>
                  <a:pt x="50825" y="1161974"/>
                  <a:pt x="59588" y="1175995"/>
                  <a:pt x="68351" y="1195273"/>
                </a:cubicBezTo>
                <a:cubicBezTo>
                  <a:pt x="68351" y="1186510"/>
                  <a:pt x="59588" y="1179500"/>
                  <a:pt x="63093" y="1175995"/>
                </a:cubicBezTo>
                <a:cubicBezTo>
                  <a:pt x="59588" y="1168984"/>
                  <a:pt x="57836" y="1168984"/>
                  <a:pt x="56083" y="1168984"/>
                </a:cubicBezTo>
                <a:cubicBezTo>
                  <a:pt x="54330" y="1156716"/>
                  <a:pt x="54330" y="1163727"/>
                  <a:pt x="56083" y="1161974"/>
                </a:cubicBezTo>
                <a:cubicBezTo>
                  <a:pt x="54330" y="1156716"/>
                  <a:pt x="54330" y="1151458"/>
                  <a:pt x="52578" y="1154964"/>
                </a:cubicBezTo>
                <a:cubicBezTo>
                  <a:pt x="49073" y="1144448"/>
                  <a:pt x="56083" y="1154964"/>
                  <a:pt x="57836" y="1153211"/>
                </a:cubicBezTo>
                <a:cubicBezTo>
                  <a:pt x="54330" y="1146201"/>
                  <a:pt x="54330" y="1139190"/>
                  <a:pt x="50825" y="1132180"/>
                </a:cubicBezTo>
                <a:cubicBezTo>
                  <a:pt x="49073" y="1133932"/>
                  <a:pt x="49073" y="1133932"/>
                  <a:pt x="49073" y="1135685"/>
                </a:cubicBezTo>
                <a:cubicBezTo>
                  <a:pt x="50825" y="1139190"/>
                  <a:pt x="50825" y="1142695"/>
                  <a:pt x="54330" y="1146201"/>
                </a:cubicBezTo>
                <a:cubicBezTo>
                  <a:pt x="54330" y="1149706"/>
                  <a:pt x="50825" y="1151458"/>
                  <a:pt x="49073" y="1144448"/>
                </a:cubicBezTo>
                <a:cubicBezTo>
                  <a:pt x="50825" y="1149706"/>
                  <a:pt x="54330" y="1147953"/>
                  <a:pt x="50825" y="1144448"/>
                </a:cubicBezTo>
                <a:cubicBezTo>
                  <a:pt x="49073" y="1140943"/>
                  <a:pt x="47320" y="1139190"/>
                  <a:pt x="47320" y="1139190"/>
                </a:cubicBezTo>
                <a:cubicBezTo>
                  <a:pt x="45567" y="1133932"/>
                  <a:pt x="42062" y="1119912"/>
                  <a:pt x="40310" y="1119912"/>
                </a:cubicBezTo>
                <a:cubicBezTo>
                  <a:pt x="40310" y="1125169"/>
                  <a:pt x="45567" y="1130427"/>
                  <a:pt x="45567" y="1135685"/>
                </a:cubicBezTo>
                <a:cubicBezTo>
                  <a:pt x="40310" y="1132180"/>
                  <a:pt x="40310" y="1125169"/>
                  <a:pt x="38557" y="1125169"/>
                </a:cubicBezTo>
                <a:cubicBezTo>
                  <a:pt x="42062" y="1121664"/>
                  <a:pt x="33299" y="1093623"/>
                  <a:pt x="29794" y="1095375"/>
                </a:cubicBezTo>
                <a:cubicBezTo>
                  <a:pt x="29794" y="1088365"/>
                  <a:pt x="33299" y="1091870"/>
                  <a:pt x="29794" y="1084860"/>
                </a:cubicBezTo>
                <a:cubicBezTo>
                  <a:pt x="28041" y="1083107"/>
                  <a:pt x="28041" y="1084860"/>
                  <a:pt x="26289" y="1083107"/>
                </a:cubicBezTo>
                <a:cubicBezTo>
                  <a:pt x="26289" y="1077849"/>
                  <a:pt x="24536" y="1077849"/>
                  <a:pt x="22784" y="1074344"/>
                </a:cubicBezTo>
                <a:cubicBezTo>
                  <a:pt x="22784" y="1069086"/>
                  <a:pt x="22784" y="1063828"/>
                  <a:pt x="21031" y="1058571"/>
                </a:cubicBezTo>
                <a:cubicBezTo>
                  <a:pt x="23660" y="1064705"/>
                  <a:pt x="26289" y="1070401"/>
                  <a:pt x="28918" y="1075001"/>
                </a:cubicBezTo>
                <a:lnTo>
                  <a:pt x="31416" y="1078801"/>
                </a:lnTo>
                <a:lnTo>
                  <a:pt x="30013" y="1070182"/>
                </a:lnTo>
                <a:cubicBezTo>
                  <a:pt x="29356" y="1067334"/>
                  <a:pt x="28918" y="1064705"/>
                  <a:pt x="29794" y="1062076"/>
                </a:cubicBezTo>
                <a:cubicBezTo>
                  <a:pt x="31547" y="1063828"/>
                  <a:pt x="31547" y="1060323"/>
                  <a:pt x="31547" y="1056818"/>
                </a:cubicBezTo>
                <a:cubicBezTo>
                  <a:pt x="26289" y="1049808"/>
                  <a:pt x="28041" y="1042797"/>
                  <a:pt x="28041" y="1041045"/>
                </a:cubicBezTo>
                <a:cubicBezTo>
                  <a:pt x="26289" y="1039292"/>
                  <a:pt x="24536" y="1034034"/>
                  <a:pt x="24536" y="1035787"/>
                </a:cubicBezTo>
                <a:cubicBezTo>
                  <a:pt x="24536" y="1037539"/>
                  <a:pt x="28041" y="1048055"/>
                  <a:pt x="26289" y="1046302"/>
                </a:cubicBezTo>
                <a:cubicBezTo>
                  <a:pt x="26289" y="1042797"/>
                  <a:pt x="21031" y="1032282"/>
                  <a:pt x="21031" y="1035787"/>
                </a:cubicBezTo>
                <a:cubicBezTo>
                  <a:pt x="22784" y="1039292"/>
                  <a:pt x="24536" y="1049808"/>
                  <a:pt x="22784" y="1048055"/>
                </a:cubicBezTo>
                <a:cubicBezTo>
                  <a:pt x="17526" y="1039292"/>
                  <a:pt x="19278" y="1030529"/>
                  <a:pt x="15773" y="1027024"/>
                </a:cubicBezTo>
                <a:cubicBezTo>
                  <a:pt x="15773" y="1023519"/>
                  <a:pt x="17526" y="1025271"/>
                  <a:pt x="17526" y="1025271"/>
                </a:cubicBezTo>
                <a:cubicBezTo>
                  <a:pt x="15773" y="1018261"/>
                  <a:pt x="14021" y="1004240"/>
                  <a:pt x="12268" y="1002487"/>
                </a:cubicBezTo>
                <a:cubicBezTo>
                  <a:pt x="12268" y="990219"/>
                  <a:pt x="8763" y="986714"/>
                  <a:pt x="7010" y="974446"/>
                </a:cubicBezTo>
                <a:cubicBezTo>
                  <a:pt x="7010" y="974446"/>
                  <a:pt x="8763" y="965683"/>
                  <a:pt x="5258" y="965683"/>
                </a:cubicBezTo>
                <a:cubicBezTo>
                  <a:pt x="5258" y="960425"/>
                  <a:pt x="7010" y="963930"/>
                  <a:pt x="7010" y="960425"/>
                </a:cubicBezTo>
                <a:cubicBezTo>
                  <a:pt x="3505" y="956920"/>
                  <a:pt x="5258" y="941146"/>
                  <a:pt x="3505" y="934136"/>
                </a:cubicBezTo>
                <a:cubicBezTo>
                  <a:pt x="5258" y="935889"/>
                  <a:pt x="5258" y="934136"/>
                  <a:pt x="7010" y="930631"/>
                </a:cubicBezTo>
                <a:cubicBezTo>
                  <a:pt x="7010" y="921868"/>
                  <a:pt x="3505" y="927126"/>
                  <a:pt x="3505" y="921868"/>
                </a:cubicBezTo>
                <a:cubicBezTo>
                  <a:pt x="5258" y="923620"/>
                  <a:pt x="5258" y="923620"/>
                  <a:pt x="7010" y="920115"/>
                </a:cubicBezTo>
                <a:cubicBezTo>
                  <a:pt x="3505" y="916610"/>
                  <a:pt x="7010" y="914857"/>
                  <a:pt x="5258" y="911352"/>
                </a:cubicBezTo>
                <a:cubicBezTo>
                  <a:pt x="5258" y="906094"/>
                  <a:pt x="3505" y="913105"/>
                  <a:pt x="3505" y="911352"/>
                </a:cubicBezTo>
                <a:cubicBezTo>
                  <a:pt x="3505" y="900837"/>
                  <a:pt x="0" y="888568"/>
                  <a:pt x="1752" y="878053"/>
                </a:cubicBezTo>
                <a:cubicBezTo>
                  <a:pt x="1752" y="881558"/>
                  <a:pt x="3505" y="881558"/>
                  <a:pt x="3505" y="879805"/>
                </a:cubicBezTo>
                <a:cubicBezTo>
                  <a:pt x="1752" y="871042"/>
                  <a:pt x="1752" y="865785"/>
                  <a:pt x="3505" y="865785"/>
                </a:cubicBezTo>
                <a:cubicBezTo>
                  <a:pt x="3505" y="853516"/>
                  <a:pt x="1752" y="839496"/>
                  <a:pt x="5258" y="832485"/>
                </a:cubicBezTo>
                <a:cubicBezTo>
                  <a:pt x="3505" y="827227"/>
                  <a:pt x="5258" y="821970"/>
                  <a:pt x="5258" y="816712"/>
                </a:cubicBezTo>
                <a:cubicBezTo>
                  <a:pt x="3505" y="814959"/>
                  <a:pt x="5258" y="809701"/>
                  <a:pt x="1752" y="807949"/>
                </a:cubicBezTo>
                <a:cubicBezTo>
                  <a:pt x="5258" y="804444"/>
                  <a:pt x="5258" y="804444"/>
                  <a:pt x="5258" y="797433"/>
                </a:cubicBezTo>
                <a:cubicBezTo>
                  <a:pt x="7010" y="799186"/>
                  <a:pt x="5258" y="806196"/>
                  <a:pt x="5258" y="811454"/>
                </a:cubicBezTo>
                <a:cubicBezTo>
                  <a:pt x="8763" y="807949"/>
                  <a:pt x="10515" y="813207"/>
                  <a:pt x="10515" y="816712"/>
                </a:cubicBezTo>
                <a:cubicBezTo>
                  <a:pt x="12268" y="809701"/>
                  <a:pt x="14021" y="802691"/>
                  <a:pt x="10515" y="799186"/>
                </a:cubicBezTo>
                <a:cubicBezTo>
                  <a:pt x="12268" y="790423"/>
                  <a:pt x="15773" y="781660"/>
                  <a:pt x="12268" y="769392"/>
                </a:cubicBezTo>
                <a:cubicBezTo>
                  <a:pt x="14021" y="764134"/>
                  <a:pt x="15773" y="772897"/>
                  <a:pt x="15773" y="765886"/>
                </a:cubicBezTo>
                <a:cubicBezTo>
                  <a:pt x="15773" y="764134"/>
                  <a:pt x="15773" y="765886"/>
                  <a:pt x="14021" y="764134"/>
                </a:cubicBezTo>
                <a:cubicBezTo>
                  <a:pt x="17526" y="757123"/>
                  <a:pt x="17526" y="748360"/>
                  <a:pt x="19278" y="737845"/>
                </a:cubicBezTo>
                <a:cubicBezTo>
                  <a:pt x="21031" y="727329"/>
                  <a:pt x="22784" y="715061"/>
                  <a:pt x="24536" y="706298"/>
                </a:cubicBezTo>
                <a:cubicBezTo>
                  <a:pt x="21031" y="713308"/>
                  <a:pt x="22784" y="713308"/>
                  <a:pt x="19278" y="718566"/>
                </a:cubicBezTo>
                <a:cubicBezTo>
                  <a:pt x="21031" y="722071"/>
                  <a:pt x="15773" y="723824"/>
                  <a:pt x="17526" y="727329"/>
                </a:cubicBezTo>
                <a:cubicBezTo>
                  <a:pt x="19278" y="727329"/>
                  <a:pt x="19278" y="723824"/>
                  <a:pt x="19278" y="725577"/>
                </a:cubicBezTo>
                <a:cubicBezTo>
                  <a:pt x="17526" y="741350"/>
                  <a:pt x="14021" y="746608"/>
                  <a:pt x="14021" y="762381"/>
                </a:cubicBezTo>
                <a:cubicBezTo>
                  <a:pt x="12268" y="757123"/>
                  <a:pt x="14021" y="750113"/>
                  <a:pt x="10515" y="757123"/>
                </a:cubicBezTo>
                <a:cubicBezTo>
                  <a:pt x="10515" y="751866"/>
                  <a:pt x="12268" y="746608"/>
                  <a:pt x="14021" y="744855"/>
                </a:cubicBezTo>
                <a:cubicBezTo>
                  <a:pt x="14021" y="743103"/>
                  <a:pt x="14021" y="737845"/>
                  <a:pt x="14021" y="730834"/>
                </a:cubicBezTo>
                <a:cubicBezTo>
                  <a:pt x="14021" y="725577"/>
                  <a:pt x="15773" y="718566"/>
                  <a:pt x="17526" y="713308"/>
                </a:cubicBezTo>
                <a:cubicBezTo>
                  <a:pt x="17526" y="716814"/>
                  <a:pt x="17526" y="720319"/>
                  <a:pt x="19278" y="716814"/>
                </a:cubicBezTo>
                <a:cubicBezTo>
                  <a:pt x="21031" y="713308"/>
                  <a:pt x="19278" y="708051"/>
                  <a:pt x="21031" y="702793"/>
                </a:cubicBezTo>
                <a:lnTo>
                  <a:pt x="17526" y="708051"/>
                </a:lnTo>
                <a:cubicBezTo>
                  <a:pt x="21031" y="692277"/>
                  <a:pt x="24536" y="676504"/>
                  <a:pt x="26289" y="660730"/>
                </a:cubicBezTo>
                <a:cubicBezTo>
                  <a:pt x="29794" y="655473"/>
                  <a:pt x="29794" y="658978"/>
                  <a:pt x="31547" y="655473"/>
                </a:cubicBezTo>
                <a:cubicBezTo>
                  <a:pt x="31547" y="653720"/>
                  <a:pt x="31547" y="650215"/>
                  <a:pt x="31547" y="648462"/>
                </a:cubicBezTo>
                <a:cubicBezTo>
                  <a:pt x="33299" y="644957"/>
                  <a:pt x="33299" y="648462"/>
                  <a:pt x="33299" y="648462"/>
                </a:cubicBezTo>
                <a:cubicBezTo>
                  <a:pt x="33299" y="644957"/>
                  <a:pt x="36804" y="641452"/>
                  <a:pt x="35052" y="637947"/>
                </a:cubicBezTo>
                <a:cubicBezTo>
                  <a:pt x="35052" y="639699"/>
                  <a:pt x="33299" y="643204"/>
                  <a:pt x="33299" y="639699"/>
                </a:cubicBezTo>
                <a:cubicBezTo>
                  <a:pt x="35052" y="636194"/>
                  <a:pt x="35052" y="630936"/>
                  <a:pt x="36804" y="627431"/>
                </a:cubicBezTo>
                <a:cubicBezTo>
                  <a:pt x="36804" y="629184"/>
                  <a:pt x="36804" y="632689"/>
                  <a:pt x="38557" y="629184"/>
                </a:cubicBezTo>
                <a:cubicBezTo>
                  <a:pt x="38557" y="625678"/>
                  <a:pt x="40310" y="622173"/>
                  <a:pt x="40310" y="618668"/>
                </a:cubicBezTo>
                <a:cubicBezTo>
                  <a:pt x="38557" y="622173"/>
                  <a:pt x="38557" y="620421"/>
                  <a:pt x="36804" y="618668"/>
                </a:cubicBezTo>
                <a:cubicBezTo>
                  <a:pt x="42062" y="613410"/>
                  <a:pt x="42391" y="606181"/>
                  <a:pt x="44445" y="599937"/>
                </a:cubicBezTo>
                <a:lnTo>
                  <a:pt x="46864" y="595052"/>
                </a:lnTo>
                <a:lnTo>
                  <a:pt x="46663" y="595884"/>
                </a:lnTo>
                <a:cubicBezTo>
                  <a:pt x="46444" y="597199"/>
                  <a:pt x="46444" y="598513"/>
                  <a:pt x="47320" y="597637"/>
                </a:cubicBezTo>
                <a:cubicBezTo>
                  <a:pt x="52578" y="588874"/>
                  <a:pt x="56083" y="576606"/>
                  <a:pt x="61341" y="564337"/>
                </a:cubicBezTo>
                <a:cubicBezTo>
                  <a:pt x="64846" y="550317"/>
                  <a:pt x="70104" y="538048"/>
                  <a:pt x="77114" y="527533"/>
                </a:cubicBezTo>
                <a:cubicBezTo>
                  <a:pt x="78867" y="525780"/>
                  <a:pt x="75362" y="529285"/>
                  <a:pt x="77114" y="525780"/>
                </a:cubicBezTo>
                <a:cubicBezTo>
                  <a:pt x="80619" y="517017"/>
                  <a:pt x="77114" y="527533"/>
                  <a:pt x="80619" y="522275"/>
                </a:cubicBezTo>
                <a:cubicBezTo>
                  <a:pt x="84125" y="513512"/>
                  <a:pt x="78867" y="522275"/>
                  <a:pt x="80619" y="515265"/>
                </a:cubicBezTo>
                <a:cubicBezTo>
                  <a:pt x="84125" y="511759"/>
                  <a:pt x="82372" y="517017"/>
                  <a:pt x="85877" y="511759"/>
                </a:cubicBezTo>
                <a:cubicBezTo>
                  <a:pt x="87630" y="504749"/>
                  <a:pt x="91135" y="499491"/>
                  <a:pt x="92888" y="492481"/>
                </a:cubicBezTo>
                <a:cubicBezTo>
                  <a:pt x="91135" y="494233"/>
                  <a:pt x="91135" y="494233"/>
                  <a:pt x="91135" y="492481"/>
                </a:cubicBezTo>
                <a:cubicBezTo>
                  <a:pt x="92888" y="490728"/>
                  <a:pt x="92888" y="487223"/>
                  <a:pt x="92888" y="485470"/>
                </a:cubicBezTo>
                <a:cubicBezTo>
                  <a:pt x="101651" y="476707"/>
                  <a:pt x="101651" y="467944"/>
                  <a:pt x="106908" y="460934"/>
                </a:cubicBezTo>
                <a:cubicBezTo>
                  <a:pt x="108661" y="464439"/>
                  <a:pt x="101651" y="471450"/>
                  <a:pt x="99898" y="476707"/>
                </a:cubicBezTo>
                <a:cubicBezTo>
                  <a:pt x="101651" y="474955"/>
                  <a:pt x="101651" y="476707"/>
                  <a:pt x="101651" y="476707"/>
                </a:cubicBezTo>
                <a:cubicBezTo>
                  <a:pt x="106908" y="466192"/>
                  <a:pt x="113919" y="455676"/>
                  <a:pt x="119177" y="445161"/>
                </a:cubicBezTo>
                <a:cubicBezTo>
                  <a:pt x="113919" y="450418"/>
                  <a:pt x="110414" y="455676"/>
                  <a:pt x="108661" y="462687"/>
                </a:cubicBezTo>
                <a:cubicBezTo>
                  <a:pt x="108661" y="459181"/>
                  <a:pt x="106908" y="460934"/>
                  <a:pt x="106908" y="459181"/>
                </a:cubicBezTo>
                <a:cubicBezTo>
                  <a:pt x="113919" y="450418"/>
                  <a:pt x="110414" y="452171"/>
                  <a:pt x="113919" y="445161"/>
                </a:cubicBezTo>
                <a:cubicBezTo>
                  <a:pt x="117424" y="443408"/>
                  <a:pt x="122682" y="438150"/>
                  <a:pt x="124434" y="432892"/>
                </a:cubicBezTo>
                <a:cubicBezTo>
                  <a:pt x="122682" y="434645"/>
                  <a:pt x="120929" y="436398"/>
                  <a:pt x="119177" y="436398"/>
                </a:cubicBezTo>
                <a:cubicBezTo>
                  <a:pt x="122682" y="432892"/>
                  <a:pt x="124434" y="427635"/>
                  <a:pt x="127940" y="425882"/>
                </a:cubicBezTo>
                <a:cubicBezTo>
                  <a:pt x="127940" y="424129"/>
                  <a:pt x="131445" y="413614"/>
                  <a:pt x="134950" y="413614"/>
                </a:cubicBezTo>
                <a:cubicBezTo>
                  <a:pt x="140208" y="401346"/>
                  <a:pt x="147218" y="392583"/>
                  <a:pt x="154229" y="382067"/>
                </a:cubicBezTo>
                <a:cubicBezTo>
                  <a:pt x="157734" y="375057"/>
                  <a:pt x="154229" y="375057"/>
                  <a:pt x="159486" y="371551"/>
                </a:cubicBezTo>
                <a:cubicBezTo>
                  <a:pt x="159486" y="375057"/>
                  <a:pt x="162992" y="366293"/>
                  <a:pt x="166497" y="366293"/>
                </a:cubicBezTo>
                <a:cubicBezTo>
                  <a:pt x="170002" y="359283"/>
                  <a:pt x="173507" y="352273"/>
                  <a:pt x="177012" y="347015"/>
                </a:cubicBezTo>
                <a:cubicBezTo>
                  <a:pt x="180518" y="341757"/>
                  <a:pt x="184023" y="336499"/>
                  <a:pt x="185775" y="332994"/>
                </a:cubicBezTo>
                <a:cubicBezTo>
                  <a:pt x="189281" y="329489"/>
                  <a:pt x="191033" y="324231"/>
                  <a:pt x="194538" y="320726"/>
                </a:cubicBezTo>
                <a:cubicBezTo>
                  <a:pt x="194538" y="325984"/>
                  <a:pt x="198044" y="318973"/>
                  <a:pt x="205054" y="311963"/>
                </a:cubicBezTo>
                <a:cubicBezTo>
                  <a:pt x="212064" y="303200"/>
                  <a:pt x="217322" y="294437"/>
                  <a:pt x="220827" y="289179"/>
                </a:cubicBezTo>
                <a:cubicBezTo>
                  <a:pt x="224333" y="289179"/>
                  <a:pt x="213817" y="299695"/>
                  <a:pt x="215570" y="301447"/>
                </a:cubicBezTo>
                <a:cubicBezTo>
                  <a:pt x="219075" y="297942"/>
                  <a:pt x="222580" y="296189"/>
                  <a:pt x="226085" y="292684"/>
                </a:cubicBezTo>
                <a:cubicBezTo>
                  <a:pt x="222580" y="292684"/>
                  <a:pt x="227838" y="289179"/>
                  <a:pt x="229590" y="285674"/>
                </a:cubicBezTo>
                <a:cubicBezTo>
                  <a:pt x="227838" y="285674"/>
                  <a:pt x="229590" y="283921"/>
                  <a:pt x="229590" y="280416"/>
                </a:cubicBezTo>
                <a:cubicBezTo>
                  <a:pt x="234848" y="276911"/>
                  <a:pt x="229590" y="285674"/>
                  <a:pt x="233096" y="283921"/>
                </a:cubicBezTo>
                <a:cubicBezTo>
                  <a:pt x="238353" y="280416"/>
                  <a:pt x="243611" y="275158"/>
                  <a:pt x="243611" y="278664"/>
                </a:cubicBezTo>
                <a:cubicBezTo>
                  <a:pt x="245364" y="273406"/>
                  <a:pt x="243611" y="273406"/>
                  <a:pt x="245364" y="268148"/>
                </a:cubicBezTo>
                <a:cubicBezTo>
                  <a:pt x="250622" y="266395"/>
                  <a:pt x="257632" y="259385"/>
                  <a:pt x="262890" y="257632"/>
                </a:cubicBezTo>
                <a:cubicBezTo>
                  <a:pt x="261137" y="254127"/>
                  <a:pt x="252374" y="261138"/>
                  <a:pt x="250622" y="259385"/>
                </a:cubicBezTo>
                <a:cubicBezTo>
                  <a:pt x="257632" y="250622"/>
                  <a:pt x="264642" y="255880"/>
                  <a:pt x="273405" y="241859"/>
                </a:cubicBezTo>
                <a:cubicBezTo>
                  <a:pt x="259385" y="252375"/>
                  <a:pt x="259385" y="247117"/>
                  <a:pt x="247116" y="259385"/>
                </a:cubicBezTo>
                <a:cubicBezTo>
                  <a:pt x="252374" y="254127"/>
                  <a:pt x="262890" y="241859"/>
                  <a:pt x="264642" y="243612"/>
                </a:cubicBezTo>
                <a:cubicBezTo>
                  <a:pt x="262890" y="243612"/>
                  <a:pt x="261137" y="245364"/>
                  <a:pt x="261137" y="247117"/>
                </a:cubicBezTo>
                <a:cubicBezTo>
                  <a:pt x="268148" y="245364"/>
                  <a:pt x="273405" y="240106"/>
                  <a:pt x="278663" y="234849"/>
                </a:cubicBezTo>
                <a:cubicBezTo>
                  <a:pt x="276911" y="238354"/>
                  <a:pt x="275158" y="241859"/>
                  <a:pt x="280416" y="238354"/>
                </a:cubicBezTo>
                <a:cubicBezTo>
                  <a:pt x="283921" y="236601"/>
                  <a:pt x="285674" y="234849"/>
                  <a:pt x="289179" y="231343"/>
                </a:cubicBezTo>
                <a:cubicBezTo>
                  <a:pt x="285674" y="231343"/>
                  <a:pt x="282168" y="236601"/>
                  <a:pt x="285674" y="231343"/>
                </a:cubicBezTo>
                <a:cubicBezTo>
                  <a:pt x="290931" y="226085"/>
                  <a:pt x="296189" y="224333"/>
                  <a:pt x="297942" y="219075"/>
                </a:cubicBezTo>
                <a:cubicBezTo>
                  <a:pt x="304952" y="217322"/>
                  <a:pt x="317220" y="205054"/>
                  <a:pt x="313715" y="205054"/>
                </a:cubicBezTo>
                <a:lnTo>
                  <a:pt x="318973" y="201549"/>
                </a:lnTo>
                <a:cubicBezTo>
                  <a:pt x="320726" y="198044"/>
                  <a:pt x="324231" y="196291"/>
                  <a:pt x="329489" y="192786"/>
                </a:cubicBezTo>
                <a:cubicBezTo>
                  <a:pt x="334746" y="191034"/>
                  <a:pt x="331241" y="194539"/>
                  <a:pt x="338252" y="189281"/>
                </a:cubicBezTo>
                <a:cubicBezTo>
                  <a:pt x="340880" y="186652"/>
                  <a:pt x="343509" y="183585"/>
                  <a:pt x="346576" y="180737"/>
                </a:cubicBezTo>
                <a:lnTo>
                  <a:pt x="353004" y="176495"/>
                </a:lnTo>
                <a:lnTo>
                  <a:pt x="350301" y="178546"/>
                </a:lnTo>
                <a:cubicBezTo>
                  <a:pt x="347891" y="180518"/>
                  <a:pt x="346138" y="182271"/>
                  <a:pt x="347015" y="182271"/>
                </a:cubicBezTo>
                <a:cubicBezTo>
                  <a:pt x="352272" y="178765"/>
                  <a:pt x="355778" y="178765"/>
                  <a:pt x="357530" y="177013"/>
                </a:cubicBezTo>
                <a:lnTo>
                  <a:pt x="364541" y="170002"/>
                </a:lnTo>
                <a:lnTo>
                  <a:pt x="364541" y="170002"/>
                </a:lnTo>
                <a:lnTo>
                  <a:pt x="364541" y="170002"/>
                </a:lnTo>
                <a:lnTo>
                  <a:pt x="371551" y="162992"/>
                </a:lnTo>
                <a:cubicBezTo>
                  <a:pt x="385572" y="155982"/>
                  <a:pt x="396087" y="140208"/>
                  <a:pt x="411861" y="134950"/>
                </a:cubicBezTo>
                <a:cubicBezTo>
                  <a:pt x="411861" y="134950"/>
                  <a:pt x="413613" y="133198"/>
                  <a:pt x="417119" y="129693"/>
                </a:cubicBezTo>
                <a:cubicBezTo>
                  <a:pt x="424129" y="127940"/>
                  <a:pt x="418871" y="134950"/>
                  <a:pt x="427634" y="129693"/>
                </a:cubicBezTo>
                <a:cubicBezTo>
                  <a:pt x="431139" y="126187"/>
                  <a:pt x="422376" y="129693"/>
                  <a:pt x="427634" y="124435"/>
                </a:cubicBezTo>
                <a:cubicBezTo>
                  <a:pt x="436397" y="119177"/>
                  <a:pt x="443408" y="117424"/>
                  <a:pt x="448665" y="110414"/>
                </a:cubicBezTo>
                <a:cubicBezTo>
                  <a:pt x="457428" y="106909"/>
                  <a:pt x="445160" y="115672"/>
                  <a:pt x="450418" y="113919"/>
                </a:cubicBezTo>
                <a:cubicBezTo>
                  <a:pt x="457428" y="108661"/>
                  <a:pt x="467944" y="105156"/>
                  <a:pt x="471449" y="99898"/>
                </a:cubicBezTo>
                <a:cubicBezTo>
                  <a:pt x="476707" y="96393"/>
                  <a:pt x="483717" y="94641"/>
                  <a:pt x="488975" y="89383"/>
                </a:cubicBezTo>
                <a:cubicBezTo>
                  <a:pt x="494233" y="89383"/>
                  <a:pt x="492480" y="91135"/>
                  <a:pt x="497738" y="89383"/>
                </a:cubicBezTo>
                <a:cubicBezTo>
                  <a:pt x="501243" y="84125"/>
                  <a:pt x="508254" y="87630"/>
                  <a:pt x="511759" y="82372"/>
                </a:cubicBezTo>
                <a:cubicBezTo>
                  <a:pt x="511759" y="82372"/>
                  <a:pt x="513512" y="78867"/>
                  <a:pt x="515264" y="77114"/>
                </a:cubicBezTo>
                <a:cubicBezTo>
                  <a:pt x="520522" y="77114"/>
                  <a:pt x="510006" y="84125"/>
                  <a:pt x="517017" y="82372"/>
                </a:cubicBezTo>
                <a:cubicBezTo>
                  <a:pt x="520522" y="80620"/>
                  <a:pt x="522275" y="80620"/>
                  <a:pt x="525780" y="78867"/>
                </a:cubicBezTo>
                <a:cubicBezTo>
                  <a:pt x="524027" y="78867"/>
                  <a:pt x="522275" y="78867"/>
                  <a:pt x="525780" y="75362"/>
                </a:cubicBezTo>
                <a:cubicBezTo>
                  <a:pt x="531038" y="73609"/>
                  <a:pt x="525780" y="78867"/>
                  <a:pt x="532790" y="75362"/>
                </a:cubicBezTo>
                <a:cubicBezTo>
                  <a:pt x="536295" y="71857"/>
                  <a:pt x="532790" y="71857"/>
                  <a:pt x="531038" y="70104"/>
                </a:cubicBezTo>
                <a:cubicBezTo>
                  <a:pt x="538048" y="71857"/>
                  <a:pt x="532790" y="68351"/>
                  <a:pt x="538048" y="68351"/>
                </a:cubicBezTo>
                <a:cubicBezTo>
                  <a:pt x="536295" y="68351"/>
                  <a:pt x="541553" y="66599"/>
                  <a:pt x="543306" y="66599"/>
                </a:cubicBezTo>
                <a:cubicBezTo>
                  <a:pt x="541553" y="68351"/>
                  <a:pt x="538048" y="70104"/>
                  <a:pt x="539801" y="70104"/>
                </a:cubicBezTo>
                <a:cubicBezTo>
                  <a:pt x="545058" y="70104"/>
                  <a:pt x="548564" y="66599"/>
                  <a:pt x="553821" y="64846"/>
                </a:cubicBezTo>
                <a:cubicBezTo>
                  <a:pt x="550316" y="64846"/>
                  <a:pt x="546811" y="68351"/>
                  <a:pt x="543306" y="66599"/>
                </a:cubicBezTo>
                <a:cubicBezTo>
                  <a:pt x="550316" y="61341"/>
                  <a:pt x="560832" y="61341"/>
                  <a:pt x="559079" y="56083"/>
                </a:cubicBezTo>
                <a:cubicBezTo>
                  <a:pt x="560832" y="57836"/>
                  <a:pt x="564337" y="57836"/>
                  <a:pt x="566090" y="57836"/>
                </a:cubicBezTo>
                <a:cubicBezTo>
                  <a:pt x="564337" y="59589"/>
                  <a:pt x="560832" y="61341"/>
                  <a:pt x="562584" y="63094"/>
                </a:cubicBezTo>
                <a:cubicBezTo>
                  <a:pt x="567842" y="61341"/>
                  <a:pt x="581863" y="57836"/>
                  <a:pt x="581863" y="54331"/>
                </a:cubicBezTo>
                <a:cubicBezTo>
                  <a:pt x="578358" y="57836"/>
                  <a:pt x="569595" y="59589"/>
                  <a:pt x="569595" y="56083"/>
                </a:cubicBezTo>
                <a:cubicBezTo>
                  <a:pt x="578358" y="52578"/>
                  <a:pt x="587121" y="49073"/>
                  <a:pt x="595884" y="43815"/>
                </a:cubicBezTo>
                <a:cubicBezTo>
                  <a:pt x="604647" y="43815"/>
                  <a:pt x="613410" y="36805"/>
                  <a:pt x="613410" y="40310"/>
                </a:cubicBezTo>
                <a:cubicBezTo>
                  <a:pt x="622173" y="36805"/>
                  <a:pt x="627431" y="36805"/>
                  <a:pt x="632688" y="33300"/>
                </a:cubicBezTo>
                <a:cubicBezTo>
                  <a:pt x="632688" y="36805"/>
                  <a:pt x="644956" y="28042"/>
                  <a:pt x="650214" y="29794"/>
                </a:cubicBezTo>
                <a:cubicBezTo>
                  <a:pt x="644956" y="33300"/>
                  <a:pt x="639699" y="31547"/>
                  <a:pt x="636193" y="35052"/>
                </a:cubicBezTo>
                <a:cubicBezTo>
                  <a:pt x="648462" y="35052"/>
                  <a:pt x="625678" y="38557"/>
                  <a:pt x="629183" y="40310"/>
                </a:cubicBezTo>
                <a:cubicBezTo>
                  <a:pt x="636193" y="40310"/>
                  <a:pt x="639699" y="38557"/>
                  <a:pt x="643204" y="38557"/>
                </a:cubicBezTo>
                <a:cubicBezTo>
                  <a:pt x="650214" y="33300"/>
                  <a:pt x="662483" y="29794"/>
                  <a:pt x="671245" y="24537"/>
                </a:cubicBezTo>
                <a:cubicBezTo>
                  <a:pt x="672998" y="26289"/>
                  <a:pt x="665988" y="28042"/>
                  <a:pt x="669493" y="29794"/>
                </a:cubicBezTo>
                <a:cubicBezTo>
                  <a:pt x="665988" y="31547"/>
                  <a:pt x="655472" y="33300"/>
                  <a:pt x="658977" y="35052"/>
                </a:cubicBezTo>
                <a:cubicBezTo>
                  <a:pt x="667740" y="31547"/>
                  <a:pt x="676503" y="28042"/>
                  <a:pt x="685266" y="29794"/>
                </a:cubicBezTo>
                <a:cubicBezTo>
                  <a:pt x="692277" y="26289"/>
                  <a:pt x="699287" y="22784"/>
                  <a:pt x="708050" y="24537"/>
                </a:cubicBezTo>
                <a:cubicBezTo>
                  <a:pt x="718566" y="21031"/>
                  <a:pt x="720318" y="14021"/>
                  <a:pt x="730834" y="15774"/>
                </a:cubicBezTo>
                <a:cubicBezTo>
                  <a:pt x="723824" y="17526"/>
                  <a:pt x="725576" y="19279"/>
                  <a:pt x="723824" y="21031"/>
                </a:cubicBezTo>
                <a:cubicBezTo>
                  <a:pt x="736092" y="15774"/>
                  <a:pt x="760628" y="15774"/>
                  <a:pt x="765886" y="12268"/>
                </a:cubicBezTo>
                <a:cubicBezTo>
                  <a:pt x="758876" y="10516"/>
                  <a:pt x="762381" y="14021"/>
                  <a:pt x="757123" y="12268"/>
                </a:cubicBezTo>
                <a:lnTo>
                  <a:pt x="765886" y="8763"/>
                </a:lnTo>
                <a:cubicBezTo>
                  <a:pt x="767639" y="12268"/>
                  <a:pt x="776401" y="10516"/>
                  <a:pt x="783412" y="10516"/>
                </a:cubicBezTo>
                <a:cubicBezTo>
                  <a:pt x="785164" y="5258"/>
                  <a:pt x="795680" y="7010"/>
                  <a:pt x="802691" y="5258"/>
                </a:cubicBezTo>
                <a:cubicBezTo>
                  <a:pt x="809701" y="5258"/>
                  <a:pt x="807948" y="7010"/>
                  <a:pt x="813206" y="7010"/>
                </a:cubicBezTo>
                <a:cubicBezTo>
                  <a:pt x="823722" y="3505"/>
                  <a:pt x="795680" y="3505"/>
                  <a:pt x="811453" y="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userDrawn="1"/>
        </p:nvSpPr>
        <p:spPr>
          <a:xfrm>
            <a:off x="1721887" y="1525661"/>
            <a:ext cx="2153736" cy="2175578"/>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accent2">
              <a:alpha val="9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sp>
        <p:nvSpPr>
          <p:cNvPr id="28" name="Freeform 27"/>
          <p:cNvSpPr/>
          <p:nvPr userDrawn="1"/>
        </p:nvSpPr>
        <p:spPr>
          <a:xfrm rot="9000000">
            <a:off x="3522290" y="1525679"/>
            <a:ext cx="2140140" cy="2175036"/>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6" name="Picture Placeholder 5"/>
          <p:cNvSpPr>
            <a:spLocks noGrp="1"/>
          </p:cNvSpPr>
          <p:nvPr>
            <p:ph type="pic" sz="quarter" idx="16" hasCustomPrompt="1"/>
          </p:nvPr>
        </p:nvSpPr>
        <p:spPr>
          <a:xfrm>
            <a:off x="2071914" y="1934030"/>
            <a:ext cx="1371600" cy="1371600"/>
          </a:xfrm>
        </p:spPr>
        <p:txBody>
          <a:bodyPr anchor="ctr"/>
          <a:lstStyle>
            <a:lvl1pPr marL="0" indent="0" algn="ctr">
              <a:buNone/>
              <a:defRPr/>
            </a:lvl1pPr>
          </a:lstStyle>
          <a:p>
            <a:r>
              <a:rPr lang="en-US"/>
              <a:t>Icon</a:t>
            </a:r>
          </a:p>
        </p:txBody>
      </p:sp>
      <p:sp>
        <p:nvSpPr>
          <p:cNvPr id="18" name="Picture Placeholder 5"/>
          <p:cNvSpPr>
            <a:spLocks noGrp="1"/>
          </p:cNvSpPr>
          <p:nvPr>
            <p:ph type="pic" sz="quarter" idx="17" hasCustomPrompt="1"/>
          </p:nvPr>
        </p:nvSpPr>
        <p:spPr>
          <a:xfrm>
            <a:off x="3870693" y="1934030"/>
            <a:ext cx="1371600" cy="1371600"/>
          </a:xfrm>
        </p:spPr>
        <p:txBody>
          <a:bodyPr anchor="ctr"/>
          <a:lstStyle>
            <a:lvl1pPr marL="0" indent="0" algn="ctr">
              <a:buNone/>
              <a:defRPr/>
            </a:lvl1pPr>
          </a:lstStyle>
          <a:p>
            <a:r>
              <a:rPr lang="en-US"/>
              <a:t>Icon</a:t>
            </a:r>
          </a:p>
        </p:txBody>
      </p:sp>
      <p:sp>
        <p:nvSpPr>
          <p:cNvPr id="19" name="Picture Placeholder 5"/>
          <p:cNvSpPr>
            <a:spLocks noGrp="1"/>
          </p:cNvSpPr>
          <p:nvPr>
            <p:ph type="pic" sz="quarter" idx="18" hasCustomPrompt="1"/>
          </p:nvPr>
        </p:nvSpPr>
        <p:spPr>
          <a:xfrm>
            <a:off x="5715994" y="1934030"/>
            <a:ext cx="1371600" cy="1371600"/>
          </a:xfrm>
        </p:spPr>
        <p:txBody>
          <a:bodyPr anchor="ctr"/>
          <a:lstStyle>
            <a:lvl1pPr marL="0" indent="0" algn="ctr">
              <a:buNone/>
              <a:defRPr/>
            </a:lvl1pPr>
          </a:lstStyle>
          <a:p>
            <a:r>
              <a:rPr lang="en-US"/>
              <a:t>Icon</a:t>
            </a:r>
          </a:p>
        </p:txBody>
      </p:sp>
      <p:sp>
        <p:nvSpPr>
          <p:cNvPr id="8" name="Text Placeholder 7"/>
          <p:cNvSpPr>
            <a:spLocks noGrp="1"/>
          </p:cNvSpPr>
          <p:nvPr>
            <p:ph type="body" sz="quarter" idx="19" hasCustomPrompt="1"/>
          </p:nvPr>
        </p:nvSpPr>
        <p:spPr>
          <a:xfrm>
            <a:off x="1934754" y="3802262"/>
            <a:ext cx="1645920" cy="1015320"/>
          </a:xfrm>
        </p:spPr>
        <p:txBody>
          <a:bodyPr/>
          <a:lstStyle>
            <a:lvl1pPr marL="0" indent="0" algn="ctr">
              <a:lnSpc>
                <a:spcPts val="1720"/>
              </a:lnSpc>
              <a:spcBef>
                <a:spcPts val="0"/>
              </a:spcBef>
              <a:buNone/>
              <a:defRPr sz="1600" b="1" baseline="0">
                <a:solidFill>
                  <a:schemeClr val="bg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0" name="Text Placeholder 7"/>
          <p:cNvSpPr>
            <a:spLocks noGrp="1"/>
          </p:cNvSpPr>
          <p:nvPr>
            <p:ph type="body" sz="quarter" idx="20" hasCustomPrompt="1"/>
          </p:nvPr>
        </p:nvSpPr>
        <p:spPr>
          <a:xfrm>
            <a:off x="3749040" y="3802262"/>
            <a:ext cx="1645920" cy="1015320"/>
          </a:xfrm>
        </p:spPr>
        <p:txBody>
          <a:bodyPr/>
          <a:lstStyle>
            <a:lvl1pPr marL="0" indent="0" algn="ctr">
              <a:lnSpc>
                <a:spcPts val="1720"/>
              </a:lnSpc>
              <a:spcBef>
                <a:spcPts val="0"/>
              </a:spcBef>
              <a:buNone/>
              <a:defRPr sz="1600" b="1" baseline="0">
                <a:solidFill>
                  <a:schemeClr val="bg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1" name="Text Placeholder 7"/>
          <p:cNvSpPr>
            <a:spLocks noGrp="1"/>
          </p:cNvSpPr>
          <p:nvPr>
            <p:ph type="body" sz="quarter" idx="21" hasCustomPrompt="1"/>
          </p:nvPr>
        </p:nvSpPr>
        <p:spPr>
          <a:xfrm>
            <a:off x="5563326" y="3809038"/>
            <a:ext cx="1645920" cy="1015320"/>
          </a:xfrm>
        </p:spPr>
        <p:txBody>
          <a:bodyPr/>
          <a:lstStyle>
            <a:lvl1pPr marL="0" indent="0" algn="ctr">
              <a:lnSpc>
                <a:spcPts val="1720"/>
              </a:lnSpc>
              <a:spcBef>
                <a:spcPts val="0"/>
              </a:spcBef>
              <a:buNone/>
              <a:defRPr sz="1600" b="1" baseline="0">
                <a:solidFill>
                  <a:schemeClr val="bg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3" name="Text Placeholder 22"/>
          <p:cNvSpPr>
            <a:spLocks noGrp="1"/>
          </p:cNvSpPr>
          <p:nvPr>
            <p:ph type="body" sz="quarter" idx="22" hasCustomPrompt="1"/>
          </p:nvPr>
        </p:nvSpPr>
        <p:spPr>
          <a:xfrm>
            <a:off x="3541713" y="2139885"/>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4" name="Text Placeholder 22"/>
          <p:cNvSpPr>
            <a:spLocks noGrp="1"/>
          </p:cNvSpPr>
          <p:nvPr>
            <p:ph type="body" sz="quarter" idx="23" hasCustomPrompt="1"/>
          </p:nvPr>
        </p:nvSpPr>
        <p:spPr>
          <a:xfrm>
            <a:off x="5355318" y="2131993"/>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6830345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8.2 Gray Upper">
    <p:spTree>
      <p:nvGrpSpPr>
        <p:cNvPr id="1" name=""/>
        <p:cNvGrpSpPr/>
        <p:nvPr/>
      </p:nvGrpSpPr>
      <p:grpSpPr>
        <a:xfrm>
          <a:off x="0" y="0"/>
          <a:ext cx="0" cy="0"/>
          <a:chOff x="0" y="0"/>
          <a:chExt cx="0" cy="0"/>
        </a:xfrm>
      </p:grpSpPr>
      <p:sp>
        <p:nvSpPr>
          <p:cNvPr id="4" name="Rectangle 3"/>
          <p:cNvSpPr/>
          <p:nvPr userDrawn="1"/>
        </p:nvSpPr>
        <p:spPr bwMode="auto">
          <a:xfrm>
            <a:off x="0" y="1"/>
            <a:ext cx="9144000" cy="4187952"/>
          </a:xfrm>
          <a:prstGeom prst="rect">
            <a:avLst/>
          </a:prstGeom>
          <a:solidFill>
            <a:srgbClr val="53565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53565A"/>
              </a:solidFill>
            </a:endParaRPr>
          </a:p>
        </p:txBody>
      </p:sp>
      <p:sp>
        <p:nvSpPr>
          <p:cNvPr id="7"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8"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5416035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8.2 Title 3 Icon Circle">
    <p:bg>
      <p:bgPr>
        <a:solidFill>
          <a:schemeClr val="bg1"/>
        </a:solidFill>
        <a:effectLst/>
      </p:bgPr>
    </p:bg>
    <p:spTree>
      <p:nvGrpSpPr>
        <p:cNvPr id="1" name=""/>
        <p:cNvGrpSpPr/>
        <p:nvPr/>
      </p:nvGrpSpPr>
      <p:grpSpPr>
        <a:xfrm>
          <a:off x="0" y="0"/>
          <a:ext cx="0" cy="0"/>
          <a:chOff x="0" y="0"/>
          <a:chExt cx="0" cy="0"/>
        </a:xfrm>
      </p:grpSpPr>
      <p:sp>
        <p:nvSpPr>
          <p:cNvPr id="25" name="Freeform 24"/>
          <p:cNvSpPr/>
          <p:nvPr userDrawn="1"/>
        </p:nvSpPr>
        <p:spPr>
          <a:xfrm>
            <a:off x="5308716" y="1525225"/>
            <a:ext cx="2164614" cy="2175492"/>
          </a:xfrm>
          <a:custGeom>
            <a:avLst/>
            <a:gdLst/>
            <a:ahLst/>
            <a:cxnLst/>
            <a:rect l="l" t="t" r="r" b="b"/>
            <a:pathLst>
              <a:path w="1743837" h="1752600">
                <a:moveTo>
                  <a:pt x="777449" y="1745172"/>
                </a:moveTo>
                <a:cubicBezTo>
                  <a:pt x="790724" y="1744741"/>
                  <a:pt x="820436" y="1748000"/>
                  <a:pt x="821969" y="1752600"/>
                </a:cubicBezTo>
                <a:cubicBezTo>
                  <a:pt x="811453" y="1747342"/>
                  <a:pt x="788670" y="1747342"/>
                  <a:pt x="772896" y="1745590"/>
                </a:cubicBezTo>
                <a:cubicBezTo>
                  <a:pt x="773992" y="1745371"/>
                  <a:pt x="775553" y="1745234"/>
                  <a:pt x="777449" y="1745172"/>
                </a:cubicBezTo>
                <a:close/>
                <a:moveTo>
                  <a:pt x="800746" y="1743481"/>
                </a:moveTo>
                <a:lnTo>
                  <a:pt x="802690" y="1743569"/>
                </a:lnTo>
                <a:lnTo>
                  <a:pt x="799185" y="1743837"/>
                </a:lnTo>
                <a:cubicBezTo>
                  <a:pt x="799404" y="1743618"/>
                  <a:pt x="799952" y="1743509"/>
                  <a:pt x="800746" y="1743481"/>
                </a:cubicBezTo>
                <a:close/>
                <a:moveTo>
                  <a:pt x="823722" y="1742085"/>
                </a:moveTo>
                <a:cubicBezTo>
                  <a:pt x="830732" y="1743837"/>
                  <a:pt x="839495" y="1743837"/>
                  <a:pt x="846506" y="1747342"/>
                </a:cubicBezTo>
                <a:cubicBezTo>
                  <a:pt x="839495" y="1747342"/>
                  <a:pt x="832485" y="1747342"/>
                  <a:pt x="825474" y="1745590"/>
                </a:cubicBezTo>
                <a:cubicBezTo>
                  <a:pt x="824160" y="1746904"/>
                  <a:pt x="811015" y="1744275"/>
                  <a:pt x="803786" y="1743618"/>
                </a:cubicBezTo>
                <a:lnTo>
                  <a:pt x="802690" y="1743569"/>
                </a:lnTo>
                <a:lnTo>
                  <a:pt x="805977" y="1743317"/>
                </a:lnTo>
                <a:cubicBezTo>
                  <a:pt x="812877" y="1743399"/>
                  <a:pt x="819778" y="1744713"/>
                  <a:pt x="823722" y="1742085"/>
                </a:cubicBezTo>
                <a:close/>
                <a:moveTo>
                  <a:pt x="739597" y="1733322"/>
                </a:moveTo>
                <a:cubicBezTo>
                  <a:pt x="753618" y="1733322"/>
                  <a:pt x="776401" y="1743837"/>
                  <a:pt x="778154" y="1738579"/>
                </a:cubicBezTo>
                <a:cubicBezTo>
                  <a:pt x="786917" y="1740332"/>
                  <a:pt x="795680" y="1738579"/>
                  <a:pt x="804443" y="1740332"/>
                </a:cubicBezTo>
                <a:cubicBezTo>
                  <a:pt x="799185" y="1742085"/>
                  <a:pt x="795680" y="1740332"/>
                  <a:pt x="790422" y="1740332"/>
                </a:cubicBezTo>
                <a:cubicBezTo>
                  <a:pt x="792175" y="1742085"/>
                  <a:pt x="795680" y="1742085"/>
                  <a:pt x="793928" y="1743837"/>
                </a:cubicBezTo>
                <a:cubicBezTo>
                  <a:pt x="783412" y="1742085"/>
                  <a:pt x="772896" y="1740332"/>
                  <a:pt x="762381" y="1740332"/>
                </a:cubicBezTo>
                <a:cubicBezTo>
                  <a:pt x="757123" y="1735074"/>
                  <a:pt x="748360" y="1736827"/>
                  <a:pt x="741349" y="1736827"/>
                </a:cubicBezTo>
                <a:cubicBezTo>
                  <a:pt x="743102" y="1736827"/>
                  <a:pt x="739597" y="1735074"/>
                  <a:pt x="739597" y="1733322"/>
                </a:cubicBezTo>
                <a:close/>
                <a:moveTo>
                  <a:pt x="694029" y="1724559"/>
                </a:moveTo>
                <a:cubicBezTo>
                  <a:pt x="711555" y="1724559"/>
                  <a:pt x="729081" y="1733322"/>
                  <a:pt x="748360" y="1729816"/>
                </a:cubicBezTo>
                <a:cubicBezTo>
                  <a:pt x="744855" y="1731569"/>
                  <a:pt x="751865" y="1731569"/>
                  <a:pt x="750112" y="1731569"/>
                </a:cubicBezTo>
                <a:cubicBezTo>
                  <a:pt x="744855" y="1731569"/>
                  <a:pt x="741349" y="1731569"/>
                  <a:pt x="736092" y="1731569"/>
                </a:cubicBezTo>
                <a:cubicBezTo>
                  <a:pt x="737844" y="1731569"/>
                  <a:pt x="741349" y="1733322"/>
                  <a:pt x="739597" y="1733322"/>
                </a:cubicBezTo>
                <a:cubicBezTo>
                  <a:pt x="723824" y="1731569"/>
                  <a:pt x="708050" y="1728064"/>
                  <a:pt x="694029" y="1724559"/>
                </a:cubicBezTo>
                <a:close/>
                <a:moveTo>
                  <a:pt x="678256" y="1724559"/>
                </a:moveTo>
                <a:cubicBezTo>
                  <a:pt x="685266" y="1726311"/>
                  <a:pt x="690524" y="1728064"/>
                  <a:pt x="697535" y="1729816"/>
                </a:cubicBezTo>
                <a:cubicBezTo>
                  <a:pt x="692277" y="1729816"/>
                  <a:pt x="678256" y="1726311"/>
                  <a:pt x="678256" y="1724559"/>
                </a:cubicBezTo>
                <a:close/>
                <a:moveTo>
                  <a:pt x="634441" y="1708785"/>
                </a:moveTo>
                <a:lnTo>
                  <a:pt x="634737" y="1708859"/>
                </a:lnTo>
                <a:lnTo>
                  <a:pt x="634441" y="1710538"/>
                </a:lnTo>
                <a:cubicBezTo>
                  <a:pt x="636193" y="1710538"/>
                  <a:pt x="634441" y="1708785"/>
                  <a:pt x="634441" y="1708785"/>
                </a:cubicBezTo>
                <a:close/>
                <a:moveTo>
                  <a:pt x="977129" y="1708593"/>
                </a:moveTo>
                <a:cubicBezTo>
                  <a:pt x="977950" y="1708347"/>
                  <a:pt x="979265" y="1708347"/>
                  <a:pt x="981456" y="1708785"/>
                </a:cubicBezTo>
                <a:cubicBezTo>
                  <a:pt x="983208" y="1708785"/>
                  <a:pt x="972693" y="1714043"/>
                  <a:pt x="972693" y="1712290"/>
                </a:cubicBezTo>
                <a:cubicBezTo>
                  <a:pt x="976636" y="1712290"/>
                  <a:pt x="974664" y="1709333"/>
                  <a:pt x="977129" y="1708593"/>
                </a:cubicBezTo>
                <a:close/>
                <a:moveTo>
                  <a:pt x="622830" y="1708566"/>
                </a:moveTo>
                <a:cubicBezTo>
                  <a:pt x="625678" y="1708785"/>
                  <a:pt x="629183" y="1709662"/>
                  <a:pt x="632688" y="1712290"/>
                </a:cubicBezTo>
                <a:cubicBezTo>
                  <a:pt x="627431" y="1710538"/>
                  <a:pt x="622173" y="1710538"/>
                  <a:pt x="616915" y="1708785"/>
                </a:cubicBezTo>
                <a:cubicBezTo>
                  <a:pt x="617791" y="1708785"/>
                  <a:pt x="619982" y="1708347"/>
                  <a:pt x="622830" y="1708566"/>
                </a:cubicBezTo>
                <a:close/>
                <a:moveTo>
                  <a:pt x="884515" y="1706594"/>
                </a:moveTo>
                <a:cubicBezTo>
                  <a:pt x="885829" y="1706485"/>
                  <a:pt x="887253" y="1706594"/>
                  <a:pt x="888568" y="1707033"/>
                </a:cubicBezTo>
                <a:cubicBezTo>
                  <a:pt x="885063" y="1707033"/>
                  <a:pt x="885063" y="1708785"/>
                  <a:pt x="885063" y="1708785"/>
                </a:cubicBezTo>
                <a:cubicBezTo>
                  <a:pt x="886815" y="1708785"/>
                  <a:pt x="890320" y="1710538"/>
                  <a:pt x="886815" y="1710538"/>
                </a:cubicBezTo>
                <a:cubicBezTo>
                  <a:pt x="885063" y="1708785"/>
                  <a:pt x="883310" y="1710538"/>
                  <a:pt x="881557" y="1710538"/>
                </a:cubicBezTo>
                <a:cubicBezTo>
                  <a:pt x="877614" y="1709223"/>
                  <a:pt x="880572" y="1706923"/>
                  <a:pt x="884515" y="1706594"/>
                </a:cubicBezTo>
                <a:close/>
                <a:moveTo>
                  <a:pt x="635180" y="1706348"/>
                </a:moveTo>
                <a:cubicBezTo>
                  <a:pt x="636413" y="1706375"/>
                  <a:pt x="637946" y="1706594"/>
                  <a:pt x="639699" y="1707033"/>
                </a:cubicBezTo>
                <a:cubicBezTo>
                  <a:pt x="644956" y="1708785"/>
                  <a:pt x="644956" y="1710538"/>
                  <a:pt x="653720" y="1710538"/>
                </a:cubicBezTo>
                <a:cubicBezTo>
                  <a:pt x="662483" y="1714043"/>
                  <a:pt x="680008" y="1715796"/>
                  <a:pt x="681761" y="1719301"/>
                </a:cubicBezTo>
                <a:cubicBezTo>
                  <a:pt x="680008" y="1718425"/>
                  <a:pt x="678256" y="1717986"/>
                  <a:pt x="677161" y="1717767"/>
                </a:cubicBezTo>
                <a:lnTo>
                  <a:pt x="676885" y="1717718"/>
                </a:lnTo>
                <a:lnTo>
                  <a:pt x="684390" y="1721053"/>
                </a:lnTo>
                <a:cubicBezTo>
                  <a:pt x="686581" y="1721492"/>
                  <a:pt x="687895" y="1721053"/>
                  <a:pt x="687019" y="1719301"/>
                </a:cubicBezTo>
                <a:cubicBezTo>
                  <a:pt x="697535" y="1722806"/>
                  <a:pt x="692277" y="1724559"/>
                  <a:pt x="685266" y="1724559"/>
                </a:cubicBezTo>
                <a:cubicBezTo>
                  <a:pt x="674751" y="1719301"/>
                  <a:pt x="658977" y="1712290"/>
                  <a:pt x="653720" y="1715796"/>
                </a:cubicBezTo>
                <a:cubicBezTo>
                  <a:pt x="650214" y="1712290"/>
                  <a:pt x="644956" y="1715796"/>
                  <a:pt x="641451" y="1712290"/>
                </a:cubicBezTo>
                <a:cubicBezTo>
                  <a:pt x="643204" y="1710538"/>
                  <a:pt x="651967" y="1714043"/>
                  <a:pt x="648462" y="1712290"/>
                </a:cubicBezTo>
                <a:lnTo>
                  <a:pt x="634737" y="1708859"/>
                </a:lnTo>
                <a:close/>
                <a:moveTo>
                  <a:pt x="955166" y="1705542"/>
                </a:moveTo>
                <a:lnTo>
                  <a:pt x="955914" y="1705598"/>
                </a:lnTo>
                <a:lnTo>
                  <a:pt x="955358" y="1705773"/>
                </a:lnTo>
                <a:close/>
                <a:moveTo>
                  <a:pt x="954208" y="1704787"/>
                </a:moveTo>
                <a:cubicBezTo>
                  <a:pt x="954674" y="1704842"/>
                  <a:pt x="954838" y="1705061"/>
                  <a:pt x="954948" y="1705280"/>
                </a:cubicBezTo>
                <a:lnTo>
                  <a:pt x="955166" y="1705542"/>
                </a:lnTo>
                <a:lnTo>
                  <a:pt x="951661" y="1705280"/>
                </a:lnTo>
                <a:cubicBezTo>
                  <a:pt x="952976" y="1704842"/>
                  <a:pt x="953743" y="1704732"/>
                  <a:pt x="954208" y="1704787"/>
                </a:cubicBezTo>
                <a:close/>
                <a:moveTo>
                  <a:pt x="867537" y="1703527"/>
                </a:moveTo>
                <a:cubicBezTo>
                  <a:pt x="878052" y="1703527"/>
                  <a:pt x="869289" y="1708785"/>
                  <a:pt x="862279" y="1707033"/>
                </a:cubicBezTo>
                <a:cubicBezTo>
                  <a:pt x="867537" y="1705280"/>
                  <a:pt x="864032" y="1705280"/>
                  <a:pt x="867537" y="1703527"/>
                </a:cubicBezTo>
                <a:close/>
                <a:moveTo>
                  <a:pt x="594131" y="1703527"/>
                </a:moveTo>
                <a:cubicBezTo>
                  <a:pt x="599389" y="1707033"/>
                  <a:pt x="613410" y="1708785"/>
                  <a:pt x="611657" y="1710538"/>
                </a:cubicBezTo>
                <a:cubicBezTo>
                  <a:pt x="606399" y="1708785"/>
                  <a:pt x="606399" y="1708785"/>
                  <a:pt x="601142" y="1708785"/>
                </a:cubicBezTo>
                <a:cubicBezTo>
                  <a:pt x="599389" y="1707033"/>
                  <a:pt x="588873" y="1705280"/>
                  <a:pt x="594131" y="1703527"/>
                </a:cubicBezTo>
                <a:close/>
                <a:moveTo>
                  <a:pt x="872794" y="1701775"/>
                </a:moveTo>
                <a:cubicBezTo>
                  <a:pt x="874547" y="1701775"/>
                  <a:pt x="878052" y="1701775"/>
                  <a:pt x="881557" y="1701775"/>
                </a:cubicBezTo>
                <a:cubicBezTo>
                  <a:pt x="878052" y="1703527"/>
                  <a:pt x="869289" y="1703527"/>
                  <a:pt x="872794" y="1701775"/>
                </a:cubicBezTo>
                <a:close/>
                <a:moveTo>
                  <a:pt x="597897" y="1700388"/>
                </a:moveTo>
                <a:lnTo>
                  <a:pt x="601771" y="1701802"/>
                </a:lnTo>
                <a:cubicBezTo>
                  <a:pt x="605633" y="1703199"/>
                  <a:pt x="609028" y="1704404"/>
                  <a:pt x="611657" y="1705280"/>
                </a:cubicBezTo>
                <a:cubicBezTo>
                  <a:pt x="602894" y="1703527"/>
                  <a:pt x="599389" y="1701775"/>
                  <a:pt x="601142" y="1705280"/>
                </a:cubicBezTo>
                <a:cubicBezTo>
                  <a:pt x="593255" y="1702651"/>
                  <a:pt x="598184" y="1702980"/>
                  <a:pt x="598923" y="1701830"/>
                </a:cubicBezTo>
                <a:close/>
                <a:moveTo>
                  <a:pt x="596166" y="1699756"/>
                </a:moveTo>
                <a:lnTo>
                  <a:pt x="597636" y="1700022"/>
                </a:lnTo>
                <a:lnTo>
                  <a:pt x="597897" y="1700388"/>
                </a:lnTo>
                <a:close/>
                <a:moveTo>
                  <a:pt x="1088364" y="1693012"/>
                </a:moveTo>
                <a:cubicBezTo>
                  <a:pt x="1081354" y="1696517"/>
                  <a:pt x="1090117" y="1696517"/>
                  <a:pt x="1083106" y="1698270"/>
                </a:cubicBezTo>
                <a:cubicBezTo>
                  <a:pt x="1081354" y="1698270"/>
                  <a:pt x="1077849" y="1700022"/>
                  <a:pt x="1076096" y="1700022"/>
                </a:cubicBezTo>
                <a:cubicBezTo>
                  <a:pt x="1083106" y="1696517"/>
                  <a:pt x="1083106" y="1694764"/>
                  <a:pt x="1088364" y="1693012"/>
                </a:cubicBezTo>
                <a:close/>
                <a:moveTo>
                  <a:pt x="1104138" y="1687754"/>
                </a:moveTo>
                <a:cubicBezTo>
                  <a:pt x="1102385" y="1689507"/>
                  <a:pt x="1105890" y="1689507"/>
                  <a:pt x="1104138" y="1689507"/>
                </a:cubicBezTo>
                <a:cubicBezTo>
                  <a:pt x="1098880" y="1689507"/>
                  <a:pt x="1093622" y="1691259"/>
                  <a:pt x="1088364" y="1693012"/>
                </a:cubicBezTo>
                <a:cubicBezTo>
                  <a:pt x="1093622" y="1689507"/>
                  <a:pt x="1098880" y="1689507"/>
                  <a:pt x="1104138" y="1687754"/>
                </a:cubicBezTo>
                <a:close/>
                <a:moveTo>
                  <a:pt x="562584" y="1687754"/>
                </a:moveTo>
                <a:cubicBezTo>
                  <a:pt x="570471" y="1690383"/>
                  <a:pt x="580110" y="1693888"/>
                  <a:pt x="589092" y="1697174"/>
                </a:cubicBezTo>
                <a:lnTo>
                  <a:pt x="596166" y="1699756"/>
                </a:lnTo>
                <a:lnTo>
                  <a:pt x="591886" y="1698982"/>
                </a:lnTo>
                <a:cubicBezTo>
                  <a:pt x="585806" y="1697174"/>
                  <a:pt x="579234" y="1693888"/>
                  <a:pt x="576605" y="1696517"/>
                </a:cubicBezTo>
                <a:cubicBezTo>
                  <a:pt x="576605" y="1691259"/>
                  <a:pt x="567842" y="1693012"/>
                  <a:pt x="562584" y="1687754"/>
                </a:cubicBezTo>
                <a:close/>
                <a:moveTo>
                  <a:pt x="1128674" y="1686001"/>
                </a:moveTo>
                <a:cubicBezTo>
                  <a:pt x="1119911" y="1693012"/>
                  <a:pt x="1112901" y="1691259"/>
                  <a:pt x="1104138" y="1694764"/>
                </a:cubicBezTo>
                <a:cubicBezTo>
                  <a:pt x="1107643" y="1689507"/>
                  <a:pt x="1119911" y="1687754"/>
                  <a:pt x="1128674" y="1686001"/>
                </a:cubicBezTo>
                <a:close/>
                <a:moveTo>
                  <a:pt x="1076096" y="1686001"/>
                </a:moveTo>
                <a:cubicBezTo>
                  <a:pt x="1074343" y="1687754"/>
                  <a:pt x="1074343" y="1689507"/>
                  <a:pt x="1069086" y="1693012"/>
                </a:cubicBezTo>
                <a:cubicBezTo>
                  <a:pt x="1058570" y="1689507"/>
                  <a:pt x="1062075" y="1691259"/>
                  <a:pt x="1076096" y="1686001"/>
                </a:cubicBezTo>
                <a:close/>
                <a:moveTo>
                  <a:pt x="1114653" y="1684249"/>
                </a:moveTo>
                <a:cubicBezTo>
                  <a:pt x="1112901" y="1686001"/>
                  <a:pt x="1119911" y="1686001"/>
                  <a:pt x="1111148" y="1689507"/>
                </a:cubicBezTo>
                <a:cubicBezTo>
                  <a:pt x="1109396" y="1689507"/>
                  <a:pt x="1107643" y="1686001"/>
                  <a:pt x="1114653" y="1684249"/>
                </a:cubicBezTo>
                <a:close/>
                <a:moveTo>
                  <a:pt x="1135602" y="1677074"/>
                </a:moveTo>
                <a:cubicBezTo>
                  <a:pt x="1137437" y="1676800"/>
                  <a:pt x="1138752" y="1676800"/>
                  <a:pt x="1139190" y="1677238"/>
                </a:cubicBezTo>
                <a:cubicBezTo>
                  <a:pt x="1132179" y="1677238"/>
                  <a:pt x="1123416" y="1682496"/>
                  <a:pt x="1121664" y="1684249"/>
                </a:cubicBezTo>
                <a:cubicBezTo>
                  <a:pt x="1125169" y="1680744"/>
                  <a:pt x="1109396" y="1686001"/>
                  <a:pt x="1114653" y="1682496"/>
                </a:cubicBezTo>
                <a:cubicBezTo>
                  <a:pt x="1119911" y="1681182"/>
                  <a:pt x="1130098" y="1677896"/>
                  <a:pt x="1135602" y="1677074"/>
                </a:cubicBezTo>
                <a:close/>
                <a:moveTo>
                  <a:pt x="1157592" y="1677019"/>
                </a:moveTo>
                <a:cubicBezTo>
                  <a:pt x="1158906" y="1676800"/>
                  <a:pt x="1159345" y="1677238"/>
                  <a:pt x="1156716" y="1678991"/>
                </a:cubicBezTo>
                <a:cubicBezTo>
                  <a:pt x="1151458" y="1678991"/>
                  <a:pt x="1147953" y="1680744"/>
                  <a:pt x="1144447" y="1682496"/>
                </a:cubicBezTo>
                <a:cubicBezTo>
                  <a:pt x="1140942" y="1682496"/>
                  <a:pt x="1137437" y="1684249"/>
                  <a:pt x="1139190" y="1682496"/>
                </a:cubicBezTo>
                <a:cubicBezTo>
                  <a:pt x="1149705" y="1682496"/>
                  <a:pt x="1146200" y="1678991"/>
                  <a:pt x="1142695" y="1678991"/>
                </a:cubicBezTo>
                <a:cubicBezTo>
                  <a:pt x="1146200" y="1678991"/>
                  <a:pt x="1147953" y="1677238"/>
                  <a:pt x="1151458" y="1677238"/>
                </a:cubicBezTo>
                <a:cubicBezTo>
                  <a:pt x="1149705" y="1678991"/>
                  <a:pt x="1149705" y="1678991"/>
                  <a:pt x="1153210" y="1678991"/>
                </a:cubicBezTo>
                <a:cubicBezTo>
                  <a:pt x="1154087" y="1678115"/>
                  <a:pt x="1156278" y="1677238"/>
                  <a:pt x="1157592" y="1677019"/>
                </a:cubicBezTo>
                <a:close/>
                <a:moveTo>
                  <a:pt x="529285" y="1671981"/>
                </a:moveTo>
                <a:cubicBezTo>
                  <a:pt x="539801" y="1675486"/>
                  <a:pt x="550316" y="1680744"/>
                  <a:pt x="560832" y="1686001"/>
                </a:cubicBezTo>
                <a:cubicBezTo>
                  <a:pt x="550316" y="1682496"/>
                  <a:pt x="531038" y="1678991"/>
                  <a:pt x="529285" y="1671981"/>
                </a:cubicBezTo>
                <a:close/>
                <a:moveTo>
                  <a:pt x="1189495" y="1668284"/>
                </a:moveTo>
                <a:cubicBezTo>
                  <a:pt x="1190891" y="1668037"/>
                  <a:pt x="1191768" y="1668037"/>
                  <a:pt x="1191768" y="1668475"/>
                </a:cubicBezTo>
                <a:cubicBezTo>
                  <a:pt x="1188263" y="1668475"/>
                  <a:pt x="1186510" y="1670228"/>
                  <a:pt x="1186510" y="1670228"/>
                </a:cubicBezTo>
                <a:cubicBezTo>
                  <a:pt x="1175994" y="1675486"/>
                  <a:pt x="1165479" y="1673733"/>
                  <a:pt x="1165479" y="1677238"/>
                </a:cubicBezTo>
                <a:cubicBezTo>
                  <a:pt x="1161973" y="1677238"/>
                  <a:pt x="1158468" y="1675486"/>
                  <a:pt x="1156716" y="1671981"/>
                </a:cubicBezTo>
                <a:cubicBezTo>
                  <a:pt x="1161973" y="1671981"/>
                  <a:pt x="1174242" y="1670228"/>
                  <a:pt x="1172489" y="1671981"/>
                </a:cubicBezTo>
                <a:cubicBezTo>
                  <a:pt x="1176432" y="1671981"/>
                  <a:pt x="1185305" y="1669023"/>
                  <a:pt x="1189495" y="1668284"/>
                </a:cubicBezTo>
                <a:close/>
                <a:moveTo>
                  <a:pt x="1200531" y="1661465"/>
                </a:moveTo>
                <a:cubicBezTo>
                  <a:pt x="1198778" y="1664970"/>
                  <a:pt x="1186510" y="1666723"/>
                  <a:pt x="1188263" y="1664970"/>
                </a:cubicBezTo>
                <a:cubicBezTo>
                  <a:pt x="1191768" y="1664970"/>
                  <a:pt x="1195273" y="1661465"/>
                  <a:pt x="1200531" y="1661465"/>
                </a:cubicBezTo>
                <a:close/>
                <a:moveTo>
                  <a:pt x="508993" y="1660753"/>
                </a:moveTo>
                <a:cubicBezTo>
                  <a:pt x="507268" y="1660589"/>
                  <a:pt x="508254" y="1661903"/>
                  <a:pt x="508254" y="1663218"/>
                </a:cubicBezTo>
                <a:cubicBezTo>
                  <a:pt x="510006" y="1662341"/>
                  <a:pt x="513073" y="1663656"/>
                  <a:pt x="516579" y="1665627"/>
                </a:cubicBezTo>
                <a:lnTo>
                  <a:pt x="523731" y="1669776"/>
                </a:lnTo>
                <a:lnTo>
                  <a:pt x="522521" y="1667928"/>
                </a:lnTo>
                <a:cubicBezTo>
                  <a:pt x="522932" y="1666942"/>
                  <a:pt x="527532" y="1668913"/>
                  <a:pt x="522275" y="1664970"/>
                </a:cubicBezTo>
                <a:cubicBezTo>
                  <a:pt x="513512" y="1664970"/>
                  <a:pt x="517017" y="1663218"/>
                  <a:pt x="511759" y="1661465"/>
                </a:cubicBezTo>
                <a:cubicBezTo>
                  <a:pt x="510444" y="1661027"/>
                  <a:pt x="509568" y="1660808"/>
                  <a:pt x="508993" y="1660753"/>
                </a:cubicBezTo>
                <a:close/>
                <a:moveTo>
                  <a:pt x="944651" y="1659712"/>
                </a:moveTo>
                <a:cubicBezTo>
                  <a:pt x="939393" y="1659712"/>
                  <a:pt x="932383" y="1661465"/>
                  <a:pt x="927125" y="1661465"/>
                </a:cubicBezTo>
                <a:cubicBezTo>
                  <a:pt x="928878" y="1661465"/>
                  <a:pt x="927125" y="1663218"/>
                  <a:pt x="930630" y="1663218"/>
                </a:cubicBezTo>
                <a:cubicBezTo>
                  <a:pt x="939393" y="1657960"/>
                  <a:pt x="942898" y="1663218"/>
                  <a:pt x="946404" y="1663218"/>
                </a:cubicBezTo>
                <a:cubicBezTo>
                  <a:pt x="951661" y="1661465"/>
                  <a:pt x="949909" y="1659712"/>
                  <a:pt x="953414" y="1659712"/>
                </a:cubicBezTo>
                <a:cubicBezTo>
                  <a:pt x="951661" y="1659712"/>
                  <a:pt x="949909" y="1659712"/>
                  <a:pt x="946404" y="1659712"/>
                </a:cubicBezTo>
                <a:close/>
                <a:moveTo>
                  <a:pt x="956919" y="1657960"/>
                </a:moveTo>
                <a:cubicBezTo>
                  <a:pt x="960424" y="1659712"/>
                  <a:pt x="962177" y="1659712"/>
                  <a:pt x="967435" y="1659712"/>
                </a:cubicBezTo>
                <a:cubicBezTo>
                  <a:pt x="970940" y="1657960"/>
                  <a:pt x="969187" y="1657960"/>
                  <a:pt x="969187" y="1657960"/>
                </a:cubicBezTo>
                <a:cubicBezTo>
                  <a:pt x="963930" y="1657960"/>
                  <a:pt x="960424" y="1657960"/>
                  <a:pt x="956919" y="1657960"/>
                </a:cubicBezTo>
                <a:close/>
                <a:moveTo>
                  <a:pt x="1247851" y="1650949"/>
                </a:moveTo>
                <a:cubicBezTo>
                  <a:pt x="1242593" y="1652264"/>
                  <a:pt x="1242264" y="1654564"/>
                  <a:pt x="1239471" y="1656371"/>
                </a:cubicBezTo>
                <a:lnTo>
                  <a:pt x="1235649" y="1657933"/>
                </a:lnTo>
                <a:lnTo>
                  <a:pt x="1237062" y="1657905"/>
                </a:lnTo>
                <a:cubicBezTo>
                  <a:pt x="1238212" y="1657631"/>
                  <a:pt x="1239526" y="1657084"/>
                  <a:pt x="1240841" y="1656207"/>
                </a:cubicBezTo>
                <a:cubicBezTo>
                  <a:pt x="1237335" y="1661465"/>
                  <a:pt x="1232078" y="1657960"/>
                  <a:pt x="1228572" y="1661465"/>
                </a:cubicBezTo>
                <a:cubicBezTo>
                  <a:pt x="1232078" y="1663218"/>
                  <a:pt x="1242593" y="1661465"/>
                  <a:pt x="1251356" y="1654455"/>
                </a:cubicBezTo>
                <a:cubicBezTo>
                  <a:pt x="1246098" y="1652702"/>
                  <a:pt x="1246098" y="1654455"/>
                  <a:pt x="1247851" y="1650949"/>
                </a:cubicBezTo>
                <a:close/>
                <a:moveTo>
                  <a:pt x="1223315" y="1650949"/>
                </a:moveTo>
                <a:lnTo>
                  <a:pt x="1218057" y="1654455"/>
                </a:lnTo>
                <a:cubicBezTo>
                  <a:pt x="1214551" y="1654455"/>
                  <a:pt x="1211046" y="1656207"/>
                  <a:pt x="1212799" y="1654455"/>
                </a:cubicBezTo>
                <a:cubicBezTo>
                  <a:pt x="1216304" y="1654455"/>
                  <a:pt x="1219809" y="1650949"/>
                  <a:pt x="1223315" y="1650949"/>
                </a:cubicBezTo>
                <a:close/>
                <a:moveTo>
                  <a:pt x="1058570" y="1642186"/>
                </a:moveTo>
                <a:cubicBezTo>
                  <a:pt x="1051560" y="1643939"/>
                  <a:pt x="1044549" y="1645692"/>
                  <a:pt x="1037539" y="1647444"/>
                </a:cubicBezTo>
                <a:cubicBezTo>
                  <a:pt x="1020013" y="1650949"/>
                  <a:pt x="1004239" y="1652702"/>
                  <a:pt x="986713" y="1654455"/>
                </a:cubicBezTo>
                <a:cubicBezTo>
                  <a:pt x="988466" y="1654455"/>
                  <a:pt x="988466" y="1654455"/>
                  <a:pt x="988466" y="1656207"/>
                </a:cubicBezTo>
                <a:cubicBezTo>
                  <a:pt x="984961" y="1656207"/>
                  <a:pt x="979703" y="1656207"/>
                  <a:pt x="976198" y="1657960"/>
                </a:cubicBezTo>
                <a:cubicBezTo>
                  <a:pt x="988466" y="1656207"/>
                  <a:pt x="979703" y="1659712"/>
                  <a:pt x="984961" y="1661465"/>
                </a:cubicBezTo>
                <a:cubicBezTo>
                  <a:pt x="991971" y="1659712"/>
                  <a:pt x="990219" y="1659712"/>
                  <a:pt x="990219" y="1657960"/>
                </a:cubicBezTo>
                <a:cubicBezTo>
                  <a:pt x="998982" y="1656207"/>
                  <a:pt x="1013002" y="1654455"/>
                  <a:pt x="1025271" y="1652702"/>
                </a:cubicBezTo>
                <a:cubicBezTo>
                  <a:pt x="1025271" y="1650949"/>
                  <a:pt x="1032281" y="1649197"/>
                  <a:pt x="1037539" y="1647444"/>
                </a:cubicBezTo>
                <a:cubicBezTo>
                  <a:pt x="1042797" y="1647444"/>
                  <a:pt x="1034034" y="1649197"/>
                  <a:pt x="1041044" y="1649197"/>
                </a:cubicBezTo>
                <a:cubicBezTo>
                  <a:pt x="1046302" y="1645692"/>
                  <a:pt x="1053312" y="1643939"/>
                  <a:pt x="1058570" y="1642186"/>
                </a:cubicBezTo>
                <a:close/>
                <a:moveTo>
                  <a:pt x="465753" y="1641748"/>
                </a:moveTo>
                <a:cubicBezTo>
                  <a:pt x="467944" y="1642624"/>
                  <a:pt x="470573" y="1643939"/>
                  <a:pt x="471449" y="1643939"/>
                </a:cubicBezTo>
                <a:lnTo>
                  <a:pt x="465648" y="1641763"/>
                </a:lnTo>
                <a:close/>
                <a:moveTo>
                  <a:pt x="1076069" y="1639968"/>
                </a:moveTo>
                <a:cubicBezTo>
                  <a:pt x="1076753" y="1639886"/>
                  <a:pt x="1077411" y="1639996"/>
                  <a:pt x="1077849" y="1640434"/>
                </a:cubicBezTo>
                <a:lnTo>
                  <a:pt x="1076067" y="1639969"/>
                </a:lnTo>
                <a:close/>
                <a:moveTo>
                  <a:pt x="441655" y="1633423"/>
                </a:moveTo>
                <a:cubicBezTo>
                  <a:pt x="450418" y="1635176"/>
                  <a:pt x="453923" y="1642186"/>
                  <a:pt x="462686" y="1643939"/>
                </a:cubicBezTo>
                <a:cubicBezTo>
                  <a:pt x="462686" y="1642186"/>
                  <a:pt x="460934" y="1640434"/>
                  <a:pt x="457428" y="1638681"/>
                </a:cubicBezTo>
                <a:lnTo>
                  <a:pt x="465648" y="1641763"/>
                </a:lnTo>
                <a:lnTo>
                  <a:pt x="462686" y="1642186"/>
                </a:lnTo>
                <a:cubicBezTo>
                  <a:pt x="469697" y="1647444"/>
                  <a:pt x="471449" y="1643939"/>
                  <a:pt x="476707" y="1649197"/>
                </a:cubicBezTo>
                <a:cubicBezTo>
                  <a:pt x="467944" y="1645692"/>
                  <a:pt x="473202" y="1650949"/>
                  <a:pt x="473202" y="1652702"/>
                </a:cubicBezTo>
                <a:cubicBezTo>
                  <a:pt x="467944" y="1647444"/>
                  <a:pt x="460934" y="1643939"/>
                  <a:pt x="452171" y="1640434"/>
                </a:cubicBezTo>
                <a:cubicBezTo>
                  <a:pt x="448665" y="1636929"/>
                  <a:pt x="445160" y="1636929"/>
                  <a:pt x="441655" y="1633423"/>
                </a:cubicBezTo>
                <a:close/>
                <a:moveTo>
                  <a:pt x="1123416" y="1626413"/>
                </a:moveTo>
                <a:lnTo>
                  <a:pt x="1118762" y="1627706"/>
                </a:lnTo>
                <a:lnTo>
                  <a:pt x="1118816" y="1627508"/>
                </a:lnTo>
                <a:cubicBezTo>
                  <a:pt x="1120349" y="1626851"/>
                  <a:pt x="1122540" y="1626413"/>
                  <a:pt x="1123416" y="1626413"/>
                </a:cubicBezTo>
                <a:close/>
                <a:moveTo>
                  <a:pt x="406603" y="1610640"/>
                </a:moveTo>
                <a:cubicBezTo>
                  <a:pt x="410108" y="1610640"/>
                  <a:pt x="410108" y="1612392"/>
                  <a:pt x="417119" y="1614145"/>
                </a:cubicBezTo>
                <a:lnTo>
                  <a:pt x="420624" y="1617650"/>
                </a:lnTo>
                <a:cubicBezTo>
                  <a:pt x="420624" y="1617650"/>
                  <a:pt x="417119" y="1619403"/>
                  <a:pt x="413613" y="1615897"/>
                </a:cubicBezTo>
                <a:cubicBezTo>
                  <a:pt x="420624" y="1615897"/>
                  <a:pt x="410108" y="1614145"/>
                  <a:pt x="406603" y="1610640"/>
                </a:cubicBezTo>
                <a:close/>
                <a:moveTo>
                  <a:pt x="390830" y="1600124"/>
                </a:moveTo>
                <a:cubicBezTo>
                  <a:pt x="396087" y="1601877"/>
                  <a:pt x="401345" y="1603629"/>
                  <a:pt x="401345" y="1603629"/>
                </a:cubicBezTo>
                <a:cubicBezTo>
                  <a:pt x="404850" y="1605382"/>
                  <a:pt x="403098" y="1605382"/>
                  <a:pt x="404850" y="1607134"/>
                </a:cubicBezTo>
                <a:cubicBezTo>
                  <a:pt x="397840" y="1605382"/>
                  <a:pt x="399593" y="1605382"/>
                  <a:pt x="397840" y="1607134"/>
                </a:cubicBezTo>
                <a:cubicBezTo>
                  <a:pt x="397840" y="1605382"/>
                  <a:pt x="396087" y="1605382"/>
                  <a:pt x="394335" y="1603629"/>
                </a:cubicBezTo>
                <a:close/>
                <a:moveTo>
                  <a:pt x="1351254" y="1594866"/>
                </a:moveTo>
                <a:lnTo>
                  <a:pt x="1342820" y="1600234"/>
                </a:lnTo>
                <a:lnTo>
                  <a:pt x="1342491" y="1600124"/>
                </a:lnTo>
                <a:lnTo>
                  <a:pt x="1337485" y="1603629"/>
                </a:lnTo>
                <a:lnTo>
                  <a:pt x="1331976" y="1607134"/>
                </a:lnTo>
                <a:cubicBezTo>
                  <a:pt x="1331976" y="1603629"/>
                  <a:pt x="1349502" y="1593114"/>
                  <a:pt x="1351254" y="1594866"/>
                </a:cubicBezTo>
                <a:close/>
                <a:moveTo>
                  <a:pt x="387324" y="1591361"/>
                </a:moveTo>
                <a:cubicBezTo>
                  <a:pt x="394335" y="1596619"/>
                  <a:pt x="399593" y="1598371"/>
                  <a:pt x="403098" y="1601877"/>
                </a:cubicBezTo>
                <a:cubicBezTo>
                  <a:pt x="397840" y="1600124"/>
                  <a:pt x="396087" y="1596619"/>
                  <a:pt x="390830" y="1596619"/>
                </a:cubicBezTo>
                <a:close/>
                <a:moveTo>
                  <a:pt x="1358265" y="1586103"/>
                </a:moveTo>
                <a:cubicBezTo>
                  <a:pt x="1353007" y="1591361"/>
                  <a:pt x="1363522" y="1586103"/>
                  <a:pt x="1356512" y="1591361"/>
                </a:cubicBezTo>
                <a:cubicBezTo>
                  <a:pt x="1356512" y="1586103"/>
                  <a:pt x="1344244" y="1598371"/>
                  <a:pt x="1340739" y="1594866"/>
                </a:cubicBezTo>
                <a:cubicBezTo>
                  <a:pt x="1347749" y="1587856"/>
                  <a:pt x="1353007" y="1589608"/>
                  <a:pt x="1358265" y="1586103"/>
                </a:cubicBezTo>
                <a:close/>
                <a:moveTo>
                  <a:pt x="366293" y="1579093"/>
                </a:moveTo>
                <a:cubicBezTo>
                  <a:pt x="371551" y="1580845"/>
                  <a:pt x="375056" y="1586103"/>
                  <a:pt x="380314" y="1587856"/>
                </a:cubicBezTo>
                <a:cubicBezTo>
                  <a:pt x="382067" y="1589608"/>
                  <a:pt x="387324" y="1593114"/>
                  <a:pt x="382067" y="1593114"/>
                </a:cubicBezTo>
                <a:cubicBezTo>
                  <a:pt x="378561" y="1586103"/>
                  <a:pt x="371551" y="1584351"/>
                  <a:pt x="366293" y="1579093"/>
                </a:cubicBezTo>
                <a:close/>
                <a:moveTo>
                  <a:pt x="354025" y="1570330"/>
                </a:moveTo>
                <a:cubicBezTo>
                  <a:pt x="355778" y="1572082"/>
                  <a:pt x="357530" y="1572082"/>
                  <a:pt x="359283" y="1573835"/>
                </a:cubicBezTo>
                <a:cubicBezTo>
                  <a:pt x="362788" y="1577340"/>
                  <a:pt x="361035" y="1577340"/>
                  <a:pt x="355778" y="1575588"/>
                </a:cubicBezTo>
                <a:cubicBezTo>
                  <a:pt x="354025" y="1572082"/>
                  <a:pt x="354025" y="1570330"/>
                  <a:pt x="354025" y="1570330"/>
                </a:cubicBezTo>
                <a:close/>
                <a:moveTo>
                  <a:pt x="1260643" y="1569306"/>
                </a:moveTo>
                <a:lnTo>
                  <a:pt x="1259194" y="1570251"/>
                </a:lnTo>
                <a:lnTo>
                  <a:pt x="1258367" y="1570330"/>
                </a:lnTo>
                <a:close/>
                <a:moveTo>
                  <a:pt x="1267130" y="1565072"/>
                </a:moveTo>
                <a:cubicBezTo>
                  <a:pt x="1265377" y="1566825"/>
                  <a:pt x="1264062" y="1567701"/>
                  <a:pt x="1262748" y="1568358"/>
                </a:cubicBezTo>
                <a:lnTo>
                  <a:pt x="1260643" y="1569306"/>
                </a:lnTo>
                <a:close/>
                <a:moveTo>
                  <a:pt x="344824" y="1564634"/>
                </a:moveTo>
                <a:cubicBezTo>
                  <a:pt x="344714" y="1564524"/>
                  <a:pt x="344824" y="1564634"/>
                  <a:pt x="345262" y="1565072"/>
                </a:cubicBezTo>
                <a:cubicBezTo>
                  <a:pt x="348767" y="1566825"/>
                  <a:pt x="348767" y="1565072"/>
                  <a:pt x="350520" y="1566825"/>
                </a:cubicBezTo>
                <a:cubicBezTo>
                  <a:pt x="354025" y="1568577"/>
                  <a:pt x="350520" y="1568577"/>
                  <a:pt x="354025" y="1570330"/>
                </a:cubicBezTo>
                <a:lnTo>
                  <a:pt x="348767" y="1568577"/>
                </a:lnTo>
                <a:cubicBezTo>
                  <a:pt x="347453" y="1567263"/>
                  <a:pt x="345152" y="1564962"/>
                  <a:pt x="344824" y="1564634"/>
                </a:cubicBezTo>
                <a:close/>
                <a:moveTo>
                  <a:pt x="1415754" y="1564076"/>
                </a:moveTo>
                <a:lnTo>
                  <a:pt x="1415498" y="1564168"/>
                </a:lnTo>
                <a:lnTo>
                  <a:pt x="1415178" y="1564484"/>
                </a:lnTo>
                <a:close/>
                <a:moveTo>
                  <a:pt x="331241" y="1556309"/>
                </a:moveTo>
                <a:cubicBezTo>
                  <a:pt x="336499" y="1558062"/>
                  <a:pt x="343509" y="1568577"/>
                  <a:pt x="341757" y="1568577"/>
                </a:cubicBezTo>
                <a:cubicBezTo>
                  <a:pt x="338252" y="1565072"/>
                  <a:pt x="334746" y="1559814"/>
                  <a:pt x="331241" y="1556309"/>
                </a:cubicBezTo>
                <a:close/>
                <a:moveTo>
                  <a:pt x="1434795" y="1549766"/>
                </a:moveTo>
                <a:lnTo>
                  <a:pt x="1434503" y="1550175"/>
                </a:lnTo>
                <a:lnTo>
                  <a:pt x="1433433" y="1550855"/>
                </a:lnTo>
                <a:close/>
                <a:moveTo>
                  <a:pt x="315577" y="1545629"/>
                </a:moveTo>
                <a:cubicBezTo>
                  <a:pt x="315468" y="1545355"/>
                  <a:pt x="315906" y="1545355"/>
                  <a:pt x="317220" y="1545793"/>
                </a:cubicBezTo>
                <a:cubicBezTo>
                  <a:pt x="322478" y="1552804"/>
                  <a:pt x="325983" y="1549299"/>
                  <a:pt x="331241" y="1556309"/>
                </a:cubicBezTo>
                <a:lnTo>
                  <a:pt x="322478" y="1551051"/>
                </a:lnTo>
                <a:cubicBezTo>
                  <a:pt x="321164" y="1549737"/>
                  <a:pt x="315906" y="1546451"/>
                  <a:pt x="315577" y="1545629"/>
                </a:cubicBezTo>
                <a:close/>
                <a:moveTo>
                  <a:pt x="1429786" y="1542251"/>
                </a:moveTo>
                <a:cubicBezTo>
                  <a:pt x="1430203" y="1542069"/>
                  <a:pt x="1430340" y="1542069"/>
                  <a:pt x="1430121" y="1542288"/>
                </a:cubicBezTo>
                <a:cubicBezTo>
                  <a:pt x="1424863" y="1544041"/>
                  <a:pt x="1421358" y="1552804"/>
                  <a:pt x="1414348" y="1554556"/>
                </a:cubicBezTo>
                <a:cubicBezTo>
                  <a:pt x="1416100" y="1551051"/>
                  <a:pt x="1409090" y="1559814"/>
                  <a:pt x="1405585" y="1559814"/>
                </a:cubicBezTo>
                <a:cubicBezTo>
                  <a:pt x="1410185" y="1553680"/>
                  <a:pt x="1426863" y="1543521"/>
                  <a:pt x="1429786" y="1542251"/>
                </a:cubicBezTo>
                <a:close/>
                <a:moveTo>
                  <a:pt x="1428369" y="1537030"/>
                </a:moveTo>
                <a:cubicBezTo>
                  <a:pt x="1424863" y="1544041"/>
                  <a:pt x="1414348" y="1545793"/>
                  <a:pt x="1414348" y="1551051"/>
                </a:cubicBezTo>
                <a:cubicBezTo>
                  <a:pt x="1410843" y="1551051"/>
                  <a:pt x="1409090" y="1556309"/>
                  <a:pt x="1405585" y="1558062"/>
                </a:cubicBezTo>
                <a:cubicBezTo>
                  <a:pt x="1403832" y="1556309"/>
                  <a:pt x="1410843" y="1552804"/>
                  <a:pt x="1414348" y="1549299"/>
                </a:cubicBezTo>
                <a:cubicBezTo>
                  <a:pt x="1412595" y="1549299"/>
                  <a:pt x="1409090" y="1551051"/>
                  <a:pt x="1410843" y="1547546"/>
                </a:cubicBezTo>
                <a:cubicBezTo>
                  <a:pt x="1417853" y="1545793"/>
                  <a:pt x="1423111" y="1540536"/>
                  <a:pt x="1428369" y="1537030"/>
                </a:cubicBezTo>
                <a:close/>
                <a:moveTo>
                  <a:pt x="1347749" y="1515999"/>
                </a:moveTo>
                <a:cubicBezTo>
                  <a:pt x="1340739" y="1519504"/>
                  <a:pt x="1335481" y="1523010"/>
                  <a:pt x="1331976" y="1528267"/>
                </a:cubicBezTo>
                <a:cubicBezTo>
                  <a:pt x="1335481" y="1523010"/>
                  <a:pt x="1347749" y="1517752"/>
                  <a:pt x="1347749" y="1515999"/>
                </a:cubicBezTo>
                <a:close/>
                <a:moveTo>
                  <a:pt x="262890" y="1494968"/>
                </a:moveTo>
                <a:cubicBezTo>
                  <a:pt x="266395" y="1498473"/>
                  <a:pt x="269900" y="1500226"/>
                  <a:pt x="273405" y="1501978"/>
                </a:cubicBezTo>
                <a:cubicBezTo>
                  <a:pt x="276911" y="1507236"/>
                  <a:pt x="273405" y="1505484"/>
                  <a:pt x="269900" y="1505484"/>
                </a:cubicBezTo>
                <a:cubicBezTo>
                  <a:pt x="268148" y="1500226"/>
                  <a:pt x="264642" y="1500226"/>
                  <a:pt x="262890" y="1494968"/>
                </a:cubicBezTo>
                <a:close/>
                <a:moveTo>
                  <a:pt x="238353" y="1470432"/>
                </a:moveTo>
                <a:cubicBezTo>
                  <a:pt x="240106" y="1470432"/>
                  <a:pt x="240106" y="1470432"/>
                  <a:pt x="241859" y="1470432"/>
                </a:cubicBezTo>
                <a:cubicBezTo>
                  <a:pt x="243611" y="1479195"/>
                  <a:pt x="254127" y="1480947"/>
                  <a:pt x="252374" y="1486205"/>
                </a:cubicBezTo>
                <a:cubicBezTo>
                  <a:pt x="247116" y="1480947"/>
                  <a:pt x="240106" y="1475689"/>
                  <a:pt x="238353" y="1470432"/>
                </a:cubicBezTo>
                <a:close/>
                <a:moveTo>
                  <a:pt x="1530020" y="1461669"/>
                </a:moveTo>
                <a:cubicBezTo>
                  <a:pt x="1531772" y="1465174"/>
                  <a:pt x="1521257" y="1473937"/>
                  <a:pt x="1517751" y="1479195"/>
                </a:cubicBezTo>
                <a:cubicBezTo>
                  <a:pt x="1521257" y="1472184"/>
                  <a:pt x="1524762" y="1466926"/>
                  <a:pt x="1530020" y="1461669"/>
                </a:cubicBezTo>
                <a:close/>
                <a:moveTo>
                  <a:pt x="227838" y="1456411"/>
                </a:moveTo>
                <a:cubicBezTo>
                  <a:pt x="231343" y="1459916"/>
                  <a:pt x="234848" y="1463421"/>
                  <a:pt x="236601" y="1466926"/>
                </a:cubicBezTo>
                <a:lnTo>
                  <a:pt x="229590" y="1463421"/>
                </a:lnTo>
                <a:close/>
                <a:moveTo>
                  <a:pt x="1555432" y="1439980"/>
                </a:moveTo>
                <a:cubicBezTo>
                  <a:pt x="1555870" y="1439761"/>
                  <a:pt x="1556309" y="1439761"/>
                  <a:pt x="1556309" y="1440637"/>
                </a:cubicBezTo>
                <a:cubicBezTo>
                  <a:pt x="1552803" y="1442390"/>
                  <a:pt x="1549298" y="1445895"/>
                  <a:pt x="1545793" y="1449400"/>
                </a:cubicBezTo>
                <a:cubicBezTo>
                  <a:pt x="1547546" y="1445895"/>
                  <a:pt x="1549298" y="1444143"/>
                  <a:pt x="1551051" y="1442390"/>
                </a:cubicBezTo>
                <a:cubicBezTo>
                  <a:pt x="1549298" y="1444143"/>
                  <a:pt x="1552803" y="1442390"/>
                  <a:pt x="1554556" y="1440637"/>
                </a:cubicBezTo>
                <a:cubicBezTo>
                  <a:pt x="1554556" y="1440637"/>
                  <a:pt x="1554994" y="1440199"/>
                  <a:pt x="1555432" y="1439980"/>
                </a:cubicBezTo>
                <a:close/>
                <a:moveTo>
                  <a:pt x="1458163" y="1428369"/>
                </a:moveTo>
                <a:cubicBezTo>
                  <a:pt x="1456410" y="1430122"/>
                  <a:pt x="1454658" y="1433627"/>
                  <a:pt x="1452905" y="1435380"/>
                </a:cubicBezTo>
                <a:cubicBezTo>
                  <a:pt x="1452905" y="1433627"/>
                  <a:pt x="1451153" y="1433627"/>
                  <a:pt x="1452905" y="1431874"/>
                </a:cubicBezTo>
                <a:cubicBezTo>
                  <a:pt x="1456410" y="1428369"/>
                  <a:pt x="1452905" y="1431874"/>
                  <a:pt x="1458163" y="1428369"/>
                </a:cubicBezTo>
                <a:close/>
                <a:moveTo>
                  <a:pt x="203301" y="1426617"/>
                </a:moveTo>
                <a:cubicBezTo>
                  <a:pt x="206807" y="1431874"/>
                  <a:pt x="212064" y="1437132"/>
                  <a:pt x="215570" y="1442390"/>
                </a:cubicBezTo>
                <a:cubicBezTo>
                  <a:pt x="212064" y="1442390"/>
                  <a:pt x="210312" y="1438885"/>
                  <a:pt x="208559" y="1435380"/>
                </a:cubicBezTo>
                <a:cubicBezTo>
                  <a:pt x="206807" y="1435380"/>
                  <a:pt x="206807" y="1437132"/>
                  <a:pt x="203301" y="1433627"/>
                </a:cubicBezTo>
                <a:cubicBezTo>
                  <a:pt x="208559" y="1437132"/>
                  <a:pt x="199796" y="1423111"/>
                  <a:pt x="203301" y="1426617"/>
                </a:cubicBezTo>
                <a:close/>
                <a:moveTo>
                  <a:pt x="189281" y="1421359"/>
                </a:moveTo>
                <a:cubicBezTo>
                  <a:pt x="191033" y="1424864"/>
                  <a:pt x="194538" y="1426617"/>
                  <a:pt x="196291" y="1430122"/>
                </a:cubicBezTo>
                <a:cubicBezTo>
                  <a:pt x="192786" y="1426617"/>
                  <a:pt x="198044" y="1431874"/>
                  <a:pt x="194538" y="1430122"/>
                </a:cubicBezTo>
                <a:cubicBezTo>
                  <a:pt x="191033" y="1426617"/>
                  <a:pt x="187528" y="1423111"/>
                  <a:pt x="189281" y="1421359"/>
                </a:cubicBezTo>
                <a:close/>
                <a:moveTo>
                  <a:pt x="1489710" y="1395070"/>
                </a:moveTo>
                <a:cubicBezTo>
                  <a:pt x="1489710" y="1396822"/>
                  <a:pt x="1480947" y="1407338"/>
                  <a:pt x="1477442" y="1412596"/>
                </a:cubicBezTo>
                <a:cubicBezTo>
                  <a:pt x="1477442" y="1409091"/>
                  <a:pt x="1477442" y="1409091"/>
                  <a:pt x="1479194" y="1405585"/>
                </a:cubicBezTo>
                <a:cubicBezTo>
                  <a:pt x="1484452" y="1398575"/>
                  <a:pt x="1484452" y="1402080"/>
                  <a:pt x="1489710" y="1395070"/>
                </a:cubicBezTo>
                <a:close/>
                <a:moveTo>
                  <a:pt x="161129" y="1371814"/>
                </a:moveTo>
                <a:cubicBezTo>
                  <a:pt x="161513" y="1371711"/>
                  <a:pt x="162115" y="1371848"/>
                  <a:pt x="162992" y="1372286"/>
                </a:cubicBezTo>
                <a:cubicBezTo>
                  <a:pt x="168249" y="1381049"/>
                  <a:pt x="171755" y="1389812"/>
                  <a:pt x="180518" y="1396822"/>
                </a:cubicBezTo>
                <a:cubicBezTo>
                  <a:pt x="184023" y="1403833"/>
                  <a:pt x="185775" y="1407338"/>
                  <a:pt x="182270" y="1407338"/>
                </a:cubicBezTo>
                <a:cubicBezTo>
                  <a:pt x="177012" y="1400328"/>
                  <a:pt x="178765" y="1400328"/>
                  <a:pt x="177012" y="1395070"/>
                </a:cubicBezTo>
                <a:cubicBezTo>
                  <a:pt x="170440" y="1388498"/>
                  <a:pt x="169783" y="1387840"/>
                  <a:pt x="168386" y="1387922"/>
                </a:cubicBezTo>
                <a:lnTo>
                  <a:pt x="166925" y="1388028"/>
                </a:lnTo>
                <a:lnTo>
                  <a:pt x="167373" y="1388717"/>
                </a:lnTo>
                <a:cubicBezTo>
                  <a:pt x="169564" y="1391565"/>
                  <a:pt x="171755" y="1394193"/>
                  <a:pt x="173507" y="1396822"/>
                </a:cubicBezTo>
                <a:cubicBezTo>
                  <a:pt x="166497" y="1393317"/>
                  <a:pt x="159486" y="1381049"/>
                  <a:pt x="161239" y="1379296"/>
                </a:cubicBezTo>
                <a:lnTo>
                  <a:pt x="165989" y="1386592"/>
                </a:lnTo>
                <a:lnTo>
                  <a:pt x="164963" y="1383623"/>
                </a:lnTo>
                <a:cubicBezTo>
                  <a:pt x="162772" y="1378831"/>
                  <a:pt x="159213" y="1372327"/>
                  <a:pt x="161129" y="1371814"/>
                </a:cubicBezTo>
                <a:close/>
                <a:moveTo>
                  <a:pt x="145657" y="1362537"/>
                </a:moveTo>
                <a:cubicBezTo>
                  <a:pt x="145904" y="1362428"/>
                  <a:pt x="146342" y="1362647"/>
                  <a:pt x="147218" y="1363523"/>
                </a:cubicBezTo>
                <a:cubicBezTo>
                  <a:pt x="147218" y="1365276"/>
                  <a:pt x="150723" y="1367028"/>
                  <a:pt x="150723" y="1370533"/>
                </a:cubicBezTo>
                <a:cubicBezTo>
                  <a:pt x="145466" y="1365276"/>
                  <a:pt x="147218" y="1365276"/>
                  <a:pt x="148971" y="1370533"/>
                </a:cubicBezTo>
                <a:cubicBezTo>
                  <a:pt x="147218" y="1368781"/>
                  <a:pt x="143713" y="1367028"/>
                  <a:pt x="141960" y="1363523"/>
                </a:cubicBezTo>
                <a:cubicBezTo>
                  <a:pt x="145904" y="1366152"/>
                  <a:pt x="144918" y="1362866"/>
                  <a:pt x="145657" y="1362537"/>
                </a:cubicBezTo>
                <a:close/>
                <a:moveTo>
                  <a:pt x="1568577" y="1333729"/>
                </a:moveTo>
                <a:cubicBezTo>
                  <a:pt x="1568577" y="1337234"/>
                  <a:pt x="1566824" y="1338987"/>
                  <a:pt x="1563319" y="1345997"/>
                </a:cubicBezTo>
                <a:cubicBezTo>
                  <a:pt x="1558061" y="1349502"/>
                  <a:pt x="1563319" y="1340739"/>
                  <a:pt x="1568577" y="1333729"/>
                </a:cubicBezTo>
                <a:close/>
                <a:moveTo>
                  <a:pt x="127419" y="1327732"/>
                </a:moveTo>
                <a:cubicBezTo>
                  <a:pt x="127721" y="1327814"/>
                  <a:pt x="128378" y="1328471"/>
                  <a:pt x="129692" y="1330224"/>
                </a:cubicBezTo>
                <a:cubicBezTo>
                  <a:pt x="134950" y="1337234"/>
                  <a:pt x="136703" y="1345997"/>
                  <a:pt x="145466" y="1349502"/>
                </a:cubicBezTo>
                <a:cubicBezTo>
                  <a:pt x="147218" y="1354760"/>
                  <a:pt x="150723" y="1358265"/>
                  <a:pt x="154229" y="1363523"/>
                </a:cubicBezTo>
                <a:cubicBezTo>
                  <a:pt x="152476" y="1363523"/>
                  <a:pt x="150723" y="1360018"/>
                  <a:pt x="150723" y="1363523"/>
                </a:cubicBezTo>
                <a:cubicBezTo>
                  <a:pt x="152476" y="1365276"/>
                  <a:pt x="152476" y="1368781"/>
                  <a:pt x="150723" y="1365276"/>
                </a:cubicBezTo>
                <a:cubicBezTo>
                  <a:pt x="148971" y="1361770"/>
                  <a:pt x="143713" y="1354760"/>
                  <a:pt x="141960" y="1356513"/>
                </a:cubicBezTo>
                <a:cubicBezTo>
                  <a:pt x="140208" y="1353007"/>
                  <a:pt x="141960" y="1354760"/>
                  <a:pt x="141960" y="1351255"/>
                </a:cubicBezTo>
                <a:cubicBezTo>
                  <a:pt x="134950" y="1344244"/>
                  <a:pt x="131445" y="1335481"/>
                  <a:pt x="126187" y="1328471"/>
                </a:cubicBezTo>
                <a:cubicBezTo>
                  <a:pt x="128816" y="1332414"/>
                  <a:pt x="126516" y="1327485"/>
                  <a:pt x="127419" y="1327732"/>
                </a:cubicBezTo>
                <a:close/>
                <a:moveTo>
                  <a:pt x="120929" y="1323213"/>
                </a:moveTo>
                <a:cubicBezTo>
                  <a:pt x="122682" y="1324966"/>
                  <a:pt x="124434" y="1326718"/>
                  <a:pt x="124434" y="1330224"/>
                </a:cubicBezTo>
                <a:cubicBezTo>
                  <a:pt x="120929" y="1326718"/>
                  <a:pt x="120929" y="1324966"/>
                  <a:pt x="119177" y="1324966"/>
                </a:cubicBezTo>
                <a:cubicBezTo>
                  <a:pt x="117424" y="1321461"/>
                  <a:pt x="120929" y="1324966"/>
                  <a:pt x="120929" y="1323213"/>
                </a:cubicBezTo>
                <a:close/>
                <a:moveTo>
                  <a:pt x="1582715" y="1282723"/>
                </a:moveTo>
                <a:lnTo>
                  <a:pt x="1582597" y="1282903"/>
                </a:lnTo>
                <a:lnTo>
                  <a:pt x="1582527" y="1282903"/>
                </a:lnTo>
                <a:close/>
                <a:moveTo>
                  <a:pt x="1582597" y="1277646"/>
                </a:moveTo>
                <a:cubicBezTo>
                  <a:pt x="1581721" y="1279398"/>
                  <a:pt x="1580845" y="1281589"/>
                  <a:pt x="1580626" y="1282903"/>
                </a:cubicBezTo>
                <a:lnTo>
                  <a:pt x="1582527" y="1282903"/>
                </a:lnTo>
                <a:lnTo>
                  <a:pt x="1578654" y="1286628"/>
                </a:lnTo>
                <a:cubicBezTo>
                  <a:pt x="1577340" y="1287285"/>
                  <a:pt x="1576464" y="1287285"/>
                  <a:pt x="1575587" y="1288161"/>
                </a:cubicBezTo>
                <a:cubicBezTo>
                  <a:pt x="1577340" y="1284656"/>
                  <a:pt x="1579092" y="1281151"/>
                  <a:pt x="1582597" y="1277646"/>
                </a:cubicBezTo>
                <a:close/>
                <a:moveTo>
                  <a:pt x="1613894" y="1269321"/>
                </a:moveTo>
                <a:lnTo>
                  <a:pt x="1613268" y="1270416"/>
                </a:lnTo>
                <a:cubicBezTo>
                  <a:pt x="1612830" y="1270635"/>
                  <a:pt x="1612392" y="1270635"/>
                  <a:pt x="1612392" y="1270635"/>
                </a:cubicBezTo>
                <a:close/>
                <a:moveTo>
                  <a:pt x="1614144" y="1268883"/>
                </a:moveTo>
                <a:lnTo>
                  <a:pt x="1614041" y="1269192"/>
                </a:lnTo>
                <a:lnTo>
                  <a:pt x="1613894" y="1269321"/>
                </a:lnTo>
                <a:close/>
                <a:moveTo>
                  <a:pt x="1619402" y="1261872"/>
                </a:moveTo>
                <a:cubicBezTo>
                  <a:pt x="1619402" y="1268883"/>
                  <a:pt x="1614144" y="1274140"/>
                  <a:pt x="1610639" y="1279398"/>
                </a:cubicBezTo>
                <a:cubicBezTo>
                  <a:pt x="1610639" y="1277646"/>
                  <a:pt x="1611515" y="1275893"/>
                  <a:pt x="1612392" y="1274140"/>
                </a:cubicBezTo>
                <a:lnTo>
                  <a:pt x="1614041" y="1269192"/>
                </a:lnTo>
                <a:lnTo>
                  <a:pt x="1615897" y="1267568"/>
                </a:lnTo>
                <a:cubicBezTo>
                  <a:pt x="1616773" y="1266254"/>
                  <a:pt x="1617650" y="1264501"/>
                  <a:pt x="1619402" y="1261872"/>
                </a:cubicBezTo>
                <a:close/>
                <a:moveTo>
                  <a:pt x="93583" y="1258851"/>
                </a:moveTo>
                <a:lnTo>
                  <a:pt x="94421" y="1259435"/>
                </a:lnTo>
                <a:cubicBezTo>
                  <a:pt x="96064" y="1261325"/>
                  <a:pt x="97707" y="1264939"/>
                  <a:pt x="96393" y="1263625"/>
                </a:cubicBezTo>
                <a:cubicBezTo>
                  <a:pt x="95955" y="1263187"/>
                  <a:pt x="95407" y="1262310"/>
                  <a:pt x="94832" y="1261270"/>
                </a:cubicBezTo>
                <a:close/>
                <a:moveTo>
                  <a:pt x="93035" y="1258400"/>
                </a:moveTo>
                <a:lnTo>
                  <a:pt x="93391" y="1258479"/>
                </a:lnTo>
                <a:lnTo>
                  <a:pt x="93583" y="1258851"/>
                </a:lnTo>
                <a:lnTo>
                  <a:pt x="93095" y="1258511"/>
                </a:lnTo>
                <a:close/>
                <a:moveTo>
                  <a:pt x="1593113" y="1258367"/>
                </a:moveTo>
                <a:cubicBezTo>
                  <a:pt x="1591361" y="1263625"/>
                  <a:pt x="1587855" y="1267130"/>
                  <a:pt x="1587855" y="1272388"/>
                </a:cubicBezTo>
                <a:cubicBezTo>
                  <a:pt x="1580845" y="1277646"/>
                  <a:pt x="1589608" y="1261872"/>
                  <a:pt x="1593113" y="1258367"/>
                </a:cubicBezTo>
                <a:close/>
                <a:moveTo>
                  <a:pt x="1649854" y="1178405"/>
                </a:moveTo>
                <a:cubicBezTo>
                  <a:pt x="1650511" y="1178186"/>
                  <a:pt x="1650949" y="1178624"/>
                  <a:pt x="1650949" y="1179500"/>
                </a:cubicBezTo>
                <a:cubicBezTo>
                  <a:pt x="1650949" y="1181253"/>
                  <a:pt x="1649196" y="1184758"/>
                  <a:pt x="1647444" y="1186510"/>
                </a:cubicBezTo>
                <a:cubicBezTo>
                  <a:pt x="1647444" y="1184758"/>
                  <a:pt x="1645691" y="1184758"/>
                  <a:pt x="1647444" y="1181253"/>
                </a:cubicBezTo>
                <a:cubicBezTo>
                  <a:pt x="1648320" y="1179500"/>
                  <a:pt x="1649196" y="1178624"/>
                  <a:pt x="1649854" y="1178405"/>
                </a:cubicBezTo>
                <a:close/>
                <a:moveTo>
                  <a:pt x="1658151" y="1161645"/>
                </a:moveTo>
                <a:cubicBezTo>
                  <a:pt x="1658726" y="1161098"/>
                  <a:pt x="1659274" y="1161098"/>
                  <a:pt x="1659712" y="1161974"/>
                </a:cubicBezTo>
                <a:cubicBezTo>
                  <a:pt x="1656207" y="1165479"/>
                  <a:pt x="1657959" y="1168984"/>
                  <a:pt x="1654454" y="1172490"/>
                </a:cubicBezTo>
                <a:cubicBezTo>
                  <a:pt x="1654454" y="1169861"/>
                  <a:pt x="1656426" y="1163289"/>
                  <a:pt x="1658151" y="1161645"/>
                </a:cubicBezTo>
                <a:close/>
                <a:moveTo>
                  <a:pt x="1703527" y="1119912"/>
                </a:moveTo>
                <a:cubicBezTo>
                  <a:pt x="1703527" y="1125169"/>
                  <a:pt x="1700022" y="1128675"/>
                  <a:pt x="1701774" y="1130427"/>
                </a:cubicBezTo>
                <a:cubicBezTo>
                  <a:pt x="1700022" y="1132180"/>
                  <a:pt x="1700022" y="1135685"/>
                  <a:pt x="1698269" y="1133932"/>
                </a:cubicBezTo>
                <a:cubicBezTo>
                  <a:pt x="1700022" y="1128675"/>
                  <a:pt x="1698269" y="1128675"/>
                  <a:pt x="1703527" y="1119912"/>
                </a:cubicBezTo>
                <a:close/>
                <a:moveTo>
                  <a:pt x="29027" y="1096963"/>
                </a:moveTo>
                <a:cubicBezTo>
                  <a:pt x="29137" y="1096690"/>
                  <a:pt x="29356" y="1096690"/>
                  <a:pt x="29794" y="1097128"/>
                </a:cubicBezTo>
                <a:cubicBezTo>
                  <a:pt x="29794" y="1105891"/>
                  <a:pt x="36804" y="1114654"/>
                  <a:pt x="36804" y="1123417"/>
                </a:cubicBezTo>
                <a:cubicBezTo>
                  <a:pt x="31547" y="1116406"/>
                  <a:pt x="33299" y="1109396"/>
                  <a:pt x="28041" y="1102386"/>
                </a:cubicBezTo>
                <a:cubicBezTo>
                  <a:pt x="29356" y="1101071"/>
                  <a:pt x="28699" y="1097785"/>
                  <a:pt x="29027" y="1096963"/>
                </a:cubicBezTo>
                <a:close/>
                <a:moveTo>
                  <a:pt x="31943" y="1079602"/>
                </a:moveTo>
                <a:lnTo>
                  <a:pt x="32861" y="1080998"/>
                </a:lnTo>
                <a:cubicBezTo>
                  <a:pt x="34175" y="1082669"/>
                  <a:pt x="35490" y="1083983"/>
                  <a:pt x="36804" y="1084860"/>
                </a:cubicBezTo>
                <a:cubicBezTo>
                  <a:pt x="35928" y="1081354"/>
                  <a:pt x="35052" y="1080040"/>
                  <a:pt x="34175" y="1079602"/>
                </a:cubicBezTo>
                <a:close/>
                <a:moveTo>
                  <a:pt x="0" y="932383"/>
                </a:moveTo>
                <a:cubicBezTo>
                  <a:pt x="1752" y="932383"/>
                  <a:pt x="1752" y="953415"/>
                  <a:pt x="1752" y="953415"/>
                </a:cubicBezTo>
                <a:cubicBezTo>
                  <a:pt x="1752" y="946404"/>
                  <a:pt x="0" y="939394"/>
                  <a:pt x="0" y="932383"/>
                </a:cubicBezTo>
                <a:close/>
                <a:moveTo>
                  <a:pt x="7010" y="786918"/>
                </a:moveTo>
                <a:cubicBezTo>
                  <a:pt x="8763" y="788670"/>
                  <a:pt x="10515" y="788670"/>
                  <a:pt x="10515" y="792175"/>
                </a:cubicBezTo>
                <a:cubicBezTo>
                  <a:pt x="8763" y="800938"/>
                  <a:pt x="8763" y="788670"/>
                  <a:pt x="8763" y="790423"/>
                </a:cubicBezTo>
                <a:cubicBezTo>
                  <a:pt x="8763" y="793928"/>
                  <a:pt x="8763" y="797433"/>
                  <a:pt x="7010" y="800938"/>
                </a:cubicBezTo>
                <a:cubicBezTo>
                  <a:pt x="7010" y="795681"/>
                  <a:pt x="7010" y="792175"/>
                  <a:pt x="7010" y="786918"/>
                </a:cubicBezTo>
                <a:close/>
                <a:moveTo>
                  <a:pt x="12268" y="758876"/>
                </a:moveTo>
                <a:cubicBezTo>
                  <a:pt x="12268" y="767639"/>
                  <a:pt x="12268" y="776402"/>
                  <a:pt x="10515" y="785165"/>
                </a:cubicBezTo>
                <a:cubicBezTo>
                  <a:pt x="8763" y="783412"/>
                  <a:pt x="7010" y="783412"/>
                  <a:pt x="7010" y="779907"/>
                </a:cubicBezTo>
                <a:cubicBezTo>
                  <a:pt x="7010" y="772897"/>
                  <a:pt x="10515" y="765886"/>
                  <a:pt x="12268" y="758876"/>
                </a:cubicBezTo>
                <a:close/>
                <a:moveTo>
                  <a:pt x="35243" y="614834"/>
                </a:moveTo>
                <a:cubicBezTo>
                  <a:pt x="35819" y="614287"/>
                  <a:pt x="36366" y="614287"/>
                  <a:pt x="36804" y="615163"/>
                </a:cubicBezTo>
                <a:cubicBezTo>
                  <a:pt x="35052" y="618668"/>
                  <a:pt x="35052" y="623926"/>
                  <a:pt x="31547" y="625678"/>
                </a:cubicBezTo>
                <a:cubicBezTo>
                  <a:pt x="31547" y="623050"/>
                  <a:pt x="33518" y="616477"/>
                  <a:pt x="35243" y="614834"/>
                </a:cubicBezTo>
                <a:close/>
                <a:moveTo>
                  <a:pt x="47320" y="594132"/>
                </a:moveTo>
                <a:lnTo>
                  <a:pt x="46864" y="595052"/>
                </a:lnTo>
                <a:lnTo>
                  <a:pt x="47074" y="594186"/>
                </a:lnTo>
                <a:cubicBezTo>
                  <a:pt x="47210" y="593803"/>
                  <a:pt x="47320" y="593693"/>
                  <a:pt x="47320" y="594132"/>
                </a:cubicBezTo>
                <a:close/>
                <a:moveTo>
                  <a:pt x="1684248" y="546811"/>
                </a:moveTo>
                <a:cubicBezTo>
                  <a:pt x="1687754" y="550317"/>
                  <a:pt x="1687754" y="553822"/>
                  <a:pt x="1691259" y="557327"/>
                </a:cubicBezTo>
                <a:lnTo>
                  <a:pt x="1684248" y="547512"/>
                </a:lnTo>
                <a:close/>
                <a:moveTo>
                  <a:pt x="105156" y="455676"/>
                </a:moveTo>
                <a:cubicBezTo>
                  <a:pt x="105156" y="460934"/>
                  <a:pt x="98145" y="473202"/>
                  <a:pt x="96393" y="473202"/>
                </a:cubicBezTo>
                <a:cubicBezTo>
                  <a:pt x="99898" y="466192"/>
                  <a:pt x="101651" y="460934"/>
                  <a:pt x="105156" y="455676"/>
                </a:cubicBezTo>
                <a:close/>
                <a:moveTo>
                  <a:pt x="1540535" y="450418"/>
                </a:moveTo>
                <a:cubicBezTo>
                  <a:pt x="1542288" y="453924"/>
                  <a:pt x="1542288" y="455676"/>
                  <a:pt x="1544040" y="457429"/>
                </a:cubicBezTo>
                <a:cubicBezTo>
                  <a:pt x="1544040" y="457429"/>
                  <a:pt x="1545793" y="459181"/>
                  <a:pt x="1545793" y="459181"/>
                </a:cubicBezTo>
                <a:cubicBezTo>
                  <a:pt x="1545793" y="460934"/>
                  <a:pt x="1547546" y="462687"/>
                  <a:pt x="1549298" y="464439"/>
                </a:cubicBezTo>
                <a:cubicBezTo>
                  <a:pt x="1549298" y="466192"/>
                  <a:pt x="1551051" y="466192"/>
                  <a:pt x="1551051" y="467944"/>
                </a:cubicBezTo>
                <a:cubicBezTo>
                  <a:pt x="1551051" y="469697"/>
                  <a:pt x="1552803" y="471450"/>
                  <a:pt x="1554556" y="473202"/>
                </a:cubicBezTo>
                <a:cubicBezTo>
                  <a:pt x="1554556" y="471450"/>
                  <a:pt x="1554556" y="471450"/>
                  <a:pt x="1554556" y="469697"/>
                </a:cubicBezTo>
                <a:cubicBezTo>
                  <a:pt x="1551051" y="464439"/>
                  <a:pt x="1542288" y="453924"/>
                  <a:pt x="1547546" y="455676"/>
                </a:cubicBezTo>
                <a:cubicBezTo>
                  <a:pt x="1545793" y="455676"/>
                  <a:pt x="1545793" y="453924"/>
                  <a:pt x="1544040" y="452171"/>
                </a:cubicBezTo>
                <a:cubicBezTo>
                  <a:pt x="1544040" y="453924"/>
                  <a:pt x="1542288" y="452171"/>
                  <a:pt x="1540535" y="450418"/>
                </a:cubicBezTo>
                <a:close/>
                <a:moveTo>
                  <a:pt x="148971" y="380314"/>
                </a:moveTo>
                <a:cubicBezTo>
                  <a:pt x="148971" y="383820"/>
                  <a:pt x="140208" y="396088"/>
                  <a:pt x="136703" y="403098"/>
                </a:cubicBezTo>
                <a:cubicBezTo>
                  <a:pt x="136703" y="399593"/>
                  <a:pt x="143713" y="387325"/>
                  <a:pt x="148971" y="380314"/>
                </a:cubicBezTo>
                <a:close/>
                <a:moveTo>
                  <a:pt x="245364" y="262890"/>
                </a:moveTo>
                <a:cubicBezTo>
                  <a:pt x="241859" y="266395"/>
                  <a:pt x="238353" y="271653"/>
                  <a:pt x="233096" y="275158"/>
                </a:cubicBezTo>
                <a:cubicBezTo>
                  <a:pt x="234848" y="269901"/>
                  <a:pt x="245364" y="261138"/>
                  <a:pt x="245364" y="262890"/>
                </a:cubicBezTo>
                <a:close/>
                <a:moveTo>
                  <a:pt x="1496720" y="227838"/>
                </a:moveTo>
                <a:cubicBezTo>
                  <a:pt x="1500225" y="231343"/>
                  <a:pt x="1505483" y="234849"/>
                  <a:pt x="1508988" y="240106"/>
                </a:cubicBezTo>
                <a:cubicBezTo>
                  <a:pt x="1501978" y="234849"/>
                  <a:pt x="1503730" y="236601"/>
                  <a:pt x="1501978" y="236601"/>
                </a:cubicBezTo>
                <a:cubicBezTo>
                  <a:pt x="1501978" y="233096"/>
                  <a:pt x="1491462" y="226085"/>
                  <a:pt x="1496720" y="227838"/>
                </a:cubicBezTo>
                <a:close/>
                <a:moveTo>
                  <a:pt x="1484452" y="224333"/>
                </a:moveTo>
                <a:cubicBezTo>
                  <a:pt x="1487957" y="226085"/>
                  <a:pt x="1487957" y="224333"/>
                  <a:pt x="1493215" y="227838"/>
                </a:cubicBezTo>
                <a:cubicBezTo>
                  <a:pt x="1496720" y="234849"/>
                  <a:pt x="1487957" y="227838"/>
                  <a:pt x="1484452" y="224333"/>
                </a:cubicBezTo>
                <a:close/>
                <a:moveTo>
                  <a:pt x="285674" y="224333"/>
                </a:moveTo>
                <a:cubicBezTo>
                  <a:pt x="287426" y="224333"/>
                  <a:pt x="287426" y="224333"/>
                  <a:pt x="287426" y="224333"/>
                </a:cubicBezTo>
                <a:cubicBezTo>
                  <a:pt x="282168" y="227838"/>
                  <a:pt x="275158" y="236601"/>
                  <a:pt x="273405" y="234849"/>
                </a:cubicBezTo>
                <a:cubicBezTo>
                  <a:pt x="276911" y="231343"/>
                  <a:pt x="280416" y="229591"/>
                  <a:pt x="283921" y="226085"/>
                </a:cubicBezTo>
                <a:cubicBezTo>
                  <a:pt x="283921" y="224333"/>
                  <a:pt x="285674" y="224333"/>
                  <a:pt x="285674" y="224333"/>
                </a:cubicBezTo>
                <a:close/>
                <a:moveTo>
                  <a:pt x="1472184" y="206807"/>
                </a:moveTo>
                <a:cubicBezTo>
                  <a:pt x="1477442" y="215570"/>
                  <a:pt x="1477442" y="210312"/>
                  <a:pt x="1482699" y="213817"/>
                </a:cubicBezTo>
                <a:cubicBezTo>
                  <a:pt x="1484452" y="215570"/>
                  <a:pt x="1486205" y="217322"/>
                  <a:pt x="1487957" y="220828"/>
                </a:cubicBezTo>
                <a:cubicBezTo>
                  <a:pt x="1486205" y="219075"/>
                  <a:pt x="1486205" y="220828"/>
                  <a:pt x="1486205" y="220828"/>
                </a:cubicBezTo>
                <a:cubicBezTo>
                  <a:pt x="1482699" y="217322"/>
                  <a:pt x="1477442" y="215570"/>
                  <a:pt x="1473936" y="212065"/>
                </a:cubicBezTo>
                <a:cubicBezTo>
                  <a:pt x="1473936" y="210312"/>
                  <a:pt x="1470431" y="206807"/>
                  <a:pt x="1472184" y="206807"/>
                </a:cubicBezTo>
                <a:close/>
                <a:moveTo>
                  <a:pt x="1447647" y="199797"/>
                </a:moveTo>
                <a:lnTo>
                  <a:pt x="1448957" y="201475"/>
                </a:lnTo>
                <a:lnTo>
                  <a:pt x="1447585" y="200758"/>
                </a:lnTo>
                <a:close/>
                <a:moveTo>
                  <a:pt x="1412595" y="180518"/>
                </a:moveTo>
                <a:cubicBezTo>
                  <a:pt x="1421358" y="182271"/>
                  <a:pt x="1437132" y="187528"/>
                  <a:pt x="1449400" y="196291"/>
                </a:cubicBezTo>
                <a:cubicBezTo>
                  <a:pt x="1449400" y="199797"/>
                  <a:pt x="1438884" y="191034"/>
                  <a:pt x="1442390" y="198044"/>
                </a:cubicBezTo>
                <a:lnTo>
                  <a:pt x="1447585" y="200758"/>
                </a:lnTo>
                <a:lnTo>
                  <a:pt x="1447538" y="201494"/>
                </a:lnTo>
                <a:cubicBezTo>
                  <a:pt x="1446223" y="202316"/>
                  <a:pt x="1441951" y="200673"/>
                  <a:pt x="1440637" y="198044"/>
                </a:cubicBezTo>
                <a:cubicBezTo>
                  <a:pt x="1442390" y="198044"/>
                  <a:pt x="1442390" y="198044"/>
                  <a:pt x="1440637" y="194539"/>
                </a:cubicBezTo>
                <a:cubicBezTo>
                  <a:pt x="1431874" y="189281"/>
                  <a:pt x="1424863" y="191034"/>
                  <a:pt x="1412595" y="180518"/>
                </a:cubicBezTo>
                <a:close/>
                <a:moveTo>
                  <a:pt x="1435487" y="177236"/>
                </a:moveTo>
                <a:lnTo>
                  <a:pt x="1436475" y="177670"/>
                </a:lnTo>
                <a:cubicBezTo>
                  <a:pt x="1442828" y="180518"/>
                  <a:pt x="1448524" y="183147"/>
                  <a:pt x="1454658" y="185776"/>
                </a:cubicBezTo>
                <a:cubicBezTo>
                  <a:pt x="1449400" y="185776"/>
                  <a:pt x="1459916" y="191034"/>
                  <a:pt x="1458163" y="194539"/>
                </a:cubicBezTo>
                <a:cubicBezTo>
                  <a:pt x="1458163" y="192786"/>
                  <a:pt x="1465173" y="196291"/>
                  <a:pt x="1470431" y="199797"/>
                </a:cubicBezTo>
                <a:cubicBezTo>
                  <a:pt x="1475689" y="201549"/>
                  <a:pt x="1480947" y="205054"/>
                  <a:pt x="1479194" y="206807"/>
                </a:cubicBezTo>
                <a:cubicBezTo>
                  <a:pt x="1470431" y="201549"/>
                  <a:pt x="1449400" y="189281"/>
                  <a:pt x="1444142" y="189281"/>
                </a:cubicBezTo>
                <a:cubicBezTo>
                  <a:pt x="1442390" y="185776"/>
                  <a:pt x="1437132" y="185776"/>
                  <a:pt x="1435379" y="180518"/>
                </a:cubicBezTo>
                <a:cubicBezTo>
                  <a:pt x="1438884" y="182271"/>
                  <a:pt x="1445895" y="187528"/>
                  <a:pt x="1444142" y="184023"/>
                </a:cubicBezTo>
                <a:cubicBezTo>
                  <a:pt x="1442828" y="182709"/>
                  <a:pt x="1441185" y="181285"/>
                  <a:pt x="1439569" y="180025"/>
                </a:cubicBezTo>
                <a:close/>
                <a:moveTo>
                  <a:pt x="1434851" y="176956"/>
                </a:moveTo>
                <a:lnTo>
                  <a:pt x="1435160" y="177013"/>
                </a:lnTo>
                <a:lnTo>
                  <a:pt x="1435487" y="177236"/>
                </a:lnTo>
                <a:close/>
                <a:moveTo>
                  <a:pt x="357530" y="173508"/>
                </a:moveTo>
                <a:lnTo>
                  <a:pt x="353004" y="176495"/>
                </a:lnTo>
                <a:lnTo>
                  <a:pt x="354162" y="175616"/>
                </a:lnTo>
                <a:cubicBezTo>
                  <a:pt x="355449" y="174712"/>
                  <a:pt x="356654" y="173946"/>
                  <a:pt x="357530" y="173508"/>
                </a:cubicBezTo>
                <a:close/>
                <a:moveTo>
                  <a:pt x="1414348" y="168250"/>
                </a:moveTo>
                <a:cubicBezTo>
                  <a:pt x="1418729" y="170002"/>
                  <a:pt x="1422673" y="171645"/>
                  <a:pt x="1426315" y="173206"/>
                </a:cubicBezTo>
                <a:lnTo>
                  <a:pt x="1434851" y="176956"/>
                </a:lnTo>
                <a:lnTo>
                  <a:pt x="1433051" y="176629"/>
                </a:lnTo>
                <a:cubicBezTo>
                  <a:pt x="1432969" y="177122"/>
                  <a:pt x="1433627" y="178327"/>
                  <a:pt x="1435379" y="180518"/>
                </a:cubicBezTo>
                <a:cubicBezTo>
                  <a:pt x="1426616" y="177013"/>
                  <a:pt x="1419606" y="173508"/>
                  <a:pt x="1414348" y="168250"/>
                </a:cubicBezTo>
                <a:close/>
                <a:moveTo>
                  <a:pt x="366293" y="162992"/>
                </a:moveTo>
                <a:lnTo>
                  <a:pt x="364541" y="170002"/>
                </a:lnTo>
                <a:lnTo>
                  <a:pt x="364541" y="170002"/>
                </a:lnTo>
                <a:lnTo>
                  <a:pt x="361912" y="169345"/>
                </a:lnTo>
                <a:cubicBezTo>
                  <a:pt x="361474" y="169126"/>
                  <a:pt x="361036" y="169126"/>
                  <a:pt x="359283" y="170002"/>
                </a:cubicBezTo>
                <a:cubicBezTo>
                  <a:pt x="361035" y="168250"/>
                  <a:pt x="364541" y="164745"/>
                  <a:pt x="366293" y="162992"/>
                </a:cubicBezTo>
                <a:close/>
                <a:moveTo>
                  <a:pt x="1400327" y="147218"/>
                </a:moveTo>
                <a:cubicBezTo>
                  <a:pt x="1409090" y="152476"/>
                  <a:pt x="1414348" y="159487"/>
                  <a:pt x="1423111" y="164745"/>
                </a:cubicBezTo>
                <a:cubicBezTo>
                  <a:pt x="1412595" y="161239"/>
                  <a:pt x="1407338" y="154229"/>
                  <a:pt x="1400327" y="147218"/>
                </a:cubicBezTo>
                <a:close/>
                <a:moveTo>
                  <a:pt x="1396822" y="141961"/>
                </a:moveTo>
                <a:cubicBezTo>
                  <a:pt x="1400327" y="145466"/>
                  <a:pt x="1407338" y="147218"/>
                  <a:pt x="1410843" y="150724"/>
                </a:cubicBezTo>
                <a:cubicBezTo>
                  <a:pt x="1405585" y="148971"/>
                  <a:pt x="1393317" y="141961"/>
                  <a:pt x="1396822" y="141961"/>
                </a:cubicBezTo>
                <a:close/>
                <a:moveTo>
                  <a:pt x="1370533" y="134950"/>
                </a:moveTo>
                <a:cubicBezTo>
                  <a:pt x="1377543" y="143713"/>
                  <a:pt x="1389812" y="145466"/>
                  <a:pt x="1398575" y="152476"/>
                </a:cubicBezTo>
                <a:cubicBezTo>
                  <a:pt x="1396822" y="152476"/>
                  <a:pt x="1400327" y="155982"/>
                  <a:pt x="1398575" y="155982"/>
                </a:cubicBezTo>
                <a:cubicBezTo>
                  <a:pt x="1391564" y="147218"/>
                  <a:pt x="1367028" y="138455"/>
                  <a:pt x="1370533" y="134950"/>
                </a:cubicBezTo>
                <a:close/>
                <a:moveTo>
                  <a:pt x="1337234" y="112167"/>
                </a:moveTo>
                <a:cubicBezTo>
                  <a:pt x="1345996" y="117424"/>
                  <a:pt x="1347749" y="117424"/>
                  <a:pt x="1358265" y="124435"/>
                </a:cubicBezTo>
                <a:cubicBezTo>
                  <a:pt x="1349502" y="120930"/>
                  <a:pt x="1342491" y="117424"/>
                  <a:pt x="1337234" y="112167"/>
                </a:cubicBezTo>
                <a:close/>
                <a:moveTo>
                  <a:pt x="1324965" y="108661"/>
                </a:moveTo>
                <a:cubicBezTo>
                  <a:pt x="1330223" y="112167"/>
                  <a:pt x="1337234" y="113919"/>
                  <a:pt x="1342491" y="119177"/>
                </a:cubicBezTo>
                <a:cubicBezTo>
                  <a:pt x="1333728" y="115672"/>
                  <a:pt x="1331976" y="115672"/>
                  <a:pt x="1333728" y="117424"/>
                </a:cubicBezTo>
                <a:cubicBezTo>
                  <a:pt x="1326718" y="113919"/>
                  <a:pt x="1328471" y="112167"/>
                  <a:pt x="1324965" y="108661"/>
                </a:cubicBezTo>
                <a:close/>
                <a:moveTo>
                  <a:pt x="1286408" y="87630"/>
                </a:moveTo>
                <a:cubicBezTo>
                  <a:pt x="1293419" y="92888"/>
                  <a:pt x="1286408" y="85878"/>
                  <a:pt x="1288161" y="87630"/>
                </a:cubicBezTo>
                <a:cubicBezTo>
                  <a:pt x="1291666" y="89383"/>
                  <a:pt x="1296924" y="87630"/>
                  <a:pt x="1300429" y="91135"/>
                </a:cubicBezTo>
                <a:cubicBezTo>
                  <a:pt x="1298676" y="92888"/>
                  <a:pt x="1288161" y="87630"/>
                  <a:pt x="1295171" y="92888"/>
                </a:cubicBezTo>
                <a:cubicBezTo>
                  <a:pt x="1302182" y="94641"/>
                  <a:pt x="1309192" y="99898"/>
                  <a:pt x="1316202" y="103404"/>
                </a:cubicBezTo>
                <a:lnTo>
                  <a:pt x="1316202" y="105156"/>
                </a:lnTo>
                <a:cubicBezTo>
                  <a:pt x="1307439" y="101651"/>
                  <a:pt x="1293419" y="91135"/>
                  <a:pt x="1288161" y="91135"/>
                </a:cubicBezTo>
                <a:lnTo>
                  <a:pt x="1284655" y="89383"/>
                </a:lnTo>
                <a:cubicBezTo>
                  <a:pt x="1284655" y="87630"/>
                  <a:pt x="1284655" y="87630"/>
                  <a:pt x="1286408" y="87630"/>
                </a:cubicBezTo>
                <a:close/>
                <a:moveTo>
                  <a:pt x="1235583" y="64846"/>
                </a:moveTo>
                <a:cubicBezTo>
                  <a:pt x="1239088" y="64846"/>
                  <a:pt x="1247851" y="70104"/>
                  <a:pt x="1244346" y="70104"/>
                </a:cubicBezTo>
                <a:cubicBezTo>
                  <a:pt x="1235583" y="64846"/>
                  <a:pt x="1242593" y="73609"/>
                  <a:pt x="1235583" y="68351"/>
                </a:cubicBezTo>
                <a:cubicBezTo>
                  <a:pt x="1239088" y="68351"/>
                  <a:pt x="1239088" y="68351"/>
                  <a:pt x="1235583" y="64846"/>
                </a:cubicBezTo>
                <a:close/>
                <a:moveTo>
                  <a:pt x="1202283" y="56083"/>
                </a:moveTo>
                <a:cubicBezTo>
                  <a:pt x="1209294" y="57836"/>
                  <a:pt x="1218057" y="64846"/>
                  <a:pt x="1221562" y="61341"/>
                </a:cubicBezTo>
                <a:cubicBezTo>
                  <a:pt x="1223315" y="66599"/>
                  <a:pt x="1221562" y="64846"/>
                  <a:pt x="1216304" y="64846"/>
                </a:cubicBezTo>
                <a:cubicBezTo>
                  <a:pt x="1211046" y="61341"/>
                  <a:pt x="1209294" y="59589"/>
                  <a:pt x="1202283" y="56083"/>
                </a:cubicBezTo>
                <a:close/>
                <a:moveTo>
                  <a:pt x="1186510" y="47320"/>
                </a:moveTo>
                <a:cubicBezTo>
                  <a:pt x="1193520" y="47320"/>
                  <a:pt x="1205788" y="52578"/>
                  <a:pt x="1205788" y="54331"/>
                </a:cubicBezTo>
                <a:cubicBezTo>
                  <a:pt x="1198778" y="52578"/>
                  <a:pt x="1193520" y="49073"/>
                  <a:pt x="1186510" y="47320"/>
                </a:cubicBezTo>
                <a:close/>
                <a:moveTo>
                  <a:pt x="1225067" y="38557"/>
                </a:moveTo>
                <a:cubicBezTo>
                  <a:pt x="1228572" y="40310"/>
                  <a:pt x="1228572" y="38557"/>
                  <a:pt x="1230325" y="38557"/>
                </a:cubicBezTo>
                <a:cubicBezTo>
                  <a:pt x="1233830" y="40310"/>
                  <a:pt x="1235583" y="42063"/>
                  <a:pt x="1237335" y="43815"/>
                </a:cubicBezTo>
                <a:cubicBezTo>
                  <a:pt x="1233830" y="43815"/>
                  <a:pt x="1223315" y="38557"/>
                  <a:pt x="1225067" y="38557"/>
                </a:cubicBezTo>
                <a:close/>
                <a:moveTo>
                  <a:pt x="1168984" y="33300"/>
                </a:moveTo>
                <a:lnTo>
                  <a:pt x="1172489" y="33300"/>
                </a:lnTo>
                <a:cubicBezTo>
                  <a:pt x="1172489" y="35052"/>
                  <a:pt x="1174242" y="35052"/>
                  <a:pt x="1175994" y="35052"/>
                </a:cubicBezTo>
                <a:cubicBezTo>
                  <a:pt x="1167231" y="33300"/>
                  <a:pt x="1175994" y="38557"/>
                  <a:pt x="1167231" y="36805"/>
                </a:cubicBezTo>
                <a:cubicBezTo>
                  <a:pt x="1160221" y="31547"/>
                  <a:pt x="1175994" y="36805"/>
                  <a:pt x="1168984" y="33300"/>
                </a:cubicBezTo>
                <a:close/>
                <a:moveTo>
                  <a:pt x="1114653" y="24537"/>
                </a:moveTo>
                <a:cubicBezTo>
                  <a:pt x="1135684" y="29794"/>
                  <a:pt x="1149705" y="31547"/>
                  <a:pt x="1168984" y="38557"/>
                </a:cubicBezTo>
                <a:cubicBezTo>
                  <a:pt x="1161973" y="36805"/>
                  <a:pt x="1154963" y="35052"/>
                  <a:pt x="1156716" y="36805"/>
                </a:cubicBezTo>
                <a:cubicBezTo>
                  <a:pt x="1142695" y="33300"/>
                  <a:pt x="1128674" y="29794"/>
                  <a:pt x="1114653" y="24537"/>
                </a:cubicBezTo>
                <a:close/>
                <a:moveTo>
                  <a:pt x="658977" y="22784"/>
                </a:moveTo>
                <a:cubicBezTo>
                  <a:pt x="646709" y="26289"/>
                  <a:pt x="644956" y="26289"/>
                  <a:pt x="634441" y="29794"/>
                </a:cubicBezTo>
                <a:cubicBezTo>
                  <a:pt x="636193" y="29794"/>
                  <a:pt x="636193" y="29794"/>
                  <a:pt x="636193" y="31547"/>
                </a:cubicBezTo>
                <a:cubicBezTo>
                  <a:pt x="630936" y="31547"/>
                  <a:pt x="632688" y="29794"/>
                  <a:pt x="627431" y="29794"/>
                </a:cubicBezTo>
                <a:cubicBezTo>
                  <a:pt x="637946" y="26289"/>
                  <a:pt x="648462" y="22784"/>
                  <a:pt x="658977" y="22784"/>
                </a:cubicBezTo>
                <a:close/>
                <a:moveTo>
                  <a:pt x="688772" y="21031"/>
                </a:moveTo>
                <a:cubicBezTo>
                  <a:pt x="694029" y="21031"/>
                  <a:pt x="687019" y="24537"/>
                  <a:pt x="687019" y="26289"/>
                </a:cubicBezTo>
                <a:cubicBezTo>
                  <a:pt x="681761" y="26289"/>
                  <a:pt x="681761" y="22784"/>
                  <a:pt x="688772" y="21031"/>
                </a:cubicBezTo>
                <a:close/>
                <a:moveTo>
                  <a:pt x="683514" y="17526"/>
                </a:moveTo>
                <a:cubicBezTo>
                  <a:pt x="681761" y="17526"/>
                  <a:pt x="680008" y="19279"/>
                  <a:pt x="676503" y="21031"/>
                </a:cubicBezTo>
                <a:cubicBezTo>
                  <a:pt x="674751" y="21031"/>
                  <a:pt x="669493" y="21031"/>
                  <a:pt x="671245" y="19279"/>
                </a:cubicBezTo>
                <a:cubicBezTo>
                  <a:pt x="674751" y="21031"/>
                  <a:pt x="680008" y="17526"/>
                  <a:pt x="683514" y="17526"/>
                </a:cubicBezTo>
                <a:close/>
                <a:moveTo>
                  <a:pt x="1060323" y="12268"/>
                </a:moveTo>
                <a:cubicBezTo>
                  <a:pt x="1062075" y="12268"/>
                  <a:pt x="1063828" y="12268"/>
                  <a:pt x="1063828" y="12268"/>
                </a:cubicBezTo>
                <a:cubicBezTo>
                  <a:pt x="1067333" y="12268"/>
                  <a:pt x="1070838" y="12268"/>
                  <a:pt x="1072591" y="14021"/>
                </a:cubicBezTo>
                <a:cubicBezTo>
                  <a:pt x="1070838" y="14021"/>
                  <a:pt x="1067333" y="15774"/>
                  <a:pt x="1060323" y="12268"/>
                </a:cubicBezTo>
                <a:close/>
                <a:moveTo>
                  <a:pt x="1090993" y="12049"/>
                </a:moveTo>
                <a:cubicBezTo>
                  <a:pt x="1092746" y="11830"/>
                  <a:pt x="1095375" y="12268"/>
                  <a:pt x="1098880" y="14021"/>
                </a:cubicBezTo>
                <a:cubicBezTo>
                  <a:pt x="1098880" y="14021"/>
                  <a:pt x="1091870" y="15774"/>
                  <a:pt x="1088364" y="14021"/>
                </a:cubicBezTo>
                <a:cubicBezTo>
                  <a:pt x="1088364" y="13145"/>
                  <a:pt x="1089241" y="12268"/>
                  <a:pt x="1090993" y="12049"/>
                </a:cubicBezTo>
                <a:close/>
                <a:moveTo>
                  <a:pt x="811453" y="0"/>
                </a:moveTo>
                <a:cubicBezTo>
                  <a:pt x="811453" y="1753"/>
                  <a:pt x="816711" y="3505"/>
                  <a:pt x="823722" y="3505"/>
                </a:cubicBezTo>
                <a:cubicBezTo>
                  <a:pt x="828980" y="5258"/>
                  <a:pt x="837743" y="5258"/>
                  <a:pt x="843000" y="5258"/>
                </a:cubicBezTo>
                <a:cubicBezTo>
                  <a:pt x="839495" y="3505"/>
                  <a:pt x="839495" y="3505"/>
                  <a:pt x="841248" y="1753"/>
                </a:cubicBezTo>
                <a:cubicBezTo>
                  <a:pt x="848258" y="3505"/>
                  <a:pt x="843000" y="3505"/>
                  <a:pt x="848258" y="5258"/>
                </a:cubicBezTo>
                <a:cubicBezTo>
                  <a:pt x="860526" y="3505"/>
                  <a:pt x="858774" y="1753"/>
                  <a:pt x="867537" y="3505"/>
                </a:cubicBezTo>
                <a:cubicBezTo>
                  <a:pt x="871042" y="3505"/>
                  <a:pt x="865784" y="1753"/>
                  <a:pt x="869289" y="0"/>
                </a:cubicBezTo>
                <a:cubicBezTo>
                  <a:pt x="874547" y="1753"/>
                  <a:pt x="871042" y="1753"/>
                  <a:pt x="876300" y="3505"/>
                </a:cubicBezTo>
                <a:cubicBezTo>
                  <a:pt x="883310" y="1753"/>
                  <a:pt x="892073" y="1753"/>
                  <a:pt x="899083" y="3505"/>
                </a:cubicBezTo>
                <a:cubicBezTo>
                  <a:pt x="906094" y="3505"/>
                  <a:pt x="893826" y="1753"/>
                  <a:pt x="902589" y="0"/>
                </a:cubicBezTo>
                <a:cubicBezTo>
                  <a:pt x="907846" y="0"/>
                  <a:pt x="913104" y="0"/>
                  <a:pt x="916609" y="0"/>
                </a:cubicBezTo>
                <a:cubicBezTo>
                  <a:pt x="913104" y="1753"/>
                  <a:pt x="911352" y="1753"/>
                  <a:pt x="913104" y="3505"/>
                </a:cubicBezTo>
                <a:cubicBezTo>
                  <a:pt x="928878" y="3505"/>
                  <a:pt x="941146" y="3505"/>
                  <a:pt x="953414" y="5258"/>
                </a:cubicBezTo>
                <a:cubicBezTo>
                  <a:pt x="965682" y="5258"/>
                  <a:pt x="977950" y="7010"/>
                  <a:pt x="993724" y="10516"/>
                </a:cubicBezTo>
                <a:cubicBezTo>
                  <a:pt x="991971" y="8763"/>
                  <a:pt x="990219" y="8763"/>
                  <a:pt x="993724" y="8763"/>
                </a:cubicBezTo>
                <a:cubicBezTo>
                  <a:pt x="997229" y="10516"/>
                  <a:pt x="1000734" y="8763"/>
                  <a:pt x="1004239" y="10516"/>
                </a:cubicBezTo>
                <a:cubicBezTo>
                  <a:pt x="1002487" y="10516"/>
                  <a:pt x="1002487" y="12268"/>
                  <a:pt x="1005992" y="12268"/>
                </a:cubicBezTo>
                <a:cubicBezTo>
                  <a:pt x="1013002" y="14021"/>
                  <a:pt x="1020013" y="15774"/>
                  <a:pt x="1028776" y="15774"/>
                </a:cubicBezTo>
                <a:cubicBezTo>
                  <a:pt x="1032281" y="17526"/>
                  <a:pt x="1030528" y="17526"/>
                  <a:pt x="1032281" y="19279"/>
                </a:cubicBezTo>
                <a:cubicBezTo>
                  <a:pt x="1044549" y="17526"/>
                  <a:pt x="1051560" y="22784"/>
                  <a:pt x="1062075" y="22784"/>
                </a:cubicBezTo>
                <a:cubicBezTo>
                  <a:pt x="1060323" y="22784"/>
                  <a:pt x="1062075" y="22784"/>
                  <a:pt x="1060323" y="21031"/>
                </a:cubicBezTo>
                <a:cubicBezTo>
                  <a:pt x="1056817" y="21031"/>
                  <a:pt x="1051560" y="19279"/>
                  <a:pt x="1046302" y="17526"/>
                </a:cubicBezTo>
                <a:cubicBezTo>
                  <a:pt x="1053312" y="19279"/>
                  <a:pt x="1062075" y="19279"/>
                  <a:pt x="1065580" y="17526"/>
                </a:cubicBezTo>
                <a:cubicBezTo>
                  <a:pt x="1074343" y="21031"/>
                  <a:pt x="1056817" y="19279"/>
                  <a:pt x="1062075" y="21031"/>
                </a:cubicBezTo>
                <a:cubicBezTo>
                  <a:pt x="1072591" y="22784"/>
                  <a:pt x="1088364" y="24537"/>
                  <a:pt x="1102385" y="28042"/>
                </a:cubicBezTo>
                <a:cubicBezTo>
                  <a:pt x="1111148" y="28042"/>
                  <a:pt x="1118159" y="29794"/>
                  <a:pt x="1125169" y="31547"/>
                </a:cubicBezTo>
                <a:cubicBezTo>
                  <a:pt x="1132179" y="33300"/>
                  <a:pt x="1137437" y="35052"/>
                  <a:pt x="1142695" y="38557"/>
                </a:cubicBezTo>
                <a:cubicBezTo>
                  <a:pt x="1146200" y="36805"/>
                  <a:pt x="1147953" y="38557"/>
                  <a:pt x="1154963" y="40310"/>
                </a:cubicBezTo>
                <a:cubicBezTo>
                  <a:pt x="1153210" y="43815"/>
                  <a:pt x="1132179" y="35052"/>
                  <a:pt x="1135684" y="40310"/>
                </a:cubicBezTo>
                <a:cubicBezTo>
                  <a:pt x="1149705" y="45568"/>
                  <a:pt x="1165479" y="49073"/>
                  <a:pt x="1184757" y="54331"/>
                </a:cubicBezTo>
                <a:cubicBezTo>
                  <a:pt x="1190015" y="57836"/>
                  <a:pt x="1186510" y="57836"/>
                  <a:pt x="1183005" y="54331"/>
                </a:cubicBezTo>
                <a:cubicBezTo>
                  <a:pt x="1183005" y="56083"/>
                  <a:pt x="1165479" y="50826"/>
                  <a:pt x="1165479" y="52578"/>
                </a:cubicBezTo>
                <a:cubicBezTo>
                  <a:pt x="1175994" y="56083"/>
                  <a:pt x="1193520" y="61341"/>
                  <a:pt x="1195273" y="59589"/>
                </a:cubicBezTo>
                <a:cubicBezTo>
                  <a:pt x="1193520" y="59589"/>
                  <a:pt x="1195273" y="61341"/>
                  <a:pt x="1197025" y="63094"/>
                </a:cubicBezTo>
                <a:cubicBezTo>
                  <a:pt x="1209294" y="64846"/>
                  <a:pt x="1219809" y="70104"/>
                  <a:pt x="1230325" y="73609"/>
                </a:cubicBezTo>
                <a:cubicBezTo>
                  <a:pt x="1240841" y="77114"/>
                  <a:pt x="1251356" y="80620"/>
                  <a:pt x="1263624" y="82372"/>
                </a:cubicBezTo>
                <a:cubicBezTo>
                  <a:pt x="1267130" y="85878"/>
                  <a:pt x="1263624" y="85878"/>
                  <a:pt x="1261872" y="85878"/>
                </a:cubicBezTo>
                <a:cubicBezTo>
                  <a:pt x="1260119" y="84125"/>
                  <a:pt x="1261872" y="84125"/>
                  <a:pt x="1258367" y="82372"/>
                </a:cubicBezTo>
                <a:cubicBezTo>
                  <a:pt x="1254861" y="80620"/>
                  <a:pt x="1253109" y="80620"/>
                  <a:pt x="1254861" y="82372"/>
                </a:cubicBezTo>
                <a:cubicBezTo>
                  <a:pt x="1260119" y="85878"/>
                  <a:pt x="1263624" y="89383"/>
                  <a:pt x="1268882" y="91135"/>
                </a:cubicBezTo>
                <a:cubicBezTo>
                  <a:pt x="1268882" y="89383"/>
                  <a:pt x="1272387" y="89383"/>
                  <a:pt x="1272387" y="89383"/>
                </a:cubicBezTo>
                <a:cubicBezTo>
                  <a:pt x="1275892" y="91135"/>
                  <a:pt x="1279398" y="96393"/>
                  <a:pt x="1282903" y="96393"/>
                </a:cubicBezTo>
                <a:cubicBezTo>
                  <a:pt x="1284655" y="98146"/>
                  <a:pt x="1288161" y="98146"/>
                  <a:pt x="1286408" y="96393"/>
                </a:cubicBezTo>
                <a:cubicBezTo>
                  <a:pt x="1279398" y="92888"/>
                  <a:pt x="1279398" y="94641"/>
                  <a:pt x="1279398" y="91135"/>
                </a:cubicBezTo>
                <a:cubicBezTo>
                  <a:pt x="1274140" y="89383"/>
                  <a:pt x="1270635" y="85878"/>
                  <a:pt x="1265377" y="84125"/>
                </a:cubicBezTo>
                <a:cubicBezTo>
                  <a:pt x="1272387" y="85878"/>
                  <a:pt x="1256614" y="78867"/>
                  <a:pt x="1263624" y="80620"/>
                </a:cubicBezTo>
                <a:cubicBezTo>
                  <a:pt x="1268882" y="82372"/>
                  <a:pt x="1267130" y="82372"/>
                  <a:pt x="1270635" y="85878"/>
                </a:cubicBezTo>
                <a:cubicBezTo>
                  <a:pt x="1284655" y="94641"/>
                  <a:pt x="1291666" y="92888"/>
                  <a:pt x="1302182" y="99898"/>
                </a:cubicBezTo>
                <a:cubicBezTo>
                  <a:pt x="1296924" y="99898"/>
                  <a:pt x="1286408" y="96393"/>
                  <a:pt x="1289913" y="101651"/>
                </a:cubicBezTo>
                <a:cubicBezTo>
                  <a:pt x="1296924" y="106909"/>
                  <a:pt x="1307439" y="108661"/>
                  <a:pt x="1316202" y="113919"/>
                </a:cubicBezTo>
                <a:cubicBezTo>
                  <a:pt x="1319708" y="119177"/>
                  <a:pt x="1326718" y="120930"/>
                  <a:pt x="1331976" y="124435"/>
                </a:cubicBezTo>
                <a:cubicBezTo>
                  <a:pt x="1333728" y="122682"/>
                  <a:pt x="1351254" y="131445"/>
                  <a:pt x="1351254" y="133198"/>
                </a:cubicBezTo>
                <a:cubicBezTo>
                  <a:pt x="1345996" y="131445"/>
                  <a:pt x="1337234" y="126187"/>
                  <a:pt x="1342491" y="131445"/>
                </a:cubicBezTo>
                <a:cubicBezTo>
                  <a:pt x="1347749" y="133198"/>
                  <a:pt x="1351254" y="136703"/>
                  <a:pt x="1354759" y="138455"/>
                </a:cubicBezTo>
                <a:cubicBezTo>
                  <a:pt x="1353007" y="136703"/>
                  <a:pt x="1358265" y="138455"/>
                  <a:pt x="1354759" y="134950"/>
                </a:cubicBezTo>
                <a:cubicBezTo>
                  <a:pt x="1368780" y="141961"/>
                  <a:pt x="1363522" y="140208"/>
                  <a:pt x="1377543" y="147218"/>
                </a:cubicBezTo>
                <a:cubicBezTo>
                  <a:pt x="1386306" y="159487"/>
                  <a:pt x="1396822" y="155982"/>
                  <a:pt x="1403832" y="170002"/>
                </a:cubicBezTo>
                <a:cubicBezTo>
                  <a:pt x="1409090" y="171755"/>
                  <a:pt x="1412595" y="175260"/>
                  <a:pt x="1417853" y="177013"/>
                </a:cubicBezTo>
                <a:cubicBezTo>
                  <a:pt x="1414348" y="178765"/>
                  <a:pt x="1409090" y="177013"/>
                  <a:pt x="1403832" y="175260"/>
                </a:cubicBezTo>
                <a:cubicBezTo>
                  <a:pt x="1419606" y="187528"/>
                  <a:pt x="1437132" y="205054"/>
                  <a:pt x="1449400" y="206807"/>
                </a:cubicBezTo>
                <a:cubicBezTo>
                  <a:pt x="1461668" y="217322"/>
                  <a:pt x="1480947" y="234849"/>
                  <a:pt x="1493215" y="240106"/>
                </a:cubicBezTo>
                <a:cubicBezTo>
                  <a:pt x="1484014" y="224771"/>
                  <a:pt x="1461394" y="214803"/>
                  <a:pt x="1451187" y="204332"/>
                </a:cubicBezTo>
                <a:lnTo>
                  <a:pt x="1448957" y="201475"/>
                </a:lnTo>
                <a:lnTo>
                  <a:pt x="1457067" y="205712"/>
                </a:lnTo>
                <a:cubicBezTo>
                  <a:pt x="1461668" y="208121"/>
                  <a:pt x="1466050" y="210312"/>
                  <a:pt x="1470431" y="212065"/>
                </a:cubicBezTo>
                <a:cubicBezTo>
                  <a:pt x="1477442" y="219075"/>
                  <a:pt x="1484452" y="226085"/>
                  <a:pt x="1489710" y="233096"/>
                </a:cubicBezTo>
                <a:cubicBezTo>
                  <a:pt x="1500225" y="238354"/>
                  <a:pt x="1505483" y="247117"/>
                  <a:pt x="1510741" y="245364"/>
                </a:cubicBezTo>
                <a:cubicBezTo>
                  <a:pt x="1515999" y="250622"/>
                  <a:pt x="1505483" y="243612"/>
                  <a:pt x="1510741" y="250622"/>
                </a:cubicBezTo>
                <a:cubicBezTo>
                  <a:pt x="1517751" y="259385"/>
                  <a:pt x="1514246" y="254127"/>
                  <a:pt x="1514246" y="257632"/>
                </a:cubicBezTo>
                <a:cubicBezTo>
                  <a:pt x="1519504" y="261138"/>
                  <a:pt x="1523009" y="262890"/>
                  <a:pt x="1528267" y="266395"/>
                </a:cubicBezTo>
                <a:cubicBezTo>
                  <a:pt x="1530020" y="271653"/>
                  <a:pt x="1533525" y="275158"/>
                  <a:pt x="1538783" y="278664"/>
                </a:cubicBezTo>
                <a:cubicBezTo>
                  <a:pt x="1538783" y="275158"/>
                  <a:pt x="1535277" y="273406"/>
                  <a:pt x="1533525" y="271653"/>
                </a:cubicBezTo>
                <a:cubicBezTo>
                  <a:pt x="1538783" y="275158"/>
                  <a:pt x="1540535" y="275158"/>
                  <a:pt x="1540535" y="273406"/>
                </a:cubicBezTo>
                <a:cubicBezTo>
                  <a:pt x="1544040" y="278664"/>
                  <a:pt x="1549298" y="282169"/>
                  <a:pt x="1551051" y="287426"/>
                </a:cubicBezTo>
                <a:cubicBezTo>
                  <a:pt x="1547546" y="285674"/>
                  <a:pt x="1544040" y="283921"/>
                  <a:pt x="1547546" y="289179"/>
                </a:cubicBezTo>
                <a:cubicBezTo>
                  <a:pt x="1554556" y="292684"/>
                  <a:pt x="1561566" y="297942"/>
                  <a:pt x="1568577" y="303200"/>
                </a:cubicBezTo>
                <a:cubicBezTo>
                  <a:pt x="1570329" y="310210"/>
                  <a:pt x="1582597" y="313716"/>
                  <a:pt x="1584350" y="320726"/>
                </a:cubicBezTo>
                <a:cubicBezTo>
                  <a:pt x="1580845" y="320726"/>
                  <a:pt x="1577340" y="315468"/>
                  <a:pt x="1577340" y="318973"/>
                </a:cubicBezTo>
                <a:cubicBezTo>
                  <a:pt x="1575587" y="315468"/>
                  <a:pt x="1570329" y="311963"/>
                  <a:pt x="1568577" y="308458"/>
                </a:cubicBezTo>
                <a:cubicBezTo>
                  <a:pt x="1568577" y="310210"/>
                  <a:pt x="1566824" y="310210"/>
                  <a:pt x="1568577" y="313716"/>
                </a:cubicBezTo>
                <a:lnTo>
                  <a:pt x="1577340" y="320726"/>
                </a:lnTo>
                <a:cubicBezTo>
                  <a:pt x="1577340" y="324231"/>
                  <a:pt x="1584350" y="329489"/>
                  <a:pt x="1587855" y="336499"/>
                </a:cubicBezTo>
                <a:cubicBezTo>
                  <a:pt x="1577340" y="325984"/>
                  <a:pt x="1566824" y="311963"/>
                  <a:pt x="1559814" y="311963"/>
                </a:cubicBezTo>
                <a:cubicBezTo>
                  <a:pt x="1563319" y="317221"/>
                  <a:pt x="1570329" y="324231"/>
                  <a:pt x="1577340" y="331242"/>
                </a:cubicBezTo>
                <a:cubicBezTo>
                  <a:pt x="1584350" y="338252"/>
                  <a:pt x="1589608" y="343510"/>
                  <a:pt x="1587855" y="348768"/>
                </a:cubicBezTo>
                <a:cubicBezTo>
                  <a:pt x="1589608" y="352273"/>
                  <a:pt x="1593113" y="354025"/>
                  <a:pt x="1596618" y="357531"/>
                </a:cubicBezTo>
                <a:cubicBezTo>
                  <a:pt x="1596618" y="355778"/>
                  <a:pt x="1594866" y="352273"/>
                  <a:pt x="1596618" y="354025"/>
                </a:cubicBezTo>
                <a:cubicBezTo>
                  <a:pt x="1603629" y="364541"/>
                  <a:pt x="1610639" y="375057"/>
                  <a:pt x="1617650" y="383820"/>
                </a:cubicBezTo>
                <a:cubicBezTo>
                  <a:pt x="1621155" y="389077"/>
                  <a:pt x="1624660" y="394335"/>
                  <a:pt x="1628165" y="399593"/>
                </a:cubicBezTo>
                <a:cubicBezTo>
                  <a:pt x="1631670" y="404851"/>
                  <a:pt x="1635175" y="410109"/>
                  <a:pt x="1636928" y="415366"/>
                </a:cubicBezTo>
                <a:cubicBezTo>
                  <a:pt x="1636928" y="413614"/>
                  <a:pt x="1640433" y="417119"/>
                  <a:pt x="1640433" y="417119"/>
                </a:cubicBezTo>
                <a:cubicBezTo>
                  <a:pt x="1640433" y="422377"/>
                  <a:pt x="1645691" y="425882"/>
                  <a:pt x="1647444" y="431140"/>
                </a:cubicBezTo>
                <a:cubicBezTo>
                  <a:pt x="1643938" y="427635"/>
                  <a:pt x="1640433" y="418872"/>
                  <a:pt x="1640433" y="424129"/>
                </a:cubicBezTo>
                <a:cubicBezTo>
                  <a:pt x="1645691" y="432892"/>
                  <a:pt x="1649196" y="441655"/>
                  <a:pt x="1654454" y="450418"/>
                </a:cubicBezTo>
                <a:cubicBezTo>
                  <a:pt x="1656207" y="455676"/>
                  <a:pt x="1654454" y="452171"/>
                  <a:pt x="1654454" y="457429"/>
                </a:cubicBezTo>
                <a:cubicBezTo>
                  <a:pt x="1656207" y="459181"/>
                  <a:pt x="1657959" y="457429"/>
                  <a:pt x="1659712" y="460934"/>
                </a:cubicBezTo>
                <a:cubicBezTo>
                  <a:pt x="1659712" y="464439"/>
                  <a:pt x="1657959" y="464439"/>
                  <a:pt x="1659712" y="469697"/>
                </a:cubicBezTo>
                <a:cubicBezTo>
                  <a:pt x="1664970" y="474955"/>
                  <a:pt x="1663217" y="474955"/>
                  <a:pt x="1666722" y="478460"/>
                </a:cubicBezTo>
                <a:cubicBezTo>
                  <a:pt x="1666722" y="481965"/>
                  <a:pt x="1663217" y="478460"/>
                  <a:pt x="1663217" y="481965"/>
                </a:cubicBezTo>
                <a:cubicBezTo>
                  <a:pt x="1666722" y="488976"/>
                  <a:pt x="1671980" y="494233"/>
                  <a:pt x="1671980" y="501244"/>
                </a:cubicBezTo>
                <a:lnTo>
                  <a:pt x="1670228" y="497739"/>
                </a:lnTo>
                <a:lnTo>
                  <a:pt x="1669132" y="497739"/>
                </a:lnTo>
                <a:lnTo>
                  <a:pt x="1668161" y="496012"/>
                </a:lnTo>
                <a:lnTo>
                  <a:pt x="1667161" y="490509"/>
                </a:lnTo>
                <a:cubicBezTo>
                  <a:pt x="1665846" y="488099"/>
                  <a:pt x="1664094" y="486347"/>
                  <a:pt x="1663217" y="487223"/>
                </a:cubicBezTo>
                <a:lnTo>
                  <a:pt x="1668161" y="496012"/>
                </a:lnTo>
                <a:lnTo>
                  <a:pt x="1668475" y="497739"/>
                </a:lnTo>
                <a:lnTo>
                  <a:pt x="1669132" y="497739"/>
                </a:lnTo>
                <a:lnTo>
                  <a:pt x="1678991" y="515265"/>
                </a:lnTo>
                <a:cubicBezTo>
                  <a:pt x="1677238" y="517017"/>
                  <a:pt x="1680743" y="522275"/>
                  <a:pt x="1678991" y="524028"/>
                </a:cubicBezTo>
                <a:cubicBezTo>
                  <a:pt x="1680743" y="524028"/>
                  <a:pt x="1684248" y="527533"/>
                  <a:pt x="1684248" y="531038"/>
                </a:cubicBezTo>
                <a:cubicBezTo>
                  <a:pt x="1678991" y="525780"/>
                  <a:pt x="1677238" y="525780"/>
                  <a:pt x="1678991" y="532791"/>
                </a:cubicBezTo>
                <a:cubicBezTo>
                  <a:pt x="1675485" y="527533"/>
                  <a:pt x="1671980" y="520522"/>
                  <a:pt x="1668475" y="515265"/>
                </a:cubicBezTo>
                <a:cubicBezTo>
                  <a:pt x="1670228" y="518770"/>
                  <a:pt x="1664970" y="510007"/>
                  <a:pt x="1666722" y="518770"/>
                </a:cubicBezTo>
                <a:cubicBezTo>
                  <a:pt x="1673733" y="525780"/>
                  <a:pt x="1677238" y="534543"/>
                  <a:pt x="1682496" y="545059"/>
                </a:cubicBezTo>
                <a:lnTo>
                  <a:pt x="1684248" y="547512"/>
                </a:lnTo>
                <a:lnTo>
                  <a:pt x="1684248" y="557327"/>
                </a:lnTo>
                <a:cubicBezTo>
                  <a:pt x="1686001" y="557327"/>
                  <a:pt x="1687754" y="555574"/>
                  <a:pt x="1689506" y="562585"/>
                </a:cubicBezTo>
                <a:cubicBezTo>
                  <a:pt x="1689506" y="560832"/>
                  <a:pt x="1686001" y="562585"/>
                  <a:pt x="1689506" y="566090"/>
                </a:cubicBezTo>
                <a:cubicBezTo>
                  <a:pt x="1691259" y="571348"/>
                  <a:pt x="1691259" y="564337"/>
                  <a:pt x="1696517" y="573100"/>
                </a:cubicBezTo>
                <a:cubicBezTo>
                  <a:pt x="1696517" y="578358"/>
                  <a:pt x="1693011" y="578358"/>
                  <a:pt x="1694764" y="581863"/>
                </a:cubicBezTo>
                <a:cubicBezTo>
                  <a:pt x="1696517" y="578358"/>
                  <a:pt x="1701774" y="583616"/>
                  <a:pt x="1703527" y="590626"/>
                </a:cubicBezTo>
                <a:cubicBezTo>
                  <a:pt x="1701774" y="594132"/>
                  <a:pt x="1700022" y="587121"/>
                  <a:pt x="1698269" y="587121"/>
                </a:cubicBezTo>
                <a:cubicBezTo>
                  <a:pt x="1701774" y="594132"/>
                  <a:pt x="1696517" y="592379"/>
                  <a:pt x="1700022" y="595884"/>
                </a:cubicBezTo>
                <a:cubicBezTo>
                  <a:pt x="1703527" y="590626"/>
                  <a:pt x="1710537" y="611658"/>
                  <a:pt x="1712290" y="620421"/>
                </a:cubicBezTo>
                <a:cubicBezTo>
                  <a:pt x="1714042" y="622173"/>
                  <a:pt x="1715795" y="622173"/>
                  <a:pt x="1715795" y="620421"/>
                </a:cubicBezTo>
                <a:cubicBezTo>
                  <a:pt x="1715795" y="625678"/>
                  <a:pt x="1717548" y="630936"/>
                  <a:pt x="1719300" y="627431"/>
                </a:cubicBezTo>
                <a:cubicBezTo>
                  <a:pt x="1719300" y="632689"/>
                  <a:pt x="1722805" y="636194"/>
                  <a:pt x="1722805" y="641452"/>
                </a:cubicBezTo>
                <a:cubicBezTo>
                  <a:pt x="1717548" y="636194"/>
                  <a:pt x="1712290" y="622173"/>
                  <a:pt x="1708785" y="613410"/>
                </a:cubicBezTo>
                <a:cubicBezTo>
                  <a:pt x="1708785" y="615163"/>
                  <a:pt x="1707032" y="613410"/>
                  <a:pt x="1707032" y="615163"/>
                </a:cubicBezTo>
                <a:cubicBezTo>
                  <a:pt x="1719300" y="641452"/>
                  <a:pt x="1721053" y="657225"/>
                  <a:pt x="1731569" y="685267"/>
                </a:cubicBezTo>
                <a:cubicBezTo>
                  <a:pt x="1731569" y="688772"/>
                  <a:pt x="1733321" y="692277"/>
                  <a:pt x="1731569" y="695782"/>
                </a:cubicBezTo>
                <a:cubicBezTo>
                  <a:pt x="1726311" y="687019"/>
                  <a:pt x="1722805" y="667741"/>
                  <a:pt x="1715795" y="660730"/>
                </a:cubicBezTo>
                <a:lnTo>
                  <a:pt x="1715795" y="664236"/>
                </a:lnTo>
                <a:cubicBezTo>
                  <a:pt x="1722805" y="683514"/>
                  <a:pt x="1733321" y="701040"/>
                  <a:pt x="1731569" y="720319"/>
                </a:cubicBezTo>
                <a:cubicBezTo>
                  <a:pt x="1736826" y="736092"/>
                  <a:pt x="1742084" y="758876"/>
                  <a:pt x="1738579" y="769392"/>
                </a:cubicBezTo>
                <a:cubicBezTo>
                  <a:pt x="1740332" y="769392"/>
                  <a:pt x="1742084" y="772897"/>
                  <a:pt x="1742084" y="778155"/>
                </a:cubicBezTo>
                <a:cubicBezTo>
                  <a:pt x="1740332" y="772897"/>
                  <a:pt x="1738579" y="771144"/>
                  <a:pt x="1738579" y="776402"/>
                </a:cubicBezTo>
                <a:cubicBezTo>
                  <a:pt x="1738579" y="779907"/>
                  <a:pt x="1738579" y="785165"/>
                  <a:pt x="1736826" y="788670"/>
                </a:cubicBezTo>
                <a:cubicBezTo>
                  <a:pt x="1738579" y="793928"/>
                  <a:pt x="1738579" y="797433"/>
                  <a:pt x="1740332" y="793928"/>
                </a:cubicBezTo>
                <a:cubicBezTo>
                  <a:pt x="1738579" y="792175"/>
                  <a:pt x="1738579" y="790423"/>
                  <a:pt x="1738579" y="786918"/>
                </a:cubicBezTo>
                <a:cubicBezTo>
                  <a:pt x="1742084" y="788670"/>
                  <a:pt x="1742084" y="800938"/>
                  <a:pt x="1743837" y="807949"/>
                </a:cubicBezTo>
                <a:cubicBezTo>
                  <a:pt x="1738579" y="811454"/>
                  <a:pt x="1740332" y="834238"/>
                  <a:pt x="1738579" y="848259"/>
                </a:cubicBezTo>
                <a:cubicBezTo>
                  <a:pt x="1735074" y="844753"/>
                  <a:pt x="1735074" y="855269"/>
                  <a:pt x="1733321" y="862279"/>
                </a:cubicBezTo>
                <a:cubicBezTo>
                  <a:pt x="1726311" y="860527"/>
                  <a:pt x="1721053" y="834238"/>
                  <a:pt x="1717548" y="807949"/>
                </a:cubicBezTo>
                <a:cubicBezTo>
                  <a:pt x="1719300" y="806196"/>
                  <a:pt x="1719300" y="813207"/>
                  <a:pt x="1721053" y="813207"/>
                </a:cubicBezTo>
                <a:cubicBezTo>
                  <a:pt x="1721053" y="804444"/>
                  <a:pt x="1715795" y="799186"/>
                  <a:pt x="1717548" y="786918"/>
                </a:cubicBezTo>
                <a:cubicBezTo>
                  <a:pt x="1708785" y="783412"/>
                  <a:pt x="1707032" y="737845"/>
                  <a:pt x="1700022" y="725577"/>
                </a:cubicBezTo>
                <a:cubicBezTo>
                  <a:pt x="1700022" y="715061"/>
                  <a:pt x="1698269" y="702793"/>
                  <a:pt x="1696517" y="692277"/>
                </a:cubicBezTo>
                <a:cubicBezTo>
                  <a:pt x="1693011" y="681762"/>
                  <a:pt x="1689506" y="672999"/>
                  <a:pt x="1687754" y="667741"/>
                </a:cubicBezTo>
                <a:cubicBezTo>
                  <a:pt x="1687754" y="672999"/>
                  <a:pt x="1693011" y="685267"/>
                  <a:pt x="1689506" y="683514"/>
                </a:cubicBezTo>
                <a:cubicBezTo>
                  <a:pt x="1686001" y="671246"/>
                  <a:pt x="1684248" y="660730"/>
                  <a:pt x="1678991" y="651967"/>
                </a:cubicBezTo>
                <a:cubicBezTo>
                  <a:pt x="1677238" y="639699"/>
                  <a:pt x="1671980" y="618668"/>
                  <a:pt x="1666722" y="618668"/>
                </a:cubicBezTo>
                <a:cubicBezTo>
                  <a:pt x="1664970" y="609905"/>
                  <a:pt x="1668475" y="618668"/>
                  <a:pt x="1668475" y="613410"/>
                </a:cubicBezTo>
                <a:cubicBezTo>
                  <a:pt x="1664970" y="604647"/>
                  <a:pt x="1657959" y="597637"/>
                  <a:pt x="1657959" y="588874"/>
                </a:cubicBezTo>
                <a:cubicBezTo>
                  <a:pt x="1659712" y="592379"/>
                  <a:pt x="1661465" y="602895"/>
                  <a:pt x="1663217" y="599389"/>
                </a:cubicBezTo>
                <a:cubicBezTo>
                  <a:pt x="1661465" y="592379"/>
                  <a:pt x="1657959" y="578358"/>
                  <a:pt x="1654454" y="583616"/>
                </a:cubicBezTo>
                <a:cubicBezTo>
                  <a:pt x="1652701" y="574853"/>
                  <a:pt x="1649196" y="564337"/>
                  <a:pt x="1645691" y="555574"/>
                </a:cubicBezTo>
                <a:cubicBezTo>
                  <a:pt x="1642186" y="546811"/>
                  <a:pt x="1636928" y="538048"/>
                  <a:pt x="1633423" y="529285"/>
                </a:cubicBezTo>
                <a:cubicBezTo>
                  <a:pt x="1628165" y="527533"/>
                  <a:pt x="1617650" y="511759"/>
                  <a:pt x="1610639" y="499491"/>
                </a:cubicBezTo>
                <a:cubicBezTo>
                  <a:pt x="1608887" y="501244"/>
                  <a:pt x="1608887" y="502996"/>
                  <a:pt x="1607134" y="506502"/>
                </a:cubicBezTo>
                <a:cubicBezTo>
                  <a:pt x="1608887" y="510007"/>
                  <a:pt x="1610639" y="511759"/>
                  <a:pt x="1614144" y="515265"/>
                </a:cubicBezTo>
                <a:cubicBezTo>
                  <a:pt x="1612392" y="511759"/>
                  <a:pt x="1614144" y="511759"/>
                  <a:pt x="1617650" y="513512"/>
                </a:cubicBezTo>
                <a:cubicBezTo>
                  <a:pt x="1621155" y="524028"/>
                  <a:pt x="1624660" y="532791"/>
                  <a:pt x="1629918" y="543306"/>
                </a:cubicBezTo>
                <a:cubicBezTo>
                  <a:pt x="1631670" y="545059"/>
                  <a:pt x="1629918" y="545059"/>
                  <a:pt x="1629918" y="546811"/>
                </a:cubicBezTo>
                <a:cubicBezTo>
                  <a:pt x="1633423" y="548564"/>
                  <a:pt x="1633423" y="553822"/>
                  <a:pt x="1636928" y="559080"/>
                </a:cubicBezTo>
                <a:cubicBezTo>
                  <a:pt x="1636928" y="557327"/>
                  <a:pt x="1635175" y="555574"/>
                  <a:pt x="1636928" y="557327"/>
                </a:cubicBezTo>
                <a:cubicBezTo>
                  <a:pt x="1636928" y="559080"/>
                  <a:pt x="1636928" y="562585"/>
                  <a:pt x="1638681" y="564337"/>
                </a:cubicBezTo>
                <a:cubicBezTo>
                  <a:pt x="1635175" y="559080"/>
                  <a:pt x="1626413" y="545059"/>
                  <a:pt x="1626413" y="550317"/>
                </a:cubicBezTo>
                <a:cubicBezTo>
                  <a:pt x="1631670" y="562585"/>
                  <a:pt x="1638681" y="567843"/>
                  <a:pt x="1640433" y="580111"/>
                </a:cubicBezTo>
                <a:cubicBezTo>
                  <a:pt x="1640433" y="583616"/>
                  <a:pt x="1636928" y="574853"/>
                  <a:pt x="1638681" y="581863"/>
                </a:cubicBezTo>
                <a:cubicBezTo>
                  <a:pt x="1640433" y="590626"/>
                  <a:pt x="1645691" y="597637"/>
                  <a:pt x="1645691" y="606400"/>
                </a:cubicBezTo>
                <a:cubicBezTo>
                  <a:pt x="1643938" y="601142"/>
                  <a:pt x="1640433" y="599389"/>
                  <a:pt x="1640433" y="601142"/>
                </a:cubicBezTo>
                <a:cubicBezTo>
                  <a:pt x="1642186" y="608152"/>
                  <a:pt x="1647444" y="613410"/>
                  <a:pt x="1645691" y="620421"/>
                </a:cubicBezTo>
                <a:cubicBezTo>
                  <a:pt x="1647444" y="622173"/>
                  <a:pt x="1647444" y="620421"/>
                  <a:pt x="1647444" y="623926"/>
                </a:cubicBezTo>
                <a:cubicBezTo>
                  <a:pt x="1647444" y="632689"/>
                  <a:pt x="1650949" y="641452"/>
                  <a:pt x="1654454" y="650215"/>
                </a:cubicBezTo>
                <a:cubicBezTo>
                  <a:pt x="1652701" y="657225"/>
                  <a:pt x="1656207" y="665988"/>
                  <a:pt x="1656207" y="672999"/>
                </a:cubicBezTo>
                <a:cubicBezTo>
                  <a:pt x="1649196" y="655473"/>
                  <a:pt x="1643938" y="637947"/>
                  <a:pt x="1636928" y="622173"/>
                </a:cubicBezTo>
                <a:cubicBezTo>
                  <a:pt x="1629918" y="604647"/>
                  <a:pt x="1624660" y="587121"/>
                  <a:pt x="1614144" y="571348"/>
                </a:cubicBezTo>
                <a:cubicBezTo>
                  <a:pt x="1610639" y="560832"/>
                  <a:pt x="1605381" y="550317"/>
                  <a:pt x="1598371" y="539801"/>
                </a:cubicBezTo>
                <a:cubicBezTo>
                  <a:pt x="1596618" y="529285"/>
                  <a:pt x="1587855" y="513512"/>
                  <a:pt x="1580845" y="510007"/>
                </a:cubicBezTo>
                <a:cubicBezTo>
                  <a:pt x="1586103" y="518770"/>
                  <a:pt x="1593113" y="525780"/>
                  <a:pt x="1594866" y="534543"/>
                </a:cubicBezTo>
                <a:cubicBezTo>
                  <a:pt x="1591361" y="527533"/>
                  <a:pt x="1586103" y="522275"/>
                  <a:pt x="1582597" y="515265"/>
                </a:cubicBezTo>
                <a:cubicBezTo>
                  <a:pt x="1579092" y="510007"/>
                  <a:pt x="1573834" y="502996"/>
                  <a:pt x="1572082" y="495986"/>
                </a:cubicBezTo>
                <a:cubicBezTo>
                  <a:pt x="1570329" y="499491"/>
                  <a:pt x="1565071" y="490728"/>
                  <a:pt x="1563319" y="485470"/>
                </a:cubicBezTo>
                <a:cubicBezTo>
                  <a:pt x="1566824" y="487223"/>
                  <a:pt x="1572082" y="497739"/>
                  <a:pt x="1573834" y="495986"/>
                </a:cubicBezTo>
                <a:cubicBezTo>
                  <a:pt x="1568577" y="487223"/>
                  <a:pt x="1563319" y="485470"/>
                  <a:pt x="1556309" y="478460"/>
                </a:cubicBezTo>
                <a:cubicBezTo>
                  <a:pt x="1568577" y="499491"/>
                  <a:pt x="1579092" y="520522"/>
                  <a:pt x="1591361" y="541554"/>
                </a:cubicBezTo>
                <a:cubicBezTo>
                  <a:pt x="1605381" y="569595"/>
                  <a:pt x="1617650" y="599389"/>
                  <a:pt x="1626413" y="622173"/>
                </a:cubicBezTo>
                <a:cubicBezTo>
                  <a:pt x="1624660" y="620421"/>
                  <a:pt x="1622907" y="618668"/>
                  <a:pt x="1621155" y="616915"/>
                </a:cubicBezTo>
                <a:cubicBezTo>
                  <a:pt x="1649196" y="697535"/>
                  <a:pt x="1664970" y="785165"/>
                  <a:pt x="1664970" y="876300"/>
                </a:cubicBezTo>
                <a:cubicBezTo>
                  <a:pt x="1664970" y="1205789"/>
                  <a:pt x="1465173" y="1486205"/>
                  <a:pt x="1177747" y="1603629"/>
                </a:cubicBezTo>
                <a:cubicBezTo>
                  <a:pt x="1179500" y="1603629"/>
                  <a:pt x="1181252" y="1603629"/>
                  <a:pt x="1181252" y="1603629"/>
                </a:cubicBezTo>
                <a:cubicBezTo>
                  <a:pt x="1175994" y="1607134"/>
                  <a:pt x="1184757" y="1603629"/>
                  <a:pt x="1179500" y="1607134"/>
                </a:cubicBezTo>
                <a:cubicBezTo>
                  <a:pt x="1175994" y="1608887"/>
                  <a:pt x="1170737" y="1608887"/>
                  <a:pt x="1174242" y="1605382"/>
                </a:cubicBezTo>
                <a:cubicBezTo>
                  <a:pt x="1156716" y="1612392"/>
                  <a:pt x="1138752" y="1618088"/>
                  <a:pt x="1120787" y="1623565"/>
                </a:cubicBezTo>
                <a:lnTo>
                  <a:pt x="1070364" y="1639477"/>
                </a:lnTo>
                <a:lnTo>
                  <a:pt x="1072810" y="1639119"/>
                </a:lnTo>
                <a:lnTo>
                  <a:pt x="1076067" y="1639969"/>
                </a:lnTo>
                <a:lnTo>
                  <a:pt x="1074124" y="1640653"/>
                </a:lnTo>
                <a:cubicBezTo>
                  <a:pt x="1073029" y="1641310"/>
                  <a:pt x="1072591" y="1642186"/>
                  <a:pt x="1074343" y="1642186"/>
                </a:cubicBezTo>
                <a:cubicBezTo>
                  <a:pt x="1084859" y="1642186"/>
                  <a:pt x="1093622" y="1635176"/>
                  <a:pt x="1104138" y="1631671"/>
                </a:cubicBezTo>
                <a:cubicBezTo>
                  <a:pt x="1100633" y="1633423"/>
                  <a:pt x="1093622" y="1636929"/>
                  <a:pt x="1102385" y="1636929"/>
                </a:cubicBezTo>
                <a:cubicBezTo>
                  <a:pt x="1104138" y="1635176"/>
                  <a:pt x="1107643" y="1632109"/>
                  <a:pt x="1111586" y="1629699"/>
                </a:cubicBezTo>
                <a:lnTo>
                  <a:pt x="1118762" y="1627706"/>
                </a:lnTo>
                <a:lnTo>
                  <a:pt x="1118159" y="1629918"/>
                </a:lnTo>
                <a:cubicBezTo>
                  <a:pt x="1125169" y="1626413"/>
                  <a:pt x="1132179" y="1624660"/>
                  <a:pt x="1139190" y="1621155"/>
                </a:cubicBezTo>
                <a:cubicBezTo>
                  <a:pt x="1142695" y="1621155"/>
                  <a:pt x="1144447" y="1621155"/>
                  <a:pt x="1146200" y="1622908"/>
                </a:cubicBezTo>
                <a:cubicBezTo>
                  <a:pt x="1151458" y="1619403"/>
                  <a:pt x="1147953" y="1621155"/>
                  <a:pt x="1153210" y="1615897"/>
                </a:cubicBezTo>
                <a:cubicBezTo>
                  <a:pt x="1156716" y="1615897"/>
                  <a:pt x="1158468" y="1615897"/>
                  <a:pt x="1160221" y="1615897"/>
                </a:cubicBezTo>
                <a:cubicBezTo>
                  <a:pt x="1163726" y="1615897"/>
                  <a:pt x="1160221" y="1617650"/>
                  <a:pt x="1161973" y="1617650"/>
                </a:cubicBezTo>
                <a:cubicBezTo>
                  <a:pt x="1170737" y="1614145"/>
                  <a:pt x="1175994" y="1612392"/>
                  <a:pt x="1183005" y="1608887"/>
                </a:cubicBezTo>
                <a:cubicBezTo>
                  <a:pt x="1190015" y="1605382"/>
                  <a:pt x="1195273" y="1601877"/>
                  <a:pt x="1202283" y="1598371"/>
                </a:cubicBezTo>
                <a:cubicBezTo>
                  <a:pt x="1200531" y="1600124"/>
                  <a:pt x="1200531" y="1601877"/>
                  <a:pt x="1200531" y="1603629"/>
                </a:cubicBezTo>
                <a:cubicBezTo>
                  <a:pt x="1205788" y="1601877"/>
                  <a:pt x="1211046" y="1600124"/>
                  <a:pt x="1216304" y="1596619"/>
                </a:cubicBezTo>
                <a:cubicBezTo>
                  <a:pt x="1211046" y="1596619"/>
                  <a:pt x="1202283" y="1603629"/>
                  <a:pt x="1205788" y="1598371"/>
                </a:cubicBezTo>
                <a:cubicBezTo>
                  <a:pt x="1211046" y="1594866"/>
                  <a:pt x="1218057" y="1594866"/>
                  <a:pt x="1225067" y="1593114"/>
                </a:cubicBezTo>
                <a:cubicBezTo>
                  <a:pt x="1233830" y="1586103"/>
                  <a:pt x="1219809" y="1593114"/>
                  <a:pt x="1221562" y="1589608"/>
                </a:cubicBezTo>
                <a:cubicBezTo>
                  <a:pt x="1230325" y="1586980"/>
                  <a:pt x="1238650" y="1583036"/>
                  <a:pt x="1246317" y="1578655"/>
                </a:cubicBezTo>
                <a:lnTo>
                  <a:pt x="1259194" y="1570251"/>
                </a:lnTo>
                <a:lnTo>
                  <a:pt x="1260667" y="1570111"/>
                </a:lnTo>
                <a:cubicBezTo>
                  <a:pt x="1261653" y="1570768"/>
                  <a:pt x="1259681" y="1573397"/>
                  <a:pt x="1263624" y="1572082"/>
                </a:cubicBezTo>
                <a:cubicBezTo>
                  <a:pt x="1270635" y="1565072"/>
                  <a:pt x="1279398" y="1561567"/>
                  <a:pt x="1288161" y="1556309"/>
                </a:cubicBezTo>
                <a:cubicBezTo>
                  <a:pt x="1295171" y="1552804"/>
                  <a:pt x="1303934" y="1549299"/>
                  <a:pt x="1310945" y="1544041"/>
                </a:cubicBezTo>
                <a:cubicBezTo>
                  <a:pt x="1307439" y="1547546"/>
                  <a:pt x="1307439" y="1547546"/>
                  <a:pt x="1312697" y="1545793"/>
                </a:cubicBezTo>
                <a:cubicBezTo>
                  <a:pt x="1316202" y="1540536"/>
                  <a:pt x="1321460" y="1537030"/>
                  <a:pt x="1324965" y="1533525"/>
                </a:cubicBezTo>
                <a:cubicBezTo>
                  <a:pt x="1324965" y="1535278"/>
                  <a:pt x="1324965" y="1535278"/>
                  <a:pt x="1326718" y="1535278"/>
                </a:cubicBezTo>
                <a:cubicBezTo>
                  <a:pt x="1337234" y="1524762"/>
                  <a:pt x="1351254" y="1519504"/>
                  <a:pt x="1360017" y="1508989"/>
                </a:cubicBezTo>
                <a:cubicBezTo>
                  <a:pt x="1358265" y="1510741"/>
                  <a:pt x="1360017" y="1512494"/>
                  <a:pt x="1360017" y="1512494"/>
                </a:cubicBezTo>
                <a:cubicBezTo>
                  <a:pt x="1377543" y="1496721"/>
                  <a:pt x="1377543" y="1500226"/>
                  <a:pt x="1391564" y="1489710"/>
                </a:cubicBezTo>
                <a:cubicBezTo>
                  <a:pt x="1389812" y="1493215"/>
                  <a:pt x="1388059" y="1494968"/>
                  <a:pt x="1391564" y="1493215"/>
                </a:cubicBezTo>
                <a:cubicBezTo>
                  <a:pt x="1395069" y="1486205"/>
                  <a:pt x="1396822" y="1491463"/>
                  <a:pt x="1400327" y="1486205"/>
                </a:cubicBezTo>
                <a:cubicBezTo>
                  <a:pt x="1403832" y="1482700"/>
                  <a:pt x="1403832" y="1480947"/>
                  <a:pt x="1403832" y="1479195"/>
                </a:cubicBezTo>
                <a:cubicBezTo>
                  <a:pt x="1407338" y="1477442"/>
                  <a:pt x="1409090" y="1477442"/>
                  <a:pt x="1410843" y="1473937"/>
                </a:cubicBezTo>
                <a:cubicBezTo>
                  <a:pt x="1412595" y="1472184"/>
                  <a:pt x="1407338" y="1475689"/>
                  <a:pt x="1409090" y="1473937"/>
                </a:cubicBezTo>
                <a:cubicBezTo>
                  <a:pt x="1417853" y="1466926"/>
                  <a:pt x="1414348" y="1470432"/>
                  <a:pt x="1423111" y="1463421"/>
                </a:cubicBezTo>
                <a:cubicBezTo>
                  <a:pt x="1421358" y="1463421"/>
                  <a:pt x="1416100" y="1466926"/>
                  <a:pt x="1419606" y="1461669"/>
                </a:cubicBezTo>
                <a:cubicBezTo>
                  <a:pt x="1431874" y="1456411"/>
                  <a:pt x="1451153" y="1437132"/>
                  <a:pt x="1445895" y="1447648"/>
                </a:cubicBezTo>
                <a:cubicBezTo>
                  <a:pt x="1452905" y="1442390"/>
                  <a:pt x="1456410" y="1435380"/>
                  <a:pt x="1463421" y="1430122"/>
                </a:cubicBezTo>
                <a:cubicBezTo>
                  <a:pt x="1461668" y="1431874"/>
                  <a:pt x="1459916" y="1433627"/>
                  <a:pt x="1461668" y="1433627"/>
                </a:cubicBezTo>
                <a:cubicBezTo>
                  <a:pt x="1466926" y="1426617"/>
                  <a:pt x="1468679" y="1430122"/>
                  <a:pt x="1473936" y="1423111"/>
                </a:cubicBezTo>
                <a:cubicBezTo>
                  <a:pt x="1475689" y="1417854"/>
                  <a:pt x="1470431" y="1419606"/>
                  <a:pt x="1472184" y="1416101"/>
                </a:cubicBezTo>
                <a:cubicBezTo>
                  <a:pt x="1475689" y="1416101"/>
                  <a:pt x="1487957" y="1407338"/>
                  <a:pt x="1487957" y="1400328"/>
                </a:cubicBezTo>
                <a:cubicBezTo>
                  <a:pt x="1504607" y="1383678"/>
                  <a:pt x="1520380" y="1365714"/>
                  <a:pt x="1535277" y="1346873"/>
                </a:cubicBezTo>
                <a:lnTo>
                  <a:pt x="1550774" y="1325242"/>
                </a:lnTo>
                <a:lnTo>
                  <a:pt x="1549298" y="1326718"/>
                </a:lnTo>
                <a:cubicBezTo>
                  <a:pt x="1551051" y="1323213"/>
                  <a:pt x="1551051" y="1317955"/>
                  <a:pt x="1554556" y="1316203"/>
                </a:cubicBezTo>
                <a:lnTo>
                  <a:pt x="1554556" y="1319964"/>
                </a:lnTo>
                <a:lnTo>
                  <a:pt x="1577340" y="1288161"/>
                </a:lnTo>
                <a:cubicBezTo>
                  <a:pt x="1577340" y="1295172"/>
                  <a:pt x="1572082" y="1296924"/>
                  <a:pt x="1570329" y="1300429"/>
                </a:cubicBezTo>
                <a:cubicBezTo>
                  <a:pt x="1572082" y="1302182"/>
                  <a:pt x="1566824" y="1307440"/>
                  <a:pt x="1572082" y="1305687"/>
                </a:cubicBezTo>
                <a:cubicBezTo>
                  <a:pt x="1572082" y="1303935"/>
                  <a:pt x="1573834" y="1302182"/>
                  <a:pt x="1575587" y="1300429"/>
                </a:cubicBezTo>
                <a:cubicBezTo>
                  <a:pt x="1575587" y="1298677"/>
                  <a:pt x="1573834" y="1298677"/>
                  <a:pt x="1575587" y="1295172"/>
                </a:cubicBezTo>
                <a:cubicBezTo>
                  <a:pt x="1579092" y="1289914"/>
                  <a:pt x="1577340" y="1295172"/>
                  <a:pt x="1579092" y="1293419"/>
                </a:cubicBezTo>
                <a:cubicBezTo>
                  <a:pt x="1580845" y="1291666"/>
                  <a:pt x="1584350" y="1288161"/>
                  <a:pt x="1586103" y="1284656"/>
                </a:cubicBezTo>
                <a:cubicBezTo>
                  <a:pt x="1586103" y="1282903"/>
                  <a:pt x="1586103" y="1282903"/>
                  <a:pt x="1584350" y="1281151"/>
                </a:cubicBezTo>
                <a:lnTo>
                  <a:pt x="1582715" y="1282723"/>
                </a:lnTo>
                <a:lnTo>
                  <a:pt x="1592894" y="1267130"/>
                </a:lnTo>
                <a:cubicBezTo>
                  <a:pt x="1596618" y="1262310"/>
                  <a:pt x="1600124" y="1257491"/>
                  <a:pt x="1601876" y="1251357"/>
                </a:cubicBezTo>
                <a:cubicBezTo>
                  <a:pt x="1603629" y="1249604"/>
                  <a:pt x="1605381" y="1247851"/>
                  <a:pt x="1603629" y="1246099"/>
                </a:cubicBezTo>
                <a:cubicBezTo>
                  <a:pt x="1607134" y="1242594"/>
                  <a:pt x="1608887" y="1239088"/>
                  <a:pt x="1610639" y="1235583"/>
                </a:cubicBezTo>
                <a:cubicBezTo>
                  <a:pt x="1608887" y="1242594"/>
                  <a:pt x="1605381" y="1247851"/>
                  <a:pt x="1603629" y="1253109"/>
                </a:cubicBezTo>
                <a:cubicBezTo>
                  <a:pt x="1612392" y="1246099"/>
                  <a:pt x="1614144" y="1235583"/>
                  <a:pt x="1619402" y="1226820"/>
                </a:cubicBezTo>
                <a:cubicBezTo>
                  <a:pt x="1621155" y="1228573"/>
                  <a:pt x="1624660" y="1218057"/>
                  <a:pt x="1628165" y="1214552"/>
                </a:cubicBezTo>
                <a:cubicBezTo>
                  <a:pt x="1628165" y="1216305"/>
                  <a:pt x="1626413" y="1228573"/>
                  <a:pt x="1628165" y="1225068"/>
                </a:cubicBezTo>
                <a:cubicBezTo>
                  <a:pt x="1629918" y="1218057"/>
                  <a:pt x="1633423" y="1212799"/>
                  <a:pt x="1636928" y="1205789"/>
                </a:cubicBezTo>
                <a:cubicBezTo>
                  <a:pt x="1636928" y="1198779"/>
                  <a:pt x="1636928" y="1202284"/>
                  <a:pt x="1635175" y="1197026"/>
                </a:cubicBezTo>
                <a:cubicBezTo>
                  <a:pt x="1640433" y="1193521"/>
                  <a:pt x="1640433" y="1193521"/>
                  <a:pt x="1643938" y="1188263"/>
                </a:cubicBezTo>
                <a:cubicBezTo>
                  <a:pt x="1643938" y="1193521"/>
                  <a:pt x="1645691" y="1191768"/>
                  <a:pt x="1645691" y="1195273"/>
                </a:cubicBezTo>
                <a:cubicBezTo>
                  <a:pt x="1643938" y="1200531"/>
                  <a:pt x="1640433" y="1204036"/>
                  <a:pt x="1640433" y="1209294"/>
                </a:cubicBezTo>
                <a:cubicBezTo>
                  <a:pt x="1635175" y="1216305"/>
                  <a:pt x="1633423" y="1221562"/>
                  <a:pt x="1629918" y="1228573"/>
                </a:cubicBezTo>
                <a:cubicBezTo>
                  <a:pt x="1626413" y="1233831"/>
                  <a:pt x="1622907" y="1240841"/>
                  <a:pt x="1617650" y="1247851"/>
                </a:cubicBezTo>
                <a:cubicBezTo>
                  <a:pt x="1617650" y="1260120"/>
                  <a:pt x="1608887" y="1265377"/>
                  <a:pt x="1605381" y="1274140"/>
                </a:cubicBezTo>
                <a:cubicBezTo>
                  <a:pt x="1605381" y="1272388"/>
                  <a:pt x="1607134" y="1272388"/>
                  <a:pt x="1605381" y="1275893"/>
                </a:cubicBezTo>
                <a:cubicBezTo>
                  <a:pt x="1601876" y="1277646"/>
                  <a:pt x="1601876" y="1282903"/>
                  <a:pt x="1598371" y="1284656"/>
                </a:cubicBezTo>
                <a:cubicBezTo>
                  <a:pt x="1596618" y="1284656"/>
                  <a:pt x="1598371" y="1279398"/>
                  <a:pt x="1594866" y="1282903"/>
                </a:cubicBezTo>
                <a:cubicBezTo>
                  <a:pt x="1594866" y="1284656"/>
                  <a:pt x="1593113" y="1284656"/>
                  <a:pt x="1593113" y="1286409"/>
                </a:cubicBezTo>
                <a:cubicBezTo>
                  <a:pt x="1589608" y="1295172"/>
                  <a:pt x="1596618" y="1288161"/>
                  <a:pt x="1593113" y="1296924"/>
                </a:cubicBezTo>
                <a:cubicBezTo>
                  <a:pt x="1587855" y="1302182"/>
                  <a:pt x="1587855" y="1302182"/>
                  <a:pt x="1586103" y="1309192"/>
                </a:cubicBezTo>
                <a:cubicBezTo>
                  <a:pt x="1584350" y="1310945"/>
                  <a:pt x="1582597" y="1310945"/>
                  <a:pt x="1582597" y="1310945"/>
                </a:cubicBezTo>
                <a:cubicBezTo>
                  <a:pt x="1580845" y="1314450"/>
                  <a:pt x="1579092" y="1319708"/>
                  <a:pt x="1577340" y="1323213"/>
                </a:cubicBezTo>
                <a:cubicBezTo>
                  <a:pt x="1573834" y="1321461"/>
                  <a:pt x="1582597" y="1310945"/>
                  <a:pt x="1586103" y="1303935"/>
                </a:cubicBezTo>
                <a:cubicBezTo>
                  <a:pt x="1584350" y="1305687"/>
                  <a:pt x="1587855" y="1298677"/>
                  <a:pt x="1582597" y="1303935"/>
                </a:cubicBezTo>
                <a:cubicBezTo>
                  <a:pt x="1580845" y="1310945"/>
                  <a:pt x="1575587" y="1316203"/>
                  <a:pt x="1572082" y="1323213"/>
                </a:cubicBezTo>
                <a:cubicBezTo>
                  <a:pt x="1568577" y="1328471"/>
                  <a:pt x="1568577" y="1324966"/>
                  <a:pt x="1565071" y="1331976"/>
                </a:cubicBezTo>
                <a:cubicBezTo>
                  <a:pt x="1561566" y="1335481"/>
                  <a:pt x="1563319" y="1331976"/>
                  <a:pt x="1559814" y="1335481"/>
                </a:cubicBezTo>
                <a:cubicBezTo>
                  <a:pt x="1559814" y="1338987"/>
                  <a:pt x="1556309" y="1342492"/>
                  <a:pt x="1554556" y="1345997"/>
                </a:cubicBezTo>
                <a:cubicBezTo>
                  <a:pt x="1552803" y="1347750"/>
                  <a:pt x="1551051" y="1345997"/>
                  <a:pt x="1547546" y="1351255"/>
                </a:cubicBezTo>
                <a:cubicBezTo>
                  <a:pt x="1549298" y="1351255"/>
                  <a:pt x="1552803" y="1349502"/>
                  <a:pt x="1549298" y="1356513"/>
                </a:cubicBezTo>
                <a:cubicBezTo>
                  <a:pt x="1545793" y="1356513"/>
                  <a:pt x="1544040" y="1363523"/>
                  <a:pt x="1538783" y="1363523"/>
                </a:cubicBezTo>
                <a:cubicBezTo>
                  <a:pt x="1537030" y="1368781"/>
                  <a:pt x="1537030" y="1368781"/>
                  <a:pt x="1533525" y="1375791"/>
                </a:cubicBezTo>
                <a:cubicBezTo>
                  <a:pt x="1537030" y="1372286"/>
                  <a:pt x="1544040" y="1361770"/>
                  <a:pt x="1544040" y="1365276"/>
                </a:cubicBezTo>
                <a:cubicBezTo>
                  <a:pt x="1538783" y="1372286"/>
                  <a:pt x="1531772" y="1379296"/>
                  <a:pt x="1526514" y="1386307"/>
                </a:cubicBezTo>
                <a:cubicBezTo>
                  <a:pt x="1526514" y="1386307"/>
                  <a:pt x="1524762" y="1391565"/>
                  <a:pt x="1519504" y="1396822"/>
                </a:cubicBezTo>
                <a:cubicBezTo>
                  <a:pt x="1514246" y="1402080"/>
                  <a:pt x="1508988" y="1407338"/>
                  <a:pt x="1507236" y="1412596"/>
                </a:cubicBezTo>
                <a:cubicBezTo>
                  <a:pt x="1508988" y="1409091"/>
                  <a:pt x="1515999" y="1403833"/>
                  <a:pt x="1521257" y="1400328"/>
                </a:cubicBezTo>
                <a:cubicBezTo>
                  <a:pt x="1526514" y="1395070"/>
                  <a:pt x="1530020" y="1393317"/>
                  <a:pt x="1528267" y="1396822"/>
                </a:cubicBezTo>
                <a:cubicBezTo>
                  <a:pt x="1531772" y="1395070"/>
                  <a:pt x="1533525" y="1391565"/>
                  <a:pt x="1535277" y="1388059"/>
                </a:cubicBezTo>
                <a:cubicBezTo>
                  <a:pt x="1531772" y="1389812"/>
                  <a:pt x="1531772" y="1389812"/>
                  <a:pt x="1531772" y="1388059"/>
                </a:cubicBezTo>
                <a:cubicBezTo>
                  <a:pt x="1540535" y="1379296"/>
                  <a:pt x="1533525" y="1379296"/>
                  <a:pt x="1542288" y="1370533"/>
                </a:cubicBezTo>
                <a:cubicBezTo>
                  <a:pt x="1540535" y="1375791"/>
                  <a:pt x="1538783" y="1379296"/>
                  <a:pt x="1540535" y="1377544"/>
                </a:cubicBezTo>
                <a:cubicBezTo>
                  <a:pt x="1542288" y="1375791"/>
                  <a:pt x="1545793" y="1374039"/>
                  <a:pt x="1545793" y="1370533"/>
                </a:cubicBezTo>
                <a:cubicBezTo>
                  <a:pt x="1547546" y="1368781"/>
                  <a:pt x="1547546" y="1367028"/>
                  <a:pt x="1549298" y="1365276"/>
                </a:cubicBezTo>
                <a:cubicBezTo>
                  <a:pt x="1552803" y="1361770"/>
                  <a:pt x="1556309" y="1358265"/>
                  <a:pt x="1559814" y="1354760"/>
                </a:cubicBezTo>
                <a:cubicBezTo>
                  <a:pt x="1558061" y="1360018"/>
                  <a:pt x="1554556" y="1363523"/>
                  <a:pt x="1552803" y="1368781"/>
                </a:cubicBezTo>
                <a:cubicBezTo>
                  <a:pt x="1554556" y="1365276"/>
                  <a:pt x="1556309" y="1363523"/>
                  <a:pt x="1558061" y="1361770"/>
                </a:cubicBezTo>
                <a:lnTo>
                  <a:pt x="1563319" y="1351255"/>
                </a:lnTo>
                <a:cubicBezTo>
                  <a:pt x="1559814" y="1354760"/>
                  <a:pt x="1558061" y="1354760"/>
                  <a:pt x="1559814" y="1353007"/>
                </a:cubicBezTo>
                <a:cubicBezTo>
                  <a:pt x="1566824" y="1345997"/>
                  <a:pt x="1572082" y="1337234"/>
                  <a:pt x="1577340" y="1328471"/>
                </a:cubicBezTo>
                <a:cubicBezTo>
                  <a:pt x="1579092" y="1319708"/>
                  <a:pt x="1586103" y="1310945"/>
                  <a:pt x="1593113" y="1302182"/>
                </a:cubicBezTo>
                <a:cubicBezTo>
                  <a:pt x="1600124" y="1293419"/>
                  <a:pt x="1607134" y="1282903"/>
                  <a:pt x="1608887" y="1275893"/>
                </a:cubicBezTo>
                <a:cubicBezTo>
                  <a:pt x="1607134" y="1282903"/>
                  <a:pt x="1607134" y="1282903"/>
                  <a:pt x="1608887" y="1284656"/>
                </a:cubicBezTo>
                <a:cubicBezTo>
                  <a:pt x="1601876" y="1291666"/>
                  <a:pt x="1591361" y="1303935"/>
                  <a:pt x="1591361" y="1310945"/>
                </a:cubicBezTo>
                <a:cubicBezTo>
                  <a:pt x="1586103" y="1314450"/>
                  <a:pt x="1582597" y="1319708"/>
                  <a:pt x="1580845" y="1324966"/>
                </a:cubicBezTo>
                <a:cubicBezTo>
                  <a:pt x="1582597" y="1324966"/>
                  <a:pt x="1586103" y="1316203"/>
                  <a:pt x="1587855" y="1319708"/>
                </a:cubicBezTo>
                <a:cubicBezTo>
                  <a:pt x="1587855" y="1310945"/>
                  <a:pt x="1598371" y="1307440"/>
                  <a:pt x="1596618" y="1302182"/>
                </a:cubicBezTo>
                <a:cubicBezTo>
                  <a:pt x="1603629" y="1296924"/>
                  <a:pt x="1605381" y="1288161"/>
                  <a:pt x="1612392" y="1281151"/>
                </a:cubicBezTo>
                <a:cubicBezTo>
                  <a:pt x="1610639" y="1286409"/>
                  <a:pt x="1608887" y="1289914"/>
                  <a:pt x="1610639" y="1288161"/>
                </a:cubicBezTo>
                <a:cubicBezTo>
                  <a:pt x="1612392" y="1282903"/>
                  <a:pt x="1615897" y="1282903"/>
                  <a:pt x="1615897" y="1282903"/>
                </a:cubicBezTo>
                <a:cubicBezTo>
                  <a:pt x="1614144" y="1281151"/>
                  <a:pt x="1619402" y="1277646"/>
                  <a:pt x="1619402" y="1272388"/>
                </a:cubicBezTo>
                <a:cubicBezTo>
                  <a:pt x="1617650" y="1275893"/>
                  <a:pt x="1615897" y="1275893"/>
                  <a:pt x="1615897" y="1274140"/>
                </a:cubicBezTo>
                <a:cubicBezTo>
                  <a:pt x="1621155" y="1268883"/>
                  <a:pt x="1622907" y="1260120"/>
                  <a:pt x="1628165" y="1256614"/>
                </a:cubicBezTo>
                <a:cubicBezTo>
                  <a:pt x="1628165" y="1258367"/>
                  <a:pt x="1626413" y="1263625"/>
                  <a:pt x="1628165" y="1261872"/>
                </a:cubicBezTo>
                <a:cubicBezTo>
                  <a:pt x="1633423" y="1254862"/>
                  <a:pt x="1629918" y="1253109"/>
                  <a:pt x="1633423" y="1246099"/>
                </a:cubicBezTo>
                <a:cubicBezTo>
                  <a:pt x="1638681" y="1244346"/>
                  <a:pt x="1642186" y="1233831"/>
                  <a:pt x="1647444" y="1230325"/>
                </a:cubicBezTo>
                <a:cubicBezTo>
                  <a:pt x="1649196" y="1223315"/>
                  <a:pt x="1656207" y="1214552"/>
                  <a:pt x="1659712" y="1211047"/>
                </a:cubicBezTo>
                <a:cubicBezTo>
                  <a:pt x="1656207" y="1214552"/>
                  <a:pt x="1657959" y="1216305"/>
                  <a:pt x="1657959" y="1216305"/>
                </a:cubicBezTo>
                <a:cubicBezTo>
                  <a:pt x="1661465" y="1211047"/>
                  <a:pt x="1668475" y="1204036"/>
                  <a:pt x="1664970" y="1204036"/>
                </a:cubicBezTo>
                <a:cubicBezTo>
                  <a:pt x="1668475" y="1197026"/>
                  <a:pt x="1666722" y="1204036"/>
                  <a:pt x="1668475" y="1202284"/>
                </a:cubicBezTo>
                <a:cubicBezTo>
                  <a:pt x="1670228" y="1197026"/>
                  <a:pt x="1673733" y="1195273"/>
                  <a:pt x="1673733" y="1191768"/>
                </a:cubicBezTo>
                <a:cubicBezTo>
                  <a:pt x="1671980" y="1188263"/>
                  <a:pt x="1671980" y="1193521"/>
                  <a:pt x="1668475" y="1197026"/>
                </a:cubicBezTo>
                <a:cubicBezTo>
                  <a:pt x="1666722" y="1197026"/>
                  <a:pt x="1670228" y="1193521"/>
                  <a:pt x="1670228" y="1188263"/>
                </a:cubicBezTo>
                <a:cubicBezTo>
                  <a:pt x="1671980" y="1186510"/>
                  <a:pt x="1673733" y="1183005"/>
                  <a:pt x="1673733" y="1179500"/>
                </a:cubicBezTo>
                <a:cubicBezTo>
                  <a:pt x="1675485" y="1181253"/>
                  <a:pt x="1680743" y="1168984"/>
                  <a:pt x="1678991" y="1175995"/>
                </a:cubicBezTo>
                <a:cubicBezTo>
                  <a:pt x="1678991" y="1177747"/>
                  <a:pt x="1673733" y="1179500"/>
                  <a:pt x="1673733" y="1190016"/>
                </a:cubicBezTo>
                <a:cubicBezTo>
                  <a:pt x="1678991" y="1179500"/>
                  <a:pt x="1677238" y="1186510"/>
                  <a:pt x="1680743" y="1183005"/>
                </a:cubicBezTo>
                <a:cubicBezTo>
                  <a:pt x="1682496" y="1174242"/>
                  <a:pt x="1689506" y="1170737"/>
                  <a:pt x="1689506" y="1161974"/>
                </a:cubicBezTo>
                <a:cubicBezTo>
                  <a:pt x="1689506" y="1167232"/>
                  <a:pt x="1687754" y="1170737"/>
                  <a:pt x="1687754" y="1174242"/>
                </a:cubicBezTo>
                <a:cubicBezTo>
                  <a:pt x="1682496" y="1179500"/>
                  <a:pt x="1680743" y="1184758"/>
                  <a:pt x="1678991" y="1191768"/>
                </a:cubicBezTo>
                <a:cubicBezTo>
                  <a:pt x="1680743" y="1190016"/>
                  <a:pt x="1682496" y="1190016"/>
                  <a:pt x="1680743" y="1193521"/>
                </a:cubicBezTo>
                <a:cubicBezTo>
                  <a:pt x="1678991" y="1193521"/>
                  <a:pt x="1677238" y="1198779"/>
                  <a:pt x="1675485" y="1204036"/>
                </a:cubicBezTo>
                <a:cubicBezTo>
                  <a:pt x="1673733" y="1209294"/>
                  <a:pt x="1670228" y="1216305"/>
                  <a:pt x="1670228" y="1219810"/>
                </a:cubicBezTo>
                <a:cubicBezTo>
                  <a:pt x="1666722" y="1223315"/>
                  <a:pt x="1668475" y="1219810"/>
                  <a:pt x="1664970" y="1225068"/>
                </a:cubicBezTo>
                <a:cubicBezTo>
                  <a:pt x="1663217" y="1232078"/>
                  <a:pt x="1657959" y="1242594"/>
                  <a:pt x="1654454" y="1242594"/>
                </a:cubicBezTo>
                <a:cubicBezTo>
                  <a:pt x="1654454" y="1239088"/>
                  <a:pt x="1659712" y="1237336"/>
                  <a:pt x="1659712" y="1233831"/>
                </a:cubicBezTo>
                <a:cubicBezTo>
                  <a:pt x="1657959" y="1233831"/>
                  <a:pt x="1663217" y="1219810"/>
                  <a:pt x="1659712" y="1225068"/>
                </a:cubicBezTo>
                <a:cubicBezTo>
                  <a:pt x="1656207" y="1230325"/>
                  <a:pt x="1659712" y="1226820"/>
                  <a:pt x="1657959" y="1233831"/>
                </a:cubicBezTo>
                <a:cubicBezTo>
                  <a:pt x="1654454" y="1237336"/>
                  <a:pt x="1652701" y="1242594"/>
                  <a:pt x="1650949" y="1246099"/>
                </a:cubicBezTo>
                <a:cubicBezTo>
                  <a:pt x="1645691" y="1253109"/>
                  <a:pt x="1650949" y="1240841"/>
                  <a:pt x="1647444" y="1247851"/>
                </a:cubicBezTo>
                <a:cubicBezTo>
                  <a:pt x="1649196" y="1249604"/>
                  <a:pt x="1643938" y="1260120"/>
                  <a:pt x="1642186" y="1263625"/>
                </a:cubicBezTo>
                <a:cubicBezTo>
                  <a:pt x="1642186" y="1265377"/>
                  <a:pt x="1642186" y="1267130"/>
                  <a:pt x="1642186" y="1270635"/>
                </a:cubicBezTo>
                <a:cubicBezTo>
                  <a:pt x="1636928" y="1277646"/>
                  <a:pt x="1633423" y="1288161"/>
                  <a:pt x="1628165" y="1295172"/>
                </a:cubicBezTo>
                <a:cubicBezTo>
                  <a:pt x="1626413" y="1291666"/>
                  <a:pt x="1633423" y="1284656"/>
                  <a:pt x="1629918" y="1288161"/>
                </a:cubicBezTo>
                <a:cubicBezTo>
                  <a:pt x="1624660" y="1296924"/>
                  <a:pt x="1622907" y="1295172"/>
                  <a:pt x="1619402" y="1303935"/>
                </a:cubicBezTo>
                <a:cubicBezTo>
                  <a:pt x="1617650" y="1303935"/>
                  <a:pt x="1608887" y="1316203"/>
                  <a:pt x="1605381" y="1323213"/>
                </a:cubicBezTo>
                <a:cubicBezTo>
                  <a:pt x="1600124" y="1328471"/>
                  <a:pt x="1603629" y="1319708"/>
                  <a:pt x="1598371" y="1324966"/>
                </a:cubicBezTo>
                <a:cubicBezTo>
                  <a:pt x="1600124" y="1328471"/>
                  <a:pt x="1593113" y="1335481"/>
                  <a:pt x="1593113" y="1338987"/>
                </a:cubicBezTo>
                <a:cubicBezTo>
                  <a:pt x="1591361" y="1340739"/>
                  <a:pt x="1589608" y="1344244"/>
                  <a:pt x="1587855" y="1345997"/>
                </a:cubicBezTo>
                <a:cubicBezTo>
                  <a:pt x="1587855" y="1344244"/>
                  <a:pt x="1589608" y="1340739"/>
                  <a:pt x="1586103" y="1344244"/>
                </a:cubicBezTo>
                <a:cubicBezTo>
                  <a:pt x="1586103" y="1345997"/>
                  <a:pt x="1584350" y="1347750"/>
                  <a:pt x="1582597" y="1351255"/>
                </a:cubicBezTo>
                <a:cubicBezTo>
                  <a:pt x="1579092" y="1354760"/>
                  <a:pt x="1580845" y="1349502"/>
                  <a:pt x="1579092" y="1351255"/>
                </a:cubicBezTo>
                <a:cubicBezTo>
                  <a:pt x="1577340" y="1358265"/>
                  <a:pt x="1572082" y="1361770"/>
                  <a:pt x="1568577" y="1368781"/>
                </a:cubicBezTo>
                <a:cubicBezTo>
                  <a:pt x="1572082" y="1363523"/>
                  <a:pt x="1577340" y="1360018"/>
                  <a:pt x="1580845" y="1354760"/>
                </a:cubicBezTo>
                <a:cubicBezTo>
                  <a:pt x="1575587" y="1365276"/>
                  <a:pt x="1565071" y="1372286"/>
                  <a:pt x="1559814" y="1382802"/>
                </a:cubicBezTo>
                <a:lnTo>
                  <a:pt x="1583912" y="1353884"/>
                </a:lnTo>
                <a:lnTo>
                  <a:pt x="1583912" y="1353884"/>
                </a:lnTo>
                <a:cubicBezTo>
                  <a:pt x="1584350" y="1353445"/>
                  <a:pt x="1585226" y="1352131"/>
                  <a:pt x="1586103" y="1351255"/>
                </a:cubicBezTo>
                <a:lnTo>
                  <a:pt x="1583912" y="1353884"/>
                </a:lnTo>
                <a:lnTo>
                  <a:pt x="1584350" y="1351255"/>
                </a:lnTo>
                <a:cubicBezTo>
                  <a:pt x="1589608" y="1347750"/>
                  <a:pt x="1587855" y="1351255"/>
                  <a:pt x="1591361" y="1345997"/>
                </a:cubicBezTo>
                <a:cubicBezTo>
                  <a:pt x="1591361" y="1345997"/>
                  <a:pt x="1591361" y="1351255"/>
                  <a:pt x="1591361" y="1351255"/>
                </a:cubicBezTo>
                <a:cubicBezTo>
                  <a:pt x="1580845" y="1361770"/>
                  <a:pt x="1568577" y="1374039"/>
                  <a:pt x="1565071" y="1384554"/>
                </a:cubicBezTo>
                <a:cubicBezTo>
                  <a:pt x="1566824" y="1381049"/>
                  <a:pt x="1559814" y="1388059"/>
                  <a:pt x="1559814" y="1389812"/>
                </a:cubicBezTo>
                <a:cubicBezTo>
                  <a:pt x="1554556" y="1395070"/>
                  <a:pt x="1561566" y="1386307"/>
                  <a:pt x="1558061" y="1388059"/>
                </a:cubicBezTo>
                <a:cubicBezTo>
                  <a:pt x="1556309" y="1391565"/>
                  <a:pt x="1552803" y="1395070"/>
                  <a:pt x="1549298" y="1398575"/>
                </a:cubicBezTo>
                <a:cubicBezTo>
                  <a:pt x="1551051" y="1396822"/>
                  <a:pt x="1559814" y="1388059"/>
                  <a:pt x="1556309" y="1395070"/>
                </a:cubicBezTo>
                <a:cubicBezTo>
                  <a:pt x="1554556" y="1398575"/>
                  <a:pt x="1549298" y="1398575"/>
                  <a:pt x="1549298" y="1402080"/>
                </a:cubicBezTo>
                <a:cubicBezTo>
                  <a:pt x="1547546" y="1407338"/>
                  <a:pt x="1549298" y="1405585"/>
                  <a:pt x="1544040" y="1412596"/>
                </a:cubicBezTo>
                <a:cubicBezTo>
                  <a:pt x="1549298" y="1409091"/>
                  <a:pt x="1547546" y="1412596"/>
                  <a:pt x="1547546" y="1414348"/>
                </a:cubicBezTo>
                <a:cubicBezTo>
                  <a:pt x="1542288" y="1417854"/>
                  <a:pt x="1542288" y="1423111"/>
                  <a:pt x="1540535" y="1424864"/>
                </a:cubicBezTo>
                <a:cubicBezTo>
                  <a:pt x="1535277" y="1428369"/>
                  <a:pt x="1542288" y="1417854"/>
                  <a:pt x="1538783" y="1421359"/>
                </a:cubicBezTo>
                <a:cubicBezTo>
                  <a:pt x="1533525" y="1428369"/>
                  <a:pt x="1528267" y="1433627"/>
                  <a:pt x="1524762" y="1438885"/>
                </a:cubicBezTo>
                <a:cubicBezTo>
                  <a:pt x="1526514" y="1433627"/>
                  <a:pt x="1528267" y="1431874"/>
                  <a:pt x="1526514" y="1431874"/>
                </a:cubicBezTo>
                <a:cubicBezTo>
                  <a:pt x="1521257" y="1437132"/>
                  <a:pt x="1521257" y="1433627"/>
                  <a:pt x="1517751" y="1437132"/>
                </a:cubicBezTo>
                <a:cubicBezTo>
                  <a:pt x="1519504" y="1440637"/>
                  <a:pt x="1510741" y="1445895"/>
                  <a:pt x="1507236" y="1447648"/>
                </a:cubicBezTo>
                <a:cubicBezTo>
                  <a:pt x="1501978" y="1452906"/>
                  <a:pt x="1498473" y="1458163"/>
                  <a:pt x="1500225" y="1459916"/>
                </a:cubicBezTo>
                <a:cubicBezTo>
                  <a:pt x="1494967" y="1463421"/>
                  <a:pt x="1493215" y="1461669"/>
                  <a:pt x="1493215" y="1459916"/>
                </a:cubicBezTo>
                <a:cubicBezTo>
                  <a:pt x="1491462" y="1466926"/>
                  <a:pt x="1480947" y="1472184"/>
                  <a:pt x="1480947" y="1475689"/>
                </a:cubicBezTo>
                <a:cubicBezTo>
                  <a:pt x="1479194" y="1477442"/>
                  <a:pt x="1475689" y="1479195"/>
                  <a:pt x="1473936" y="1480947"/>
                </a:cubicBezTo>
                <a:cubicBezTo>
                  <a:pt x="1475689" y="1486205"/>
                  <a:pt x="1494967" y="1463421"/>
                  <a:pt x="1498473" y="1466926"/>
                </a:cubicBezTo>
                <a:cubicBezTo>
                  <a:pt x="1491462" y="1472184"/>
                  <a:pt x="1486205" y="1475689"/>
                  <a:pt x="1479194" y="1480947"/>
                </a:cubicBezTo>
                <a:cubicBezTo>
                  <a:pt x="1484452" y="1482700"/>
                  <a:pt x="1477442" y="1491463"/>
                  <a:pt x="1480947" y="1494968"/>
                </a:cubicBezTo>
                <a:cubicBezTo>
                  <a:pt x="1472184" y="1498473"/>
                  <a:pt x="1463421" y="1512494"/>
                  <a:pt x="1449400" y="1523010"/>
                </a:cubicBezTo>
                <a:cubicBezTo>
                  <a:pt x="1454658" y="1517752"/>
                  <a:pt x="1454658" y="1515999"/>
                  <a:pt x="1459916" y="1508989"/>
                </a:cubicBezTo>
                <a:cubicBezTo>
                  <a:pt x="1447647" y="1515999"/>
                  <a:pt x="1435379" y="1524762"/>
                  <a:pt x="1424863" y="1535278"/>
                </a:cubicBezTo>
                <a:cubicBezTo>
                  <a:pt x="1410843" y="1540536"/>
                  <a:pt x="1402080" y="1554556"/>
                  <a:pt x="1388059" y="1558062"/>
                </a:cubicBezTo>
                <a:cubicBezTo>
                  <a:pt x="1386306" y="1561567"/>
                  <a:pt x="1382801" y="1561567"/>
                  <a:pt x="1381049" y="1565072"/>
                </a:cubicBezTo>
                <a:lnTo>
                  <a:pt x="1372286" y="1566825"/>
                </a:lnTo>
                <a:cubicBezTo>
                  <a:pt x="1365275" y="1573835"/>
                  <a:pt x="1358265" y="1579093"/>
                  <a:pt x="1349502" y="1582598"/>
                </a:cubicBezTo>
                <a:cubicBezTo>
                  <a:pt x="1340739" y="1586103"/>
                  <a:pt x="1333728" y="1589608"/>
                  <a:pt x="1328471" y="1593114"/>
                </a:cubicBezTo>
                <a:cubicBezTo>
                  <a:pt x="1330223" y="1593114"/>
                  <a:pt x="1331976" y="1591361"/>
                  <a:pt x="1331976" y="1593114"/>
                </a:cubicBezTo>
                <a:cubicBezTo>
                  <a:pt x="1328471" y="1594866"/>
                  <a:pt x="1324965" y="1600124"/>
                  <a:pt x="1323213" y="1598371"/>
                </a:cubicBezTo>
                <a:cubicBezTo>
                  <a:pt x="1326718" y="1596619"/>
                  <a:pt x="1326718" y="1594866"/>
                  <a:pt x="1323213" y="1596619"/>
                </a:cubicBezTo>
                <a:cubicBezTo>
                  <a:pt x="1319708" y="1600124"/>
                  <a:pt x="1300429" y="1607134"/>
                  <a:pt x="1296924" y="1608887"/>
                </a:cubicBezTo>
                <a:cubicBezTo>
                  <a:pt x="1300429" y="1607134"/>
                  <a:pt x="1307439" y="1601877"/>
                  <a:pt x="1305687" y="1601877"/>
                </a:cubicBezTo>
                <a:cubicBezTo>
                  <a:pt x="1298676" y="1605382"/>
                  <a:pt x="1293419" y="1608887"/>
                  <a:pt x="1286408" y="1610640"/>
                </a:cubicBezTo>
                <a:cubicBezTo>
                  <a:pt x="1284655" y="1614145"/>
                  <a:pt x="1288161" y="1614145"/>
                  <a:pt x="1286408" y="1617650"/>
                </a:cubicBezTo>
                <a:cubicBezTo>
                  <a:pt x="1282903" y="1615897"/>
                  <a:pt x="1277645" y="1612392"/>
                  <a:pt x="1261872" y="1622908"/>
                </a:cubicBezTo>
                <a:cubicBezTo>
                  <a:pt x="1267130" y="1622908"/>
                  <a:pt x="1263624" y="1624660"/>
                  <a:pt x="1268882" y="1622908"/>
                </a:cubicBezTo>
                <a:cubicBezTo>
                  <a:pt x="1258367" y="1631671"/>
                  <a:pt x="1249604" y="1633423"/>
                  <a:pt x="1237335" y="1640434"/>
                </a:cubicBezTo>
                <a:cubicBezTo>
                  <a:pt x="1228572" y="1640434"/>
                  <a:pt x="1216304" y="1650949"/>
                  <a:pt x="1204036" y="1650949"/>
                </a:cubicBezTo>
                <a:cubicBezTo>
                  <a:pt x="1200531" y="1654455"/>
                  <a:pt x="1195273" y="1654455"/>
                  <a:pt x="1191768" y="1657960"/>
                </a:cubicBezTo>
                <a:cubicBezTo>
                  <a:pt x="1193520" y="1657960"/>
                  <a:pt x="1197025" y="1657960"/>
                  <a:pt x="1195273" y="1659712"/>
                </a:cubicBezTo>
                <a:cubicBezTo>
                  <a:pt x="1184757" y="1659712"/>
                  <a:pt x="1175994" y="1668475"/>
                  <a:pt x="1163726" y="1670228"/>
                </a:cubicBezTo>
                <a:cubicBezTo>
                  <a:pt x="1167231" y="1664970"/>
                  <a:pt x="1183005" y="1663218"/>
                  <a:pt x="1183005" y="1661465"/>
                </a:cubicBezTo>
                <a:cubicBezTo>
                  <a:pt x="1175994" y="1661465"/>
                  <a:pt x="1165479" y="1666723"/>
                  <a:pt x="1156716" y="1668475"/>
                </a:cubicBezTo>
                <a:cubicBezTo>
                  <a:pt x="1147953" y="1671981"/>
                  <a:pt x="1142695" y="1673733"/>
                  <a:pt x="1146200" y="1670228"/>
                </a:cubicBezTo>
                <a:cubicBezTo>
                  <a:pt x="1135684" y="1673733"/>
                  <a:pt x="1121664" y="1680744"/>
                  <a:pt x="1105890" y="1682496"/>
                </a:cubicBezTo>
                <a:cubicBezTo>
                  <a:pt x="1098880" y="1682496"/>
                  <a:pt x="1098880" y="1680744"/>
                  <a:pt x="1091870" y="1684249"/>
                </a:cubicBezTo>
                <a:cubicBezTo>
                  <a:pt x="1090117" y="1682496"/>
                  <a:pt x="1098880" y="1678991"/>
                  <a:pt x="1097127" y="1677238"/>
                </a:cubicBezTo>
                <a:cubicBezTo>
                  <a:pt x="1095375" y="1677238"/>
                  <a:pt x="1093622" y="1678991"/>
                  <a:pt x="1091870" y="1678991"/>
                </a:cubicBezTo>
                <a:cubicBezTo>
                  <a:pt x="1088364" y="1682496"/>
                  <a:pt x="1090117" y="1682496"/>
                  <a:pt x="1084859" y="1684249"/>
                </a:cubicBezTo>
                <a:cubicBezTo>
                  <a:pt x="1077849" y="1686001"/>
                  <a:pt x="1088364" y="1680744"/>
                  <a:pt x="1084859" y="1680744"/>
                </a:cubicBezTo>
                <a:cubicBezTo>
                  <a:pt x="1077849" y="1680744"/>
                  <a:pt x="1077849" y="1686001"/>
                  <a:pt x="1069086" y="1686001"/>
                </a:cubicBezTo>
                <a:cubicBezTo>
                  <a:pt x="1072591" y="1684249"/>
                  <a:pt x="1072591" y="1682496"/>
                  <a:pt x="1069086" y="1682496"/>
                </a:cubicBezTo>
                <a:cubicBezTo>
                  <a:pt x="1060323" y="1686001"/>
                  <a:pt x="1065580" y="1686001"/>
                  <a:pt x="1062075" y="1687754"/>
                </a:cubicBezTo>
                <a:cubicBezTo>
                  <a:pt x="1058570" y="1686001"/>
                  <a:pt x="1055065" y="1691259"/>
                  <a:pt x="1051560" y="1689507"/>
                </a:cubicBezTo>
                <a:cubicBezTo>
                  <a:pt x="1049807" y="1687754"/>
                  <a:pt x="1060323" y="1687754"/>
                  <a:pt x="1056817" y="1686001"/>
                </a:cubicBezTo>
                <a:cubicBezTo>
                  <a:pt x="1051560" y="1684249"/>
                  <a:pt x="1046302" y="1691259"/>
                  <a:pt x="1039291" y="1693012"/>
                </a:cubicBezTo>
                <a:cubicBezTo>
                  <a:pt x="1046302" y="1691259"/>
                  <a:pt x="1055065" y="1691259"/>
                  <a:pt x="1049807" y="1694764"/>
                </a:cubicBezTo>
                <a:cubicBezTo>
                  <a:pt x="1037539" y="1696517"/>
                  <a:pt x="1025271" y="1696517"/>
                  <a:pt x="1013002" y="1700022"/>
                </a:cubicBezTo>
                <a:cubicBezTo>
                  <a:pt x="1014755" y="1701775"/>
                  <a:pt x="1016508" y="1701775"/>
                  <a:pt x="1014755" y="1701775"/>
                </a:cubicBezTo>
                <a:cubicBezTo>
                  <a:pt x="1005992" y="1701775"/>
                  <a:pt x="1018260" y="1698270"/>
                  <a:pt x="1011250" y="1696517"/>
                </a:cubicBezTo>
                <a:cubicBezTo>
                  <a:pt x="1005992" y="1700022"/>
                  <a:pt x="998982" y="1696517"/>
                  <a:pt x="993724" y="1698270"/>
                </a:cubicBezTo>
                <a:cubicBezTo>
                  <a:pt x="995476" y="1700022"/>
                  <a:pt x="1005992" y="1698270"/>
                  <a:pt x="1000734" y="1703527"/>
                </a:cubicBezTo>
                <a:cubicBezTo>
                  <a:pt x="993724" y="1701775"/>
                  <a:pt x="993724" y="1701775"/>
                  <a:pt x="990219" y="1700022"/>
                </a:cubicBezTo>
                <a:lnTo>
                  <a:pt x="979703" y="1705280"/>
                </a:lnTo>
                <a:cubicBezTo>
                  <a:pt x="971816" y="1703966"/>
                  <a:pt x="964915" y="1705609"/>
                  <a:pt x="958261" y="1705773"/>
                </a:cubicBezTo>
                <a:lnTo>
                  <a:pt x="955914" y="1705598"/>
                </a:lnTo>
                <a:lnTo>
                  <a:pt x="956919" y="1705280"/>
                </a:lnTo>
                <a:cubicBezTo>
                  <a:pt x="958672" y="1705280"/>
                  <a:pt x="955167" y="1703527"/>
                  <a:pt x="955167" y="1703527"/>
                </a:cubicBezTo>
                <a:cubicBezTo>
                  <a:pt x="949909" y="1705280"/>
                  <a:pt x="934135" y="1708785"/>
                  <a:pt x="923620" y="1708785"/>
                </a:cubicBezTo>
                <a:cubicBezTo>
                  <a:pt x="918362" y="1707033"/>
                  <a:pt x="925372" y="1705280"/>
                  <a:pt x="918362" y="1705280"/>
                </a:cubicBezTo>
                <a:cubicBezTo>
                  <a:pt x="911352" y="1705280"/>
                  <a:pt x="909599" y="1705280"/>
                  <a:pt x="904341" y="1707033"/>
                </a:cubicBezTo>
                <a:cubicBezTo>
                  <a:pt x="897331" y="1705280"/>
                  <a:pt x="902589" y="1705280"/>
                  <a:pt x="902589" y="1703527"/>
                </a:cubicBezTo>
                <a:cubicBezTo>
                  <a:pt x="897331" y="1703527"/>
                  <a:pt x="890320" y="1703527"/>
                  <a:pt x="885063" y="1705280"/>
                </a:cubicBezTo>
                <a:cubicBezTo>
                  <a:pt x="892073" y="1701775"/>
                  <a:pt x="886815" y="1703527"/>
                  <a:pt x="881557" y="1701775"/>
                </a:cubicBezTo>
                <a:cubicBezTo>
                  <a:pt x="897331" y="1701775"/>
                  <a:pt x="913104" y="1701775"/>
                  <a:pt x="928878" y="1701775"/>
                </a:cubicBezTo>
                <a:cubicBezTo>
                  <a:pt x="925372" y="1700022"/>
                  <a:pt x="934135" y="1698270"/>
                  <a:pt x="932383" y="1698270"/>
                </a:cubicBezTo>
                <a:cubicBezTo>
                  <a:pt x="911352" y="1700022"/>
                  <a:pt x="878052" y="1694764"/>
                  <a:pt x="867537" y="1701775"/>
                </a:cubicBezTo>
                <a:cubicBezTo>
                  <a:pt x="858774" y="1701775"/>
                  <a:pt x="867537" y="1700022"/>
                  <a:pt x="860526" y="1698270"/>
                </a:cubicBezTo>
                <a:cubicBezTo>
                  <a:pt x="855268" y="1700022"/>
                  <a:pt x="848258" y="1698270"/>
                  <a:pt x="843000" y="1698270"/>
                </a:cubicBezTo>
                <a:cubicBezTo>
                  <a:pt x="841248" y="1701775"/>
                  <a:pt x="834237" y="1700022"/>
                  <a:pt x="835990" y="1701775"/>
                </a:cubicBezTo>
                <a:cubicBezTo>
                  <a:pt x="841248" y="1701775"/>
                  <a:pt x="844753" y="1703527"/>
                  <a:pt x="851763" y="1701775"/>
                </a:cubicBezTo>
                <a:cubicBezTo>
                  <a:pt x="850011" y="1701775"/>
                  <a:pt x="846506" y="1700022"/>
                  <a:pt x="848258" y="1700022"/>
                </a:cubicBezTo>
                <a:cubicBezTo>
                  <a:pt x="851763" y="1701775"/>
                  <a:pt x="857021" y="1700022"/>
                  <a:pt x="860526" y="1701775"/>
                </a:cubicBezTo>
                <a:cubicBezTo>
                  <a:pt x="855268" y="1703527"/>
                  <a:pt x="862279" y="1705280"/>
                  <a:pt x="857021" y="1707033"/>
                </a:cubicBezTo>
                <a:cubicBezTo>
                  <a:pt x="848258" y="1707033"/>
                  <a:pt x="857021" y="1705280"/>
                  <a:pt x="850011" y="1703527"/>
                </a:cubicBezTo>
                <a:cubicBezTo>
                  <a:pt x="841248" y="1707033"/>
                  <a:pt x="827227" y="1700022"/>
                  <a:pt x="827227" y="1705280"/>
                </a:cubicBezTo>
                <a:cubicBezTo>
                  <a:pt x="823722" y="1705280"/>
                  <a:pt x="821969" y="1705280"/>
                  <a:pt x="818464" y="1705280"/>
                </a:cubicBezTo>
                <a:cubicBezTo>
                  <a:pt x="813206" y="1703527"/>
                  <a:pt x="816711" y="1701775"/>
                  <a:pt x="811453" y="1701775"/>
                </a:cubicBezTo>
                <a:cubicBezTo>
                  <a:pt x="807948" y="1703527"/>
                  <a:pt x="811453" y="1703527"/>
                  <a:pt x="809701" y="1703527"/>
                </a:cubicBezTo>
                <a:cubicBezTo>
                  <a:pt x="802691" y="1703527"/>
                  <a:pt x="795680" y="1703527"/>
                  <a:pt x="788670" y="1701775"/>
                </a:cubicBezTo>
                <a:cubicBezTo>
                  <a:pt x="793928" y="1703527"/>
                  <a:pt x="779907" y="1701775"/>
                  <a:pt x="785164" y="1703527"/>
                </a:cubicBezTo>
                <a:cubicBezTo>
                  <a:pt x="792175" y="1701775"/>
                  <a:pt x="799185" y="1705280"/>
                  <a:pt x="804443" y="1707033"/>
                </a:cubicBezTo>
                <a:cubicBezTo>
                  <a:pt x="793928" y="1705280"/>
                  <a:pt x="790422" y="1705280"/>
                  <a:pt x="781659" y="1705280"/>
                </a:cubicBezTo>
                <a:cubicBezTo>
                  <a:pt x="781659" y="1705280"/>
                  <a:pt x="786917" y="1703527"/>
                  <a:pt x="781659" y="1701775"/>
                </a:cubicBezTo>
                <a:cubicBezTo>
                  <a:pt x="779907" y="1703527"/>
                  <a:pt x="778154" y="1701775"/>
                  <a:pt x="774649" y="1703527"/>
                </a:cubicBezTo>
                <a:cubicBezTo>
                  <a:pt x="776401" y="1703527"/>
                  <a:pt x="772896" y="1705280"/>
                  <a:pt x="774649" y="1707033"/>
                </a:cubicBezTo>
                <a:cubicBezTo>
                  <a:pt x="781659" y="1707033"/>
                  <a:pt x="786917" y="1708785"/>
                  <a:pt x="795680" y="1707033"/>
                </a:cubicBezTo>
                <a:cubicBezTo>
                  <a:pt x="800938" y="1708785"/>
                  <a:pt x="799185" y="1710538"/>
                  <a:pt x="802691" y="1710538"/>
                </a:cubicBezTo>
                <a:cubicBezTo>
                  <a:pt x="816711" y="1710538"/>
                  <a:pt x="821969" y="1707033"/>
                  <a:pt x="834237" y="1712290"/>
                </a:cubicBezTo>
                <a:cubicBezTo>
                  <a:pt x="835990" y="1714043"/>
                  <a:pt x="823722" y="1712290"/>
                  <a:pt x="830732" y="1714043"/>
                </a:cubicBezTo>
                <a:cubicBezTo>
                  <a:pt x="835990" y="1712290"/>
                  <a:pt x="837743" y="1712290"/>
                  <a:pt x="846506" y="1712290"/>
                </a:cubicBezTo>
                <a:cubicBezTo>
                  <a:pt x="848258" y="1714043"/>
                  <a:pt x="830732" y="1714043"/>
                  <a:pt x="839495" y="1715796"/>
                </a:cubicBezTo>
                <a:cubicBezTo>
                  <a:pt x="843000" y="1714043"/>
                  <a:pt x="850011" y="1715796"/>
                  <a:pt x="851763" y="1712290"/>
                </a:cubicBezTo>
                <a:cubicBezTo>
                  <a:pt x="864032" y="1714043"/>
                  <a:pt x="843000" y="1714043"/>
                  <a:pt x="851763" y="1715796"/>
                </a:cubicBezTo>
                <a:cubicBezTo>
                  <a:pt x="858774" y="1714043"/>
                  <a:pt x="865784" y="1715796"/>
                  <a:pt x="862279" y="1714043"/>
                </a:cubicBezTo>
                <a:cubicBezTo>
                  <a:pt x="869289" y="1715796"/>
                  <a:pt x="878052" y="1715796"/>
                  <a:pt x="878052" y="1714043"/>
                </a:cubicBezTo>
                <a:cubicBezTo>
                  <a:pt x="879805" y="1714043"/>
                  <a:pt x="881557" y="1714043"/>
                  <a:pt x="885063" y="1714043"/>
                </a:cubicBezTo>
                <a:cubicBezTo>
                  <a:pt x="888568" y="1714043"/>
                  <a:pt x="883310" y="1717548"/>
                  <a:pt x="892073" y="1715796"/>
                </a:cubicBezTo>
                <a:cubicBezTo>
                  <a:pt x="895578" y="1715796"/>
                  <a:pt x="893826" y="1714043"/>
                  <a:pt x="895578" y="1712290"/>
                </a:cubicBezTo>
                <a:cubicBezTo>
                  <a:pt x="900836" y="1712290"/>
                  <a:pt x="914857" y="1712290"/>
                  <a:pt x="913104" y="1714043"/>
                </a:cubicBezTo>
                <a:cubicBezTo>
                  <a:pt x="909599" y="1712290"/>
                  <a:pt x="904341" y="1714043"/>
                  <a:pt x="899083" y="1714043"/>
                </a:cubicBezTo>
                <a:cubicBezTo>
                  <a:pt x="911352" y="1715796"/>
                  <a:pt x="930630" y="1712290"/>
                  <a:pt x="928878" y="1717548"/>
                </a:cubicBezTo>
                <a:cubicBezTo>
                  <a:pt x="937641" y="1715796"/>
                  <a:pt x="944651" y="1717548"/>
                  <a:pt x="951661" y="1715796"/>
                </a:cubicBezTo>
                <a:cubicBezTo>
                  <a:pt x="946404" y="1715796"/>
                  <a:pt x="939393" y="1712290"/>
                  <a:pt x="934135" y="1715796"/>
                </a:cubicBezTo>
                <a:lnTo>
                  <a:pt x="927125" y="1714043"/>
                </a:lnTo>
                <a:cubicBezTo>
                  <a:pt x="930630" y="1714043"/>
                  <a:pt x="932383" y="1712290"/>
                  <a:pt x="934135" y="1712290"/>
                </a:cubicBezTo>
                <a:cubicBezTo>
                  <a:pt x="939393" y="1712290"/>
                  <a:pt x="948156" y="1712290"/>
                  <a:pt x="956919" y="1714043"/>
                </a:cubicBezTo>
                <a:cubicBezTo>
                  <a:pt x="956919" y="1714043"/>
                  <a:pt x="951661" y="1715796"/>
                  <a:pt x="956919" y="1717548"/>
                </a:cubicBezTo>
                <a:cubicBezTo>
                  <a:pt x="965682" y="1714043"/>
                  <a:pt x="979703" y="1714043"/>
                  <a:pt x="983208" y="1714043"/>
                </a:cubicBezTo>
                <a:cubicBezTo>
                  <a:pt x="986713" y="1712290"/>
                  <a:pt x="997229" y="1710538"/>
                  <a:pt x="993724" y="1708785"/>
                </a:cubicBezTo>
                <a:cubicBezTo>
                  <a:pt x="995476" y="1708785"/>
                  <a:pt x="997229" y="1708785"/>
                  <a:pt x="998982" y="1707033"/>
                </a:cubicBezTo>
                <a:cubicBezTo>
                  <a:pt x="998982" y="1710538"/>
                  <a:pt x="1007745" y="1708785"/>
                  <a:pt x="1004239" y="1712290"/>
                </a:cubicBezTo>
                <a:cubicBezTo>
                  <a:pt x="1009497" y="1710538"/>
                  <a:pt x="1011250" y="1707033"/>
                  <a:pt x="1011250" y="1707033"/>
                </a:cubicBezTo>
                <a:cubicBezTo>
                  <a:pt x="1020013" y="1707033"/>
                  <a:pt x="1042797" y="1700022"/>
                  <a:pt x="1032281" y="1705280"/>
                </a:cubicBezTo>
                <a:cubicBezTo>
                  <a:pt x="1035786" y="1705280"/>
                  <a:pt x="1046302" y="1701775"/>
                  <a:pt x="1044549" y="1705280"/>
                </a:cubicBezTo>
                <a:cubicBezTo>
                  <a:pt x="1041044" y="1707033"/>
                  <a:pt x="1037539" y="1705280"/>
                  <a:pt x="1034034" y="1707033"/>
                </a:cubicBezTo>
                <a:cubicBezTo>
                  <a:pt x="1039291" y="1710538"/>
                  <a:pt x="1046302" y="1705280"/>
                  <a:pt x="1051560" y="1705280"/>
                </a:cubicBezTo>
                <a:lnTo>
                  <a:pt x="1048055" y="1707033"/>
                </a:lnTo>
                <a:cubicBezTo>
                  <a:pt x="1049807" y="1707033"/>
                  <a:pt x="1049807" y="1708785"/>
                  <a:pt x="1046302" y="1708785"/>
                </a:cubicBezTo>
                <a:cubicBezTo>
                  <a:pt x="1044549" y="1708785"/>
                  <a:pt x="1041044" y="1708785"/>
                  <a:pt x="1039291" y="1708785"/>
                </a:cubicBezTo>
                <a:cubicBezTo>
                  <a:pt x="1037539" y="1710538"/>
                  <a:pt x="1034034" y="1710538"/>
                  <a:pt x="1035786" y="1712290"/>
                </a:cubicBezTo>
                <a:cubicBezTo>
                  <a:pt x="1044549" y="1710538"/>
                  <a:pt x="1055065" y="1708785"/>
                  <a:pt x="1058570" y="1705280"/>
                </a:cubicBezTo>
                <a:cubicBezTo>
                  <a:pt x="1069086" y="1703527"/>
                  <a:pt x="1081354" y="1701775"/>
                  <a:pt x="1091870" y="1698270"/>
                </a:cubicBezTo>
                <a:cubicBezTo>
                  <a:pt x="1088364" y="1696517"/>
                  <a:pt x="1088364" y="1694764"/>
                  <a:pt x="1091870" y="1693012"/>
                </a:cubicBezTo>
                <a:cubicBezTo>
                  <a:pt x="1093622" y="1696517"/>
                  <a:pt x="1095375" y="1691259"/>
                  <a:pt x="1105890" y="1691259"/>
                </a:cubicBezTo>
                <a:cubicBezTo>
                  <a:pt x="1104138" y="1693012"/>
                  <a:pt x="1091870" y="1696517"/>
                  <a:pt x="1097127" y="1698270"/>
                </a:cubicBezTo>
                <a:cubicBezTo>
                  <a:pt x="1109396" y="1694764"/>
                  <a:pt x="1121664" y="1693012"/>
                  <a:pt x="1133932" y="1686001"/>
                </a:cubicBezTo>
                <a:cubicBezTo>
                  <a:pt x="1146200" y="1686001"/>
                  <a:pt x="1165479" y="1677238"/>
                  <a:pt x="1175994" y="1677238"/>
                </a:cubicBezTo>
                <a:cubicBezTo>
                  <a:pt x="1174242" y="1678991"/>
                  <a:pt x="1168984" y="1680744"/>
                  <a:pt x="1170737" y="1680744"/>
                </a:cubicBezTo>
                <a:cubicBezTo>
                  <a:pt x="1179500" y="1678991"/>
                  <a:pt x="1170737" y="1686001"/>
                  <a:pt x="1179500" y="1680744"/>
                </a:cubicBezTo>
                <a:cubicBezTo>
                  <a:pt x="1181252" y="1678991"/>
                  <a:pt x="1177747" y="1678991"/>
                  <a:pt x="1179500" y="1677238"/>
                </a:cubicBezTo>
                <a:cubicBezTo>
                  <a:pt x="1186510" y="1671981"/>
                  <a:pt x="1197025" y="1670228"/>
                  <a:pt x="1205788" y="1666723"/>
                </a:cubicBezTo>
                <a:cubicBezTo>
                  <a:pt x="1200531" y="1666723"/>
                  <a:pt x="1195273" y="1666723"/>
                  <a:pt x="1198778" y="1664970"/>
                </a:cubicBezTo>
                <a:cubicBezTo>
                  <a:pt x="1204036" y="1661465"/>
                  <a:pt x="1209294" y="1661465"/>
                  <a:pt x="1214551" y="1657960"/>
                </a:cubicBezTo>
                <a:cubicBezTo>
                  <a:pt x="1212799" y="1659712"/>
                  <a:pt x="1213675" y="1659712"/>
                  <a:pt x="1214771" y="1659712"/>
                </a:cubicBezTo>
                <a:lnTo>
                  <a:pt x="1216166" y="1661307"/>
                </a:lnTo>
                <a:lnTo>
                  <a:pt x="1214727" y="1661815"/>
                </a:lnTo>
                <a:lnTo>
                  <a:pt x="1206703" y="1663599"/>
                </a:lnTo>
                <a:lnTo>
                  <a:pt x="1207103" y="1662998"/>
                </a:lnTo>
                <a:cubicBezTo>
                  <a:pt x="1206227" y="1663218"/>
                  <a:pt x="1204036" y="1664094"/>
                  <a:pt x="1200531" y="1664970"/>
                </a:cubicBezTo>
                <a:lnTo>
                  <a:pt x="1206703" y="1663599"/>
                </a:lnTo>
                <a:lnTo>
                  <a:pt x="1205788" y="1664970"/>
                </a:lnTo>
                <a:lnTo>
                  <a:pt x="1214727" y="1661815"/>
                </a:lnTo>
                <a:lnTo>
                  <a:pt x="1216304" y="1661465"/>
                </a:lnTo>
                <a:lnTo>
                  <a:pt x="1216166" y="1661307"/>
                </a:lnTo>
                <a:lnTo>
                  <a:pt x="1235583" y="1654455"/>
                </a:lnTo>
                <a:cubicBezTo>
                  <a:pt x="1232954" y="1656207"/>
                  <a:pt x="1232954" y="1657522"/>
                  <a:pt x="1234268" y="1657960"/>
                </a:cubicBezTo>
                <a:lnTo>
                  <a:pt x="1235616" y="1657933"/>
                </a:lnTo>
                <a:lnTo>
                  <a:pt x="1239964" y="1654455"/>
                </a:lnTo>
                <a:cubicBezTo>
                  <a:pt x="1241717" y="1653578"/>
                  <a:pt x="1243469" y="1652702"/>
                  <a:pt x="1244346" y="1650949"/>
                </a:cubicBezTo>
                <a:cubicBezTo>
                  <a:pt x="1260119" y="1643939"/>
                  <a:pt x="1279398" y="1636929"/>
                  <a:pt x="1288161" y="1629918"/>
                </a:cubicBezTo>
                <a:cubicBezTo>
                  <a:pt x="1293419" y="1628166"/>
                  <a:pt x="1289913" y="1631671"/>
                  <a:pt x="1296924" y="1628166"/>
                </a:cubicBezTo>
                <a:cubicBezTo>
                  <a:pt x="1296924" y="1628166"/>
                  <a:pt x="1298676" y="1626413"/>
                  <a:pt x="1300429" y="1626413"/>
                </a:cubicBezTo>
                <a:cubicBezTo>
                  <a:pt x="1303934" y="1622908"/>
                  <a:pt x="1300429" y="1622908"/>
                  <a:pt x="1305687" y="1621155"/>
                </a:cubicBezTo>
                <a:cubicBezTo>
                  <a:pt x="1309192" y="1621155"/>
                  <a:pt x="1317955" y="1617650"/>
                  <a:pt x="1324965" y="1612392"/>
                </a:cubicBezTo>
                <a:lnTo>
                  <a:pt x="1337485" y="1603629"/>
                </a:lnTo>
                <a:lnTo>
                  <a:pt x="1342820" y="1600234"/>
                </a:lnTo>
                <a:lnTo>
                  <a:pt x="1343806" y="1600562"/>
                </a:lnTo>
                <a:cubicBezTo>
                  <a:pt x="1342491" y="1601877"/>
                  <a:pt x="1340739" y="1603629"/>
                  <a:pt x="1342491" y="1603629"/>
                </a:cubicBezTo>
                <a:cubicBezTo>
                  <a:pt x="1344244" y="1600124"/>
                  <a:pt x="1347749" y="1600124"/>
                  <a:pt x="1351254" y="1600124"/>
                </a:cubicBezTo>
                <a:cubicBezTo>
                  <a:pt x="1353007" y="1596619"/>
                  <a:pt x="1356512" y="1594866"/>
                  <a:pt x="1360017" y="1594866"/>
                </a:cubicBezTo>
                <a:cubicBezTo>
                  <a:pt x="1361770" y="1593114"/>
                  <a:pt x="1360017" y="1593114"/>
                  <a:pt x="1361770" y="1589608"/>
                </a:cubicBezTo>
                <a:cubicBezTo>
                  <a:pt x="1367028" y="1589608"/>
                  <a:pt x="1370533" y="1586103"/>
                  <a:pt x="1374038" y="1584351"/>
                </a:cubicBezTo>
                <a:cubicBezTo>
                  <a:pt x="1372286" y="1586103"/>
                  <a:pt x="1372286" y="1587856"/>
                  <a:pt x="1374038" y="1587856"/>
                </a:cubicBezTo>
                <a:cubicBezTo>
                  <a:pt x="1375791" y="1586103"/>
                  <a:pt x="1379296" y="1582598"/>
                  <a:pt x="1381049" y="1580845"/>
                </a:cubicBezTo>
                <a:cubicBezTo>
                  <a:pt x="1379296" y="1582598"/>
                  <a:pt x="1377543" y="1584351"/>
                  <a:pt x="1374038" y="1584351"/>
                </a:cubicBezTo>
                <a:cubicBezTo>
                  <a:pt x="1379296" y="1580845"/>
                  <a:pt x="1384554" y="1577340"/>
                  <a:pt x="1386306" y="1573835"/>
                </a:cubicBezTo>
                <a:cubicBezTo>
                  <a:pt x="1382801" y="1580845"/>
                  <a:pt x="1396822" y="1568577"/>
                  <a:pt x="1398575" y="1570330"/>
                </a:cubicBezTo>
                <a:cubicBezTo>
                  <a:pt x="1410843" y="1558062"/>
                  <a:pt x="1426616" y="1549299"/>
                  <a:pt x="1440637" y="1540536"/>
                </a:cubicBezTo>
                <a:cubicBezTo>
                  <a:pt x="1444142" y="1535278"/>
                  <a:pt x="1444142" y="1537030"/>
                  <a:pt x="1447647" y="1535278"/>
                </a:cubicBezTo>
                <a:cubicBezTo>
                  <a:pt x="1454658" y="1528267"/>
                  <a:pt x="1468679" y="1514247"/>
                  <a:pt x="1475689" y="1514247"/>
                </a:cubicBezTo>
                <a:cubicBezTo>
                  <a:pt x="1479194" y="1505484"/>
                  <a:pt x="1493215" y="1498473"/>
                  <a:pt x="1496720" y="1496721"/>
                </a:cubicBezTo>
                <a:cubicBezTo>
                  <a:pt x="1494967" y="1498473"/>
                  <a:pt x="1487957" y="1505484"/>
                  <a:pt x="1491462" y="1503731"/>
                </a:cubicBezTo>
                <a:cubicBezTo>
                  <a:pt x="1494967" y="1500226"/>
                  <a:pt x="1498473" y="1496721"/>
                  <a:pt x="1501978" y="1493215"/>
                </a:cubicBezTo>
                <a:cubicBezTo>
                  <a:pt x="1500225" y="1494968"/>
                  <a:pt x="1498473" y="1494968"/>
                  <a:pt x="1500225" y="1491463"/>
                </a:cubicBezTo>
                <a:cubicBezTo>
                  <a:pt x="1507236" y="1487958"/>
                  <a:pt x="1510741" y="1480947"/>
                  <a:pt x="1515999" y="1475689"/>
                </a:cubicBezTo>
                <a:cubicBezTo>
                  <a:pt x="1505483" y="1491463"/>
                  <a:pt x="1507236" y="1494968"/>
                  <a:pt x="1496720" y="1500226"/>
                </a:cubicBezTo>
                <a:cubicBezTo>
                  <a:pt x="1491462" y="1508989"/>
                  <a:pt x="1484452" y="1514247"/>
                  <a:pt x="1477442" y="1521257"/>
                </a:cubicBezTo>
                <a:cubicBezTo>
                  <a:pt x="1472184" y="1524762"/>
                  <a:pt x="1473936" y="1519504"/>
                  <a:pt x="1468679" y="1524762"/>
                </a:cubicBezTo>
                <a:cubicBezTo>
                  <a:pt x="1468679" y="1523010"/>
                  <a:pt x="1475689" y="1517752"/>
                  <a:pt x="1472184" y="1519504"/>
                </a:cubicBezTo>
                <a:cubicBezTo>
                  <a:pt x="1461668" y="1530020"/>
                  <a:pt x="1445895" y="1542288"/>
                  <a:pt x="1442390" y="1549299"/>
                </a:cubicBezTo>
                <a:cubicBezTo>
                  <a:pt x="1435379" y="1552804"/>
                  <a:pt x="1442390" y="1545793"/>
                  <a:pt x="1435379" y="1549299"/>
                </a:cubicBezTo>
                <a:lnTo>
                  <a:pt x="1434795" y="1549766"/>
                </a:lnTo>
                <a:lnTo>
                  <a:pt x="1438884" y="1544041"/>
                </a:lnTo>
                <a:cubicBezTo>
                  <a:pt x="1430121" y="1549299"/>
                  <a:pt x="1423111" y="1556309"/>
                  <a:pt x="1414348" y="1559814"/>
                </a:cubicBezTo>
                <a:lnTo>
                  <a:pt x="1410843" y="1565072"/>
                </a:lnTo>
                <a:cubicBezTo>
                  <a:pt x="1412157" y="1565072"/>
                  <a:pt x="1416429" y="1561129"/>
                  <a:pt x="1417744" y="1561375"/>
                </a:cubicBezTo>
                <a:lnTo>
                  <a:pt x="1417814" y="1562617"/>
                </a:lnTo>
                <a:lnTo>
                  <a:pt x="1419606" y="1561348"/>
                </a:lnTo>
                <a:cubicBezTo>
                  <a:pt x="1421358" y="1559814"/>
                  <a:pt x="1423111" y="1558062"/>
                  <a:pt x="1424863" y="1556309"/>
                </a:cubicBezTo>
                <a:lnTo>
                  <a:pt x="1433433" y="1550855"/>
                </a:lnTo>
                <a:lnTo>
                  <a:pt x="1419359" y="1562114"/>
                </a:lnTo>
                <a:lnTo>
                  <a:pt x="1417836" y="1563014"/>
                </a:lnTo>
                <a:lnTo>
                  <a:pt x="1417853" y="1563319"/>
                </a:lnTo>
                <a:lnTo>
                  <a:pt x="1416477" y="1563815"/>
                </a:lnTo>
                <a:lnTo>
                  <a:pt x="1414931" y="1564728"/>
                </a:lnTo>
                <a:lnTo>
                  <a:pt x="1413472" y="1566167"/>
                </a:lnTo>
                <a:cubicBezTo>
                  <a:pt x="1412157" y="1567701"/>
                  <a:pt x="1410843" y="1569454"/>
                  <a:pt x="1409090" y="1570330"/>
                </a:cubicBezTo>
                <a:cubicBezTo>
                  <a:pt x="1398575" y="1575588"/>
                  <a:pt x="1398575" y="1582598"/>
                  <a:pt x="1388059" y="1587856"/>
                </a:cubicBezTo>
                <a:cubicBezTo>
                  <a:pt x="1388059" y="1586103"/>
                  <a:pt x="1396822" y="1580845"/>
                  <a:pt x="1393317" y="1580845"/>
                </a:cubicBezTo>
                <a:cubicBezTo>
                  <a:pt x="1384554" y="1587856"/>
                  <a:pt x="1375791" y="1593114"/>
                  <a:pt x="1368780" y="1598371"/>
                </a:cubicBezTo>
                <a:cubicBezTo>
                  <a:pt x="1361770" y="1601877"/>
                  <a:pt x="1365275" y="1598371"/>
                  <a:pt x="1361770" y="1600124"/>
                </a:cubicBezTo>
                <a:cubicBezTo>
                  <a:pt x="1358265" y="1603629"/>
                  <a:pt x="1353007" y="1607134"/>
                  <a:pt x="1349502" y="1610640"/>
                </a:cubicBezTo>
                <a:cubicBezTo>
                  <a:pt x="1345996" y="1610640"/>
                  <a:pt x="1354759" y="1601877"/>
                  <a:pt x="1354759" y="1600124"/>
                </a:cubicBezTo>
                <a:cubicBezTo>
                  <a:pt x="1351254" y="1601877"/>
                  <a:pt x="1347749" y="1605382"/>
                  <a:pt x="1344244" y="1607134"/>
                </a:cubicBezTo>
                <a:cubicBezTo>
                  <a:pt x="1347749" y="1607134"/>
                  <a:pt x="1337234" y="1612392"/>
                  <a:pt x="1335481" y="1614145"/>
                </a:cubicBezTo>
                <a:cubicBezTo>
                  <a:pt x="1337234" y="1615897"/>
                  <a:pt x="1330223" y="1619403"/>
                  <a:pt x="1330223" y="1619403"/>
                </a:cubicBezTo>
                <a:cubicBezTo>
                  <a:pt x="1331976" y="1619403"/>
                  <a:pt x="1331976" y="1619403"/>
                  <a:pt x="1330223" y="1621155"/>
                </a:cubicBezTo>
                <a:cubicBezTo>
                  <a:pt x="1323213" y="1624660"/>
                  <a:pt x="1331976" y="1615897"/>
                  <a:pt x="1326718" y="1619403"/>
                </a:cubicBezTo>
                <a:cubicBezTo>
                  <a:pt x="1316202" y="1622908"/>
                  <a:pt x="1314450" y="1631671"/>
                  <a:pt x="1307439" y="1633423"/>
                </a:cubicBezTo>
                <a:cubicBezTo>
                  <a:pt x="1310945" y="1629918"/>
                  <a:pt x="1310945" y="1628166"/>
                  <a:pt x="1309192" y="1629918"/>
                </a:cubicBezTo>
                <a:cubicBezTo>
                  <a:pt x="1303058" y="1631671"/>
                  <a:pt x="1298676" y="1635176"/>
                  <a:pt x="1295390" y="1638462"/>
                </a:cubicBezTo>
                <a:lnTo>
                  <a:pt x="1289707" y="1644145"/>
                </a:lnTo>
                <a:lnTo>
                  <a:pt x="1288087" y="1644877"/>
                </a:lnTo>
                <a:lnTo>
                  <a:pt x="1287942" y="1643282"/>
                </a:lnTo>
                <a:cubicBezTo>
                  <a:pt x="1287284" y="1643063"/>
                  <a:pt x="1286408" y="1643063"/>
                  <a:pt x="1286408" y="1642186"/>
                </a:cubicBezTo>
                <a:cubicBezTo>
                  <a:pt x="1288161" y="1640434"/>
                  <a:pt x="1300429" y="1633423"/>
                  <a:pt x="1296924" y="1631671"/>
                </a:cubicBezTo>
                <a:cubicBezTo>
                  <a:pt x="1282903" y="1638681"/>
                  <a:pt x="1284655" y="1642186"/>
                  <a:pt x="1272387" y="1649197"/>
                </a:cubicBezTo>
                <a:cubicBezTo>
                  <a:pt x="1268882" y="1650949"/>
                  <a:pt x="1270635" y="1649197"/>
                  <a:pt x="1267130" y="1649197"/>
                </a:cubicBezTo>
                <a:lnTo>
                  <a:pt x="1258367" y="1657960"/>
                </a:lnTo>
                <a:cubicBezTo>
                  <a:pt x="1261872" y="1656207"/>
                  <a:pt x="1270635" y="1649197"/>
                  <a:pt x="1270635" y="1652702"/>
                </a:cubicBezTo>
                <a:cubicBezTo>
                  <a:pt x="1263624" y="1656207"/>
                  <a:pt x="1256614" y="1657960"/>
                  <a:pt x="1251356" y="1661465"/>
                </a:cubicBezTo>
                <a:lnTo>
                  <a:pt x="1288087" y="1644877"/>
                </a:lnTo>
                <a:lnTo>
                  <a:pt x="1288161" y="1645692"/>
                </a:lnTo>
                <a:lnTo>
                  <a:pt x="1289707" y="1644145"/>
                </a:lnTo>
                <a:lnTo>
                  <a:pt x="1305687" y="1636929"/>
                </a:lnTo>
                <a:cubicBezTo>
                  <a:pt x="1291666" y="1649197"/>
                  <a:pt x="1258367" y="1656207"/>
                  <a:pt x="1256614" y="1664970"/>
                </a:cubicBezTo>
                <a:cubicBezTo>
                  <a:pt x="1251356" y="1668475"/>
                  <a:pt x="1246098" y="1668475"/>
                  <a:pt x="1242593" y="1671981"/>
                </a:cubicBezTo>
                <a:cubicBezTo>
                  <a:pt x="1242593" y="1670228"/>
                  <a:pt x="1246098" y="1668475"/>
                  <a:pt x="1244346" y="1668475"/>
                </a:cubicBezTo>
                <a:cubicBezTo>
                  <a:pt x="1235583" y="1671981"/>
                  <a:pt x="1225067" y="1673733"/>
                  <a:pt x="1214551" y="1678991"/>
                </a:cubicBezTo>
                <a:cubicBezTo>
                  <a:pt x="1216304" y="1677238"/>
                  <a:pt x="1219809" y="1675486"/>
                  <a:pt x="1218057" y="1675486"/>
                </a:cubicBezTo>
                <a:cubicBezTo>
                  <a:pt x="1212799" y="1678991"/>
                  <a:pt x="1207541" y="1677238"/>
                  <a:pt x="1204036" y="1680744"/>
                </a:cubicBezTo>
                <a:cubicBezTo>
                  <a:pt x="1207541" y="1680744"/>
                  <a:pt x="1211046" y="1678991"/>
                  <a:pt x="1214551" y="1678991"/>
                </a:cubicBezTo>
                <a:cubicBezTo>
                  <a:pt x="1204036" y="1684249"/>
                  <a:pt x="1198778" y="1686001"/>
                  <a:pt x="1191768" y="1693012"/>
                </a:cubicBezTo>
                <a:cubicBezTo>
                  <a:pt x="1183005" y="1694764"/>
                  <a:pt x="1188263" y="1696517"/>
                  <a:pt x="1172489" y="1698270"/>
                </a:cubicBezTo>
                <a:cubicBezTo>
                  <a:pt x="1163726" y="1705280"/>
                  <a:pt x="1139190" y="1710538"/>
                  <a:pt x="1125169" y="1714043"/>
                </a:cubicBezTo>
                <a:cubicBezTo>
                  <a:pt x="1126921" y="1712290"/>
                  <a:pt x="1130427" y="1712290"/>
                  <a:pt x="1128674" y="1710538"/>
                </a:cubicBezTo>
                <a:cubicBezTo>
                  <a:pt x="1126921" y="1712290"/>
                  <a:pt x="1125169" y="1712290"/>
                  <a:pt x="1123416" y="1712290"/>
                </a:cubicBezTo>
                <a:cubicBezTo>
                  <a:pt x="1125169" y="1714043"/>
                  <a:pt x="1118159" y="1717548"/>
                  <a:pt x="1109396" y="1717548"/>
                </a:cubicBezTo>
                <a:cubicBezTo>
                  <a:pt x="1107643" y="1717548"/>
                  <a:pt x="1111148" y="1715796"/>
                  <a:pt x="1109396" y="1715796"/>
                </a:cubicBezTo>
                <a:cubicBezTo>
                  <a:pt x="1105890" y="1717548"/>
                  <a:pt x="1109396" y="1717548"/>
                  <a:pt x="1104138" y="1719301"/>
                </a:cubicBezTo>
                <a:cubicBezTo>
                  <a:pt x="1100633" y="1719301"/>
                  <a:pt x="1102385" y="1717548"/>
                  <a:pt x="1102385" y="1717548"/>
                </a:cubicBezTo>
                <a:cubicBezTo>
                  <a:pt x="1098880" y="1719301"/>
                  <a:pt x="1100633" y="1719301"/>
                  <a:pt x="1097127" y="1721053"/>
                </a:cubicBezTo>
                <a:cubicBezTo>
                  <a:pt x="1086612" y="1724559"/>
                  <a:pt x="1069086" y="1724559"/>
                  <a:pt x="1063828" y="1728064"/>
                </a:cubicBezTo>
                <a:cubicBezTo>
                  <a:pt x="1056817" y="1729816"/>
                  <a:pt x="1070838" y="1724559"/>
                  <a:pt x="1063828" y="1724559"/>
                </a:cubicBezTo>
                <a:cubicBezTo>
                  <a:pt x="1048055" y="1733322"/>
                  <a:pt x="1030528" y="1733322"/>
                  <a:pt x="1020013" y="1733322"/>
                </a:cubicBezTo>
                <a:cubicBezTo>
                  <a:pt x="1021765" y="1733322"/>
                  <a:pt x="1023518" y="1731569"/>
                  <a:pt x="1020013" y="1731569"/>
                </a:cubicBezTo>
                <a:cubicBezTo>
                  <a:pt x="1027023" y="1729816"/>
                  <a:pt x="1037539" y="1724559"/>
                  <a:pt x="1032281" y="1722806"/>
                </a:cubicBezTo>
                <a:cubicBezTo>
                  <a:pt x="1025271" y="1726311"/>
                  <a:pt x="1027023" y="1726311"/>
                  <a:pt x="1020013" y="1728064"/>
                </a:cubicBezTo>
                <a:cubicBezTo>
                  <a:pt x="1021765" y="1728064"/>
                  <a:pt x="1021765" y="1729816"/>
                  <a:pt x="1016508" y="1731569"/>
                </a:cubicBezTo>
                <a:cubicBezTo>
                  <a:pt x="1011250" y="1731569"/>
                  <a:pt x="1020013" y="1728064"/>
                  <a:pt x="1014755" y="1728064"/>
                </a:cubicBezTo>
                <a:cubicBezTo>
                  <a:pt x="1010812" y="1728064"/>
                  <a:pt x="1009826" y="1727078"/>
                  <a:pt x="1006622" y="1728064"/>
                </a:cubicBezTo>
                <a:lnTo>
                  <a:pt x="1006461" y="1728132"/>
                </a:lnTo>
                <a:lnTo>
                  <a:pt x="1009771" y="1728611"/>
                </a:lnTo>
                <a:cubicBezTo>
                  <a:pt x="1011250" y="1729597"/>
                  <a:pt x="1007306" y="1731569"/>
                  <a:pt x="1011250" y="1731569"/>
                </a:cubicBezTo>
                <a:cubicBezTo>
                  <a:pt x="1007745" y="1733322"/>
                  <a:pt x="1005992" y="1733322"/>
                  <a:pt x="1004239" y="1735074"/>
                </a:cubicBezTo>
                <a:cubicBezTo>
                  <a:pt x="1004239" y="1733322"/>
                  <a:pt x="993724" y="1735074"/>
                  <a:pt x="998982" y="1733322"/>
                </a:cubicBezTo>
                <a:cubicBezTo>
                  <a:pt x="1007745" y="1733322"/>
                  <a:pt x="1004239" y="1731569"/>
                  <a:pt x="1000734" y="1731569"/>
                </a:cubicBezTo>
                <a:lnTo>
                  <a:pt x="1004893" y="1728797"/>
                </a:lnTo>
                <a:lnTo>
                  <a:pt x="1002487" y="1729816"/>
                </a:lnTo>
                <a:cubicBezTo>
                  <a:pt x="990219" y="1736827"/>
                  <a:pt x="965682" y="1736827"/>
                  <a:pt x="949909" y="1740332"/>
                </a:cubicBezTo>
                <a:cubicBezTo>
                  <a:pt x="955167" y="1740332"/>
                  <a:pt x="958672" y="1738579"/>
                  <a:pt x="955167" y="1736827"/>
                </a:cubicBezTo>
                <a:cubicBezTo>
                  <a:pt x="946404" y="1738579"/>
                  <a:pt x="942898" y="1736827"/>
                  <a:pt x="939393" y="1740332"/>
                </a:cubicBezTo>
                <a:cubicBezTo>
                  <a:pt x="928878" y="1738579"/>
                  <a:pt x="935888" y="1743837"/>
                  <a:pt x="927125" y="1742085"/>
                </a:cubicBezTo>
                <a:cubicBezTo>
                  <a:pt x="932383" y="1740332"/>
                  <a:pt x="930630" y="1738579"/>
                  <a:pt x="932383" y="1738579"/>
                </a:cubicBezTo>
                <a:cubicBezTo>
                  <a:pt x="930630" y="1736827"/>
                  <a:pt x="927125" y="1738579"/>
                  <a:pt x="925372" y="1738579"/>
                </a:cubicBezTo>
                <a:cubicBezTo>
                  <a:pt x="925372" y="1738579"/>
                  <a:pt x="927125" y="1740332"/>
                  <a:pt x="920115" y="1742085"/>
                </a:cubicBezTo>
                <a:cubicBezTo>
                  <a:pt x="916609" y="1738579"/>
                  <a:pt x="909599" y="1742085"/>
                  <a:pt x="909599" y="1743837"/>
                </a:cubicBezTo>
                <a:cubicBezTo>
                  <a:pt x="895578" y="1742085"/>
                  <a:pt x="879805" y="1742085"/>
                  <a:pt x="865784" y="1742085"/>
                </a:cubicBezTo>
                <a:cubicBezTo>
                  <a:pt x="851763" y="1742085"/>
                  <a:pt x="839495" y="1742085"/>
                  <a:pt x="830732" y="1738579"/>
                </a:cubicBezTo>
                <a:cubicBezTo>
                  <a:pt x="825474" y="1740332"/>
                  <a:pt x="820216" y="1738579"/>
                  <a:pt x="813206" y="1740332"/>
                </a:cubicBezTo>
                <a:cubicBezTo>
                  <a:pt x="806196" y="1735074"/>
                  <a:pt x="799185" y="1736827"/>
                  <a:pt x="793928" y="1738579"/>
                </a:cubicBezTo>
                <a:cubicBezTo>
                  <a:pt x="781659" y="1736827"/>
                  <a:pt x="778154" y="1735074"/>
                  <a:pt x="772896" y="1736827"/>
                </a:cubicBezTo>
                <a:cubicBezTo>
                  <a:pt x="764133" y="1735074"/>
                  <a:pt x="779907" y="1735074"/>
                  <a:pt x="774649" y="1733322"/>
                </a:cubicBezTo>
                <a:cubicBezTo>
                  <a:pt x="769391" y="1731569"/>
                  <a:pt x="764133" y="1733322"/>
                  <a:pt x="762381" y="1729816"/>
                </a:cubicBezTo>
                <a:cubicBezTo>
                  <a:pt x="757123" y="1731569"/>
                  <a:pt x="753618" y="1729816"/>
                  <a:pt x="748360" y="1729816"/>
                </a:cubicBezTo>
                <a:cubicBezTo>
                  <a:pt x="750112" y="1729816"/>
                  <a:pt x="753618" y="1728064"/>
                  <a:pt x="751865" y="1728064"/>
                </a:cubicBezTo>
                <a:cubicBezTo>
                  <a:pt x="720318" y="1726311"/>
                  <a:pt x="681761" y="1714043"/>
                  <a:pt x="653720" y="1710538"/>
                </a:cubicBezTo>
                <a:cubicBezTo>
                  <a:pt x="644956" y="1707033"/>
                  <a:pt x="657225" y="1708785"/>
                  <a:pt x="651967" y="1705280"/>
                </a:cubicBezTo>
                <a:cubicBezTo>
                  <a:pt x="646709" y="1705280"/>
                  <a:pt x="644956" y="1703527"/>
                  <a:pt x="639699" y="1701775"/>
                </a:cubicBezTo>
                <a:cubicBezTo>
                  <a:pt x="632688" y="1705280"/>
                  <a:pt x="613410" y="1703527"/>
                  <a:pt x="599389" y="1700022"/>
                </a:cubicBezTo>
                <a:cubicBezTo>
                  <a:pt x="608152" y="1700022"/>
                  <a:pt x="597636" y="1696517"/>
                  <a:pt x="594131" y="1694764"/>
                </a:cubicBezTo>
                <a:cubicBezTo>
                  <a:pt x="590626" y="1696517"/>
                  <a:pt x="576605" y="1689507"/>
                  <a:pt x="569595" y="1686001"/>
                </a:cubicBezTo>
                <a:cubicBezTo>
                  <a:pt x="571347" y="1686001"/>
                  <a:pt x="576605" y="1687754"/>
                  <a:pt x="574853" y="1686001"/>
                </a:cubicBezTo>
                <a:cubicBezTo>
                  <a:pt x="567842" y="1682496"/>
                  <a:pt x="562584" y="1686001"/>
                  <a:pt x="559079" y="1682496"/>
                </a:cubicBezTo>
                <a:cubicBezTo>
                  <a:pt x="562584" y="1680744"/>
                  <a:pt x="550316" y="1678991"/>
                  <a:pt x="548564" y="1677238"/>
                </a:cubicBezTo>
                <a:cubicBezTo>
                  <a:pt x="552069" y="1678991"/>
                  <a:pt x="543306" y="1673733"/>
                  <a:pt x="541553" y="1671981"/>
                </a:cubicBezTo>
                <a:cubicBezTo>
                  <a:pt x="539801" y="1671981"/>
                  <a:pt x="536295" y="1670228"/>
                  <a:pt x="532790" y="1670228"/>
                </a:cubicBezTo>
                <a:cubicBezTo>
                  <a:pt x="538048" y="1671981"/>
                  <a:pt x="543306" y="1673733"/>
                  <a:pt x="538048" y="1673733"/>
                </a:cubicBezTo>
                <a:cubicBezTo>
                  <a:pt x="534105" y="1671104"/>
                  <a:pt x="528190" y="1668475"/>
                  <a:pt x="525479" y="1668804"/>
                </a:cubicBezTo>
                <a:lnTo>
                  <a:pt x="524207" y="1670052"/>
                </a:lnTo>
                <a:lnTo>
                  <a:pt x="527532" y="1671981"/>
                </a:lnTo>
                <a:cubicBezTo>
                  <a:pt x="520522" y="1670228"/>
                  <a:pt x="525780" y="1673733"/>
                  <a:pt x="522275" y="1671981"/>
                </a:cubicBezTo>
                <a:cubicBezTo>
                  <a:pt x="517017" y="1670228"/>
                  <a:pt x="513512" y="1668475"/>
                  <a:pt x="508254" y="1666723"/>
                </a:cubicBezTo>
                <a:cubicBezTo>
                  <a:pt x="506501" y="1668475"/>
                  <a:pt x="511759" y="1670228"/>
                  <a:pt x="515264" y="1673733"/>
                </a:cubicBezTo>
                <a:cubicBezTo>
                  <a:pt x="502996" y="1666723"/>
                  <a:pt x="501243" y="1664970"/>
                  <a:pt x="497738" y="1659712"/>
                </a:cubicBezTo>
                <a:cubicBezTo>
                  <a:pt x="488975" y="1657960"/>
                  <a:pt x="483717" y="1650949"/>
                  <a:pt x="478460" y="1647444"/>
                </a:cubicBezTo>
                <a:cubicBezTo>
                  <a:pt x="478460" y="1645692"/>
                  <a:pt x="485470" y="1647444"/>
                  <a:pt x="485470" y="1645692"/>
                </a:cubicBezTo>
                <a:cubicBezTo>
                  <a:pt x="478460" y="1642186"/>
                  <a:pt x="471449" y="1636929"/>
                  <a:pt x="464439" y="1635176"/>
                </a:cubicBezTo>
                <a:cubicBezTo>
                  <a:pt x="462686" y="1635176"/>
                  <a:pt x="460934" y="1636929"/>
                  <a:pt x="455676" y="1633423"/>
                </a:cubicBezTo>
                <a:cubicBezTo>
                  <a:pt x="457428" y="1631671"/>
                  <a:pt x="464439" y="1636929"/>
                  <a:pt x="459181" y="1631671"/>
                </a:cubicBezTo>
                <a:cubicBezTo>
                  <a:pt x="455676" y="1631671"/>
                  <a:pt x="455676" y="1629918"/>
                  <a:pt x="450418" y="1626413"/>
                </a:cubicBezTo>
                <a:cubicBezTo>
                  <a:pt x="448665" y="1628166"/>
                  <a:pt x="446913" y="1628166"/>
                  <a:pt x="446913" y="1628166"/>
                </a:cubicBezTo>
                <a:cubicBezTo>
                  <a:pt x="448665" y="1629918"/>
                  <a:pt x="457428" y="1635176"/>
                  <a:pt x="452171" y="1633423"/>
                </a:cubicBezTo>
                <a:cubicBezTo>
                  <a:pt x="448665" y="1631671"/>
                  <a:pt x="446913" y="1628166"/>
                  <a:pt x="441655" y="1628166"/>
                </a:cubicBezTo>
                <a:cubicBezTo>
                  <a:pt x="441655" y="1629918"/>
                  <a:pt x="450418" y="1633423"/>
                  <a:pt x="445160" y="1631671"/>
                </a:cubicBezTo>
                <a:cubicBezTo>
                  <a:pt x="443408" y="1629918"/>
                  <a:pt x="441655" y="1629918"/>
                  <a:pt x="439902" y="1631671"/>
                </a:cubicBezTo>
                <a:cubicBezTo>
                  <a:pt x="436397" y="1626413"/>
                  <a:pt x="436397" y="1624660"/>
                  <a:pt x="438150" y="1624660"/>
                </a:cubicBezTo>
                <a:cubicBezTo>
                  <a:pt x="432892" y="1622908"/>
                  <a:pt x="431139" y="1619403"/>
                  <a:pt x="425882" y="1617650"/>
                </a:cubicBezTo>
                <a:cubicBezTo>
                  <a:pt x="422376" y="1614145"/>
                  <a:pt x="424129" y="1610640"/>
                  <a:pt x="417119" y="1608887"/>
                </a:cubicBezTo>
                <a:cubicBezTo>
                  <a:pt x="410108" y="1605382"/>
                  <a:pt x="418871" y="1612392"/>
                  <a:pt x="410108" y="1608887"/>
                </a:cubicBezTo>
                <a:cubicBezTo>
                  <a:pt x="404850" y="1603629"/>
                  <a:pt x="417119" y="1610640"/>
                  <a:pt x="411861" y="1603629"/>
                </a:cubicBezTo>
                <a:cubicBezTo>
                  <a:pt x="401345" y="1596619"/>
                  <a:pt x="390830" y="1589608"/>
                  <a:pt x="378561" y="1584351"/>
                </a:cubicBezTo>
                <a:cubicBezTo>
                  <a:pt x="382067" y="1582598"/>
                  <a:pt x="369798" y="1579093"/>
                  <a:pt x="368046" y="1575588"/>
                </a:cubicBezTo>
                <a:cubicBezTo>
                  <a:pt x="362788" y="1572082"/>
                  <a:pt x="366293" y="1570330"/>
                  <a:pt x="361035" y="1566825"/>
                </a:cubicBezTo>
                <a:cubicBezTo>
                  <a:pt x="354025" y="1565072"/>
                  <a:pt x="347015" y="1561567"/>
                  <a:pt x="343509" y="1559814"/>
                </a:cubicBezTo>
                <a:cubicBezTo>
                  <a:pt x="343509" y="1559814"/>
                  <a:pt x="340004" y="1556309"/>
                  <a:pt x="338252" y="1552804"/>
                </a:cubicBezTo>
                <a:cubicBezTo>
                  <a:pt x="338252" y="1549299"/>
                  <a:pt x="347015" y="1559814"/>
                  <a:pt x="345262" y="1556309"/>
                </a:cubicBezTo>
                <a:cubicBezTo>
                  <a:pt x="340004" y="1551051"/>
                  <a:pt x="327736" y="1540536"/>
                  <a:pt x="324231" y="1540536"/>
                </a:cubicBezTo>
                <a:cubicBezTo>
                  <a:pt x="325983" y="1544041"/>
                  <a:pt x="332994" y="1547546"/>
                  <a:pt x="331241" y="1549299"/>
                </a:cubicBezTo>
                <a:cubicBezTo>
                  <a:pt x="325983" y="1545793"/>
                  <a:pt x="318973" y="1538783"/>
                  <a:pt x="311963" y="1533525"/>
                </a:cubicBezTo>
                <a:cubicBezTo>
                  <a:pt x="306705" y="1528267"/>
                  <a:pt x="299694" y="1521257"/>
                  <a:pt x="296189" y="1519504"/>
                </a:cubicBezTo>
                <a:cubicBezTo>
                  <a:pt x="283921" y="1507236"/>
                  <a:pt x="278663" y="1498473"/>
                  <a:pt x="269900" y="1493215"/>
                </a:cubicBezTo>
                <a:cubicBezTo>
                  <a:pt x="268148" y="1489710"/>
                  <a:pt x="269900" y="1487958"/>
                  <a:pt x="262890" y="1484452"/>
                </a:cubicBezTo>
                <a:cubicBezTo>
                  <a:pt x="264642" y="1486205"/>
                  <a:pt x="262890" y="1486205"/>
                  <a:pt x="264642" y="1489710"/>
                </a:cubicBezTo>
                <a:lnTo>
                  <a:pt x="255879" y="1484452"/>
                </a:lnTo>
                <a:cubicBezTo>
                  <a:pt x="257632" y="1480947"/>
                  <a:pt x="240106" y="1470432"/>
                  <a:pt x="241859" y="1466926"/>
                </a:cubicBezTo>
                <a:cubicBezTo>
                  <a:pt x="243611" y="1470432"/>
                  <a:pt x="247116" y="1472184"/>
                  <a:pt x="247116" y="1470432"/>
                </a:cubicBezTo>
                <a:cubicBezTo>
                  <a:pt x="243611" y="1466926"/>
                  <a:pt x="241859" y="1461669"/>
                  <a:pt x="236601" y="1458163"/>
                </a:cubicBezTo>
                <a:cubicBezTo>
                  <a:pt x="236601" y="1461669"/>
                  <a:pt x="231343" y="1454658"/>
                  <a:pt x="226085" y="1451153"/>
                </a:cubicBezTo>
                <a:cubicBezTo>
                  <a:pt x="222580" y="1445895"/>
                  <a:pt x="231343" y="1452906"/>
                  <a:pt x="226085" y="1447648"/>
                </a:cubicBezTo>
                <a:cubicBezTo>
                  <a:pt x="226085" y="1445895"/>
                  <a:pt x="224333" y="1445895"/>
                  <a:pt x="222580" y="1444143"/>
                </a:cubicBezTo>
                <a:cubicBezTo>
                  <a:pt x="226085" y="1444143"/>
                  <a:pt x="236601" y="1456411"/>
                  <a:pt x="236601" y="1451153"/>
                </a:cubicBezTo>
                <a:cubicBezTo>
                  <a:pt x="227838" y="1445895"/>
                  <a:pt x="222580" y="1431874"/>
                  <a:pt x="215570" y="1431874"/>
                </a:cubicBezTo>
                <a:cubicBezTo>
                  <a:pt x="213817" y="1428369"/>
                  <a:pt x="215570" y="1430122"/>
                  <a:pt x="213817" y="1426617"/>
                </a:cubicBezTo>
                <a:cubicBezTo>
                  <a:pt x="210312" y="1423111"/>
                  <a:pt x="205054" y="1416101"/>
                  <a:pt x="203301" y="1416101"/>
                </a:cubicBezTo>
                <a:cubicBezTo>
                  <a:pt x="205054" y="1419606"/>
                  <a:pt x="208559" y="1421359"/>
                  <a:pt x="210312" y="1424864"/>
                </a:cubicBezTo>
                <a:cubicBezTo>
                  <a:pt x="199796" y="1416101"/>
                  <a:pt x="196291" y="1409091"/>
                  <a:pt x="189281" y="1405585"/>
                </a:cubicBezTo>
                <a:cubicBezTo>
                  <a:pt x="187528" y="1402080"/>
                  <a:pt x="192786" y="1405585"/>
                  <a:pt x="191033" y="1402080"/>
                </a:cubicBezTo>
                <a:cubicBezTo>
                  <a:pt x="194538" y="1410843"/>
                  <a:pt x="203301" y="1416101"/>
                  <a:pt x="201549" y="1410843"/>
                </a:cubicBezTo>
                <a:cubicBezTo>
                  <a:pt x="196291" y="1405585"/>
                  <a:pt x="192786" y="1400328"/>
                  <a:pt x="185775" y="1395070"/>
                </a:cubicBezTo>
                <a:cubicBezTo>
                  <a:pt x="185775" y="1395070"/>
                  <a:pt x="185775" y="1396822"/>
                  <a:pt x="187528" y="1400328"/>
                </a:cubicBezTo>
                <a:cubicBezTo>
                  <a:pt x="182270" y="1396822"/>
                  <a:pt x="178765" y="1391565"/>
                  <a:pt x="175260" y="1388059"/>
                </a:cubicBezTo>
                <a:cubicBezTo>
                  <a:pt x="171755" y="1381049"/>
                  <a:pt x="175260" y="1384554"/>
                  <a:pt x="175260" y="1382802"/>
                </a:cubicBezTo>
                <a:cubicBezTo>
                  <a:pt x="164744" y="1374039"/>
                  <a:pt x="154229" y="1354760"/>
                  <a:pt x="145466" y="1345997"/>
                </a:cubicBezTo>
                <a:cubicBezTo>
                  <a:pt x="145466" y="1344244"/>
                  <a:pt x="148971" y="1347750"/>
                  <a:pt x="150723" y="1345997"/>
                </a:cubicBezTo>
                <a:cubicBezTo>
                  <a:pt x="145466" y="1335481"/>
                  <a:pt x="145466" y="1344244"/>
                  <a:pt x="141960" y="1335481"/>
                </a:cubicBezTo>
                <a:cubicBezTo>
                  <a:pt x="141960" y="1337234"/>
                  <a:pt x="143713" y="1337234"/>
                  <a:pt x="143713" y="1333729"/>
                </a:cubicBezTo>
                <a:cubicBezTo>
                  <a:pt x="140208" y="1331976"/>
                  <a:pt x="136703" y="1326718"/>
                  <a:pt x="134950" y="1326718"/>
                </a:cubicBezTo>
                <a:cubicBezTo>
                  <a:pt x="138455" y="1331976"/>
                  <a:pt x="140208" y="1335481"/>
                  <a:pt x="141960" y="1340739"/>
                </a:cubicBezTo>
                <a:cubicBezTo>
                  <a:pt x="140208" y="1338987"/>
                  <a:pt x="140208" y="1340739"/>
                  <a:pt x="141960" y="1344244"/>
                </a:cubicBezTo>
                <a:cubicBezTo>
                  <a:pt x="134950" y="1335481"/>
                  <a:pt x="129692" y="1324966"/>
                  <a:pt x="124434" y="1316203"/>
                </a:cubicBezTo>
                <a:cubicBezTo>
                  <a:pt x="117424" y="1307440"/>
                  <a:pt x="119177" y="1314450"/>
                  <a:pt x="117424" y="1314450"/>
                </a:cubicBezTo>
                <a:cubicBezTo>
                  <a:pt x="113919" y="1305687"/>
                  <a:pt x="117424" y="1312698"/>
                  <a:pt x="117424" y="1305687"/>
                </a:cubicBezTo>
                <a:cubicBezTo>
                  <a:pt x="126187" y="1316203"/>
                  <a:pt x="129692" y="1323213"/>
                  <a:pt x="136703" y="1331976"/>
                </a:cubicBezTo>
                <a:cubicBezTo>
                  <a:pt x="133197" y="1324966"/>
                  <a:pt x="134950" y="1326718"/>
                  <a:pt x="131445" y="1319708"/>
                </a:cubicBezTo>
                <a:cubicBezTo>
                  <a:pt x="133197" y="1319708"/>
                  <a:pt x="134950" y="1321022"/>
                  <a:pt x="136483" y="1321899"/>
                </a:cubicBezTo>
                <a:lnTo>
                  <a:pt x="139987" y="1321487"/>
                </a:lnTo>
                <a:lnTo>
                  <a:pt x="140304" y="1321658"/>
                </a:lnTo>
                <a:lnTo>
                  <a:pt x="143713" y="1328690"/>
                </a:lnTo>
                <a:cubicBezTo>
                  <a:pt x="145466" y="1331100"/>
                  <a:pt x="147218" y="1332852"/>
                  <a:pt x="147218" y="1331976"/>
                </a:cubicBezTo>
                <a:cubicBezTo>
                  <a:pt x="147218" y="1329347"/>
                  <a:pt x="144589" y="1325404"/>
                  <a:pt x="141961" y="1322556"/>
                </a:cubicBezTo>
                <a:lnTo>
                  <a:pt x="140304" y="1321658"/>
                </a:lnTo>
                <a:lnTo>
                  <a:pt x="140208" y="1321461"/>
                </a:lnTo>
                <a:lnTo>
                  <a:pt x="139987" y="1321487"/>
                </a:lnTo>
                <a:lnTo>
                  <a:pt x="136703" y="1319708"/>
                </a:lnTo>
                <a:cubicBezTo>
                  <a:pt x="134950" y="1314450"/>
                  <a:pt x="127940" y="1305687"/>
                  <a:pt x="126187" y="1305687"/>
                </a:cubicBezTo>
                <a:cubicBezTo>
                  <a:pt x="126187" y="1310945"/>
                  <a:pt x="131445" y="1312698"/>
                  <a:pt x="131445" y="1316203"/>
                </a:cubicBezTo>
                <a:lnTo>
                  <a:pt x="131445" y="1316641"/>
                </a:lnTo>
                <a:cubicBezTo>
                  <a:pt x="131445" y="1317517"/>
                  <a:pt x="131445" y="1318832"/>
                  <a:pt x="131445" y="1319708"/>
                </a:cubicBezTo>
                <a:cubicBezTo>
                  <a:pt x="124434" y="1309192"/>
                  <a:pt x="115671" y="1293419"/>
                  <a:pt x="108661" y="1279398"/>
                </a:cubicBezTo>
                <a:cubicBezTo>
                  <a:pt x="103403" y="1270197"/>
                  <a:pt x="100117" y="1261982"/>
                  <a:pt x="96584" y="1259188"/>
                </a:cubicBezTo>
                <a:lnTo>
                  <a:pt x="93391" y="1258479"/>
                </a:lnTo>
                <a:lnTo>
                  <a:pt x="93107" y="1257929"/>
                </a:lnTo>
                <a:cubicBezTo>
                  <a:pt x="92011" y="1255738"/>
                  <a:pt x="91135" y="1253985"/>
                  <a:pt x="91135" y="1254862"/>
                </a:cubicBezTo>
                <a:lnTo>
                  <a:pt x="93035" y="1258400"/>
                </a:lnTo>
                <a:lnTo>
                  <a:pt x="92888" y="1258367"/>
                </a:lnTo>
                <a:lnTo>
                  <a:pt x="93095" y="1258511"/>
                </a:lnTo>
                <a:lnTo>
                  <a:pt x="97488" y="1266692"/>
                </a:lnTo>
                <a:cubicBezTo>
                  <a:pt x="99898" y="1270197"/>
                  <a:pt x="102527" y="1273264"/>
                  <a:pt x="105156" y="1275893"/>
                </a:cubicBezTo>
                <a:cubicBezTo>
                  <a:pt x="105156" y="1284656"/>
                  <a:pt x="112166" y="1288161"/>
                  <a:pt x="113919" y="1295172"/>
                </a:cubicBezTo>
                <a:cubicBezTo>
                  <a:pt x="110414" y="1293419"/>
                  <a:pt x="110414" y="1288161"/>
                  <a:pt x="106908" y="1286409"/>
                </a:cubicBezTo>
                <a:cubicBezTo>
                  <a:pt x="106908" y="1286409"/>
                  <a:pt x="105156" y="1284656"/>
                  <a:pt x="105156" y="1288161"/>
                </a:cubicBezTo>
                <a:cubicBezTo>
                  <a:pt x="99898" y="1281151"/>
                  <a:pt x="98145" y="1284656"/>
                  <a:pt x="96393" y="1275893"/>
                </a:cubicBezTo>
                <a:cubicBezTo>
                  <a:pt x="98145" y="1274140"/>
                  <a:pt x="105156" y="1288161"/>
                  <a:pt x="105156" y="1279398"/>
                </a:cubicBezTo>
                <a:cubicBezTo>
                  <a:pt x="98145" y="1274140"/>
                  <a:pt x="92888" y="1265377"/>
                  <a:pt x="91135" y="1268883"/>
                </a:cubicBezTo>
                <a:cubicBezTo>
                  <a:pt x="91135" y="1270635"/>
                  <a:pt x="98145" y="1279398"/>
                  <a:pt x="94640" y="1277646"/>
                </a:cubicBezTo>
                <a:cubicBezTo>
                  <a:pt x="92888" y="1275893"/>
                  <a:pt x="92888" y="1274140"/>
                  <a:pt x="91135" y="1270635"/>
                </a:cubicBezTo>
                <a:cubicBezTo>
                  <a:pt x="91135" y="1265377"/>
                  <a:pt x="82372" y="1253109"/>
                  <a:pt x="87630" y="1254862"/>
                </a:cubicBezTo>
                <a:cubicBezTo>
                  <a:pt x="85877" y="1253109"/>
                  <a:pt x="80619" y="1246099"/>
                  <a:pt x="77114" y="1239088"/>
                </a:cubicBezTo>
                <a:cubicBezTo>
                  <a:pt x="73609" y="1232078"/>
                  <a:pt x="70104" y="1223315"/>
                  <a:pt x="68351" y="1219810"/>
                </a:cubicBezTo>
                <a:cubicBezTo>
                  <a:pt x="68351" y="1221562"/>
                  <a:pt x="68351" y="1219810"/>
                  <a:pt x="66599" y="1219810"/>
                </a:cubicBezTo>
                <a:cubicBezTo>
                  <a:pt x="66599" y="1218057"/>
                  <a:pt x="66599" y="1214552"/>
                  <a:pt x="64846" y="1212799"/>
                </a:cubicBezTo>
                <a:cubicBezTo>
                  <a:pt x="64846" y="1211047"/>
                  <a:pt x="66599" y="1211047"/>
                  <a:pt x="68351" y="1212799"/>
                </a:cubicBezTo>
                <a:cubicBezTo>
                  <a:pt x="71856" y="1221562"/>
                  <a:pt x="75362" y="1228573"/>
                  <a:pt x="78867" y="1237336"/>
                </a:cubicBezTo>
                <a:cubicBezTo>
                  <a:pt x="78867" y="1233831"/>
                  <a:pt x="82372" y="1240841"/>
                  <a:pt x="82372" y="1233831"/>
                </a:cubicBezTo>
                <a:cubicBezTo>
                  <a:pt x="77114" y="1230325"/>
                  <a:pt x="71856" y="1212799"/>
                  <a:pt x="64846" y="1204036"/>
                </a:cubicBezTo>
                <a:cubicBezTo>
                  <a:pt x="64846" y="1207542"/>
                  <a:pt x="66599" y="1211047"/>
                  <a:pt x="64846" y="1209294"/>
                </a:cubicBezTo>
                <a:cubicBezTo>
                  <a:pt x="59588" y="1198779"/>
                  <a:pt x="54330" y="1179500"/>
                  <a:pt x="50825" y="1179500"/>
                </a:cubicBezTo>
                <a:cubicBezTo>
                  <a:pt x="50825" y="1177747"/>
                  <a:pt x="52578" y="1174242"/>
                  <a:pt x="45567" y="1165479"/>
                </a:cubicBezTo>
                <a:cubicBezTo>
                  <a:pt x="45567" y="1161974"/>
                  <a:pt x="47320" y="1163727"/>
                  <a:pt x="47320" y="1160221"/>
                </a:cubicBezTo>
                <a:cubicBezTo>
                  <a:pt x="50825" y="1163727"/>
                  <a:pt x="49073" y="1167232"/>
                  <a:pt x="50825" y="1168984"/>
                </a:cubicBezTo>
                <a:cubicBezTo>
                  <a:pt x="49073" y="1158469"/>
                  <a:pt x="54330" y="1174242"/>
                  <a:pt x="54330" y="1170737"/>
                </a:cubicBezTo>
                <a:cubicBezTo>
                  <a:pt x="54330" y="1165479"/>
                  <a:pt x="50825" y="1161974"/>
                  <a:pt x="49073" y="1158469"/>
                </a:cubicBezTo>
                <a:cubicBezTo>
                  <a:pt x="49073" y="1163727"/>
                  <a:pt x="45567" y="1153211"/>
                  <a:pt x="43815" y="1158469"/>
                </a:cubicBezTo>
                <a:cubicBezTo>
                  <a:pt x="45567" y="1154964"/>
                  <a:pt x="43815" y="1140943"/>
                  <a:pt x="38557" y="1139190"/>
                </a:cubicBezTo>
                <a:cubicBezTo>
                  <a:pt x="38557" y="1135685"/>
                  <a:pt x="38557" y="1133932"/>
                  <a:pt x="38557" y="1130427"/>
                </a:cubicBezTo>
                <a:cubicBezTo>
                  <a:pt x="40310" y="1126922"/>
                  <a:pt x="45567" y="1149706"/>
                  <a:pt x="47320" y="1140943"/>
                </a:cubicBezTo>
                <a:cubicBezTo>
                  <a:pt x="50825" y="1161974"/>
                  <a:pt x="59588" y="1175995"/>
                  <a:pt x="68351" y="1195273"/>
                </a:cubicBezTo>
                <a:cubicBezTo>
                  <a:pt x="68351" y="1186510"/>
                  <a:pt x="59588" y="1179500"/>
                  <a:pt x="63093" y="1175995"/>
                </a:cubicBezTo>
                <a:cubicBezTo>
                  <a:pt x="59588" y="1168984"/>
                  <a:pt x="57836" y="1168984"/>
                  <a:pt x="56083" y="1168984"/>
                </a:cubicBezTo>
                <a:cubicBezTo>
                  <a:pt x="54330" y="1156716"/>
                  <a:pt x="54330" y="1163727"/>
                  <a:pt x="56083" y="1161974"/>
                </a:cubicBezTo>
                <a:cubicBezTo>
                  <a:pt x="54330" y="1156716"/>
                  <a:pt x="54330" y="1151458"/>
                  <a:pt x="52578" y="1154964"/>
                </a:cubicBezTo>
                <a:cubicBezTo>
                  <a:pt x="49073" y="1144448"/>
                  <a:pt x="56083" y="1154964"/>
                  <a:pt x="57836" y="1153211"/>
                </a:cubicBezTo>
                <a:cubicBezTo>
                  <a:pt x="54330" y="1146201"/>
                  <a:pt x="54330" y="1139190"/>
                  <a:pt x="50825" y="1132180"/>
                </a:cubicBezTo>
                <a:cubicBezTo>
                  <a:pt x="49073" y="1133932"/>
                  <a:pt x="49073" y="1133932"/>
                  <a:pt x="49073" y="1135685"/>
                </a:cubicBezTo>
                <a:cubicBezTo>
                  <a:pt x="50825" y="1139190"/>
                  <a:pt x="50825" y="1142695"/>
                  <a:pt x="54330" y="1146201"/>
                </a:cubicBezTo>
                <a:cubicBezTo>
                  <a:pt x="54330" y="1149706"/>
                  <a:pt x="50825" y="1151458"/>
                  <a:pt x="49073" y="1144448"/>
                </a:cubicBezTo>
                <a:cubicBezTo>
                  <a:pt x="50825" y="1149706"/>
                  <a:pt x="54330" y="1147953"/>
                  <a:pt x="50825" y="1144448"/>
                </a:cubicBezTo>
                <a:cubicBezTo>
                  <a:pt x="49073" y="1140943"/>
                  <a:pt x="47320" y="1139190"/>
                  <a:pt x="47320" y="1139190"/>
                </a:cubicBezTo>
                <a:cubicBezTo>
                  <a:pt x="45567" y="1133932"/>
                  <a:pt x="42062" y="1119912"/>
                  <a:pt x="40310" y="1119912"/>
                </a:cubicBezTo>
                <a:cubicBezTo>
                  <a:pt x="40310" y="1125169"/>
                  <a:pt x="45567" y="1130427"/>
                  <a:pt x="45567" y="1135685"/>
                </a:cubicBezTo>
                <a:cubicBezTo>
                  <a:pt x="40310" y="1132180"/>
                  <a:pt x="40310" y="1125169"/>
                  <a:pt x="38557" y="1125169"/>
                </a:cubicBezTo>
                <a:cubicBezTo>
                  <a:pt x="42062" y="1121664"/>
                  <a:pt x="33299" y="1093623"/>
                  <a:pt x="29794" y="1095375"/>
                </a:cubicBezTo>
                <a:cubicBezTo>
                  <a:pt x="29794" y="1088365"/>
                  <a:pt x="33299" y="1091870"/>
                  <a:pt x="29794" y="1084860"/>
                </a:cubicBezTo>
                <a:cubicBezTo>
                  <a:pt x="28041" y="1083107"/>
                  <a:pt x="28041" y="1084860"/>
                  <a:pt x="26289" y="1083107"/>
                </a:cubicBezTo>
                <a:cubicBezTo>
                  <a:pt x="26289" y="1077849"/>
                  <a:pt x="24536" y="1077849"/>
                  <a:pt x="22784" y="1074344"/>
                </a:cubicBezTo>
                <a:cubicBezTo>
                  <a:pt x="22784" y="1069086"/>
                  <a:pt x="22784" y="1063828"/>
                  <a:pt x="21031" y="1058571"/>
                </a:cubicBezTo>
                <a:cubicBezTo>
                  <a:pt x="23660" y="1064705"/>
                  <a:pt x="26289" y="1070401"/>
                  <a:pt x="28918" y="1075001"/>
                </a:cubicBezTo>
                <a:lnTo>
                  <a:pt x="31416" y="1078801"/>
                </a:lnTo>
                <a:lnTo>
                  <a:pt x="30013" y="1070182"/>
                </a:lnTo>
                <a:cubicBezTo>
                  <a:pt x="29356" y="1067334"/>
                  <a:pt x="28918" y="1064705"/>
                  <a:pt x="29794" y="1062076"/>
                </a:cubicBezTo>
                <a:cubicBezTo>
                  <a:pt x="31547" y="1063828"/>
                  <a:pt x="31547" y="1060323"/>
                  <a:pt x="31547" y="1056818"/>
                </a:cubicBezTo>
                <a:cubicBezTo>
                  <a:pt x="26289" y="1049808"/>
                  <a:pt x="28041" y="1042797"/>
                  <a:pt x="28041" y="1041045"/>
                </a:cubicBezTo>
                <a:cubicBezTo>
                  <a:pt x="26289" y="1039292"/>
                  <a:pt x="24536" y="1034034"/>
                  <a:pt x="24536" y="1035787"/>
                </a:cubicBezTo>
                <a:cubicBezTo>
                  <a:pt x="24536" y="1037539"/>
                  <a:pt x="28041" y="1048055"/>
                  <a:pt x="26289" y="1046302"/>
                </a:cubicBezTo>
                <a:cubicBezTo>
                  <a:pt x="26289" y="1042797"/>
                  <a:pt x="21031" y="1032282"/>
                  <a:pt x="21031" y="1035787"/>
                </a:cubicBezTo>
                <a:cubicBezTo>
                  <a:pt x="22784" y="1039292"/>
                  <a:pt x="24536" y="1049808"/>
                  <a:pt x="22784" y="1048055"/>
                </a:cubicBezTo>
                <a:cubicBezTo>
                  <a:pt x="17526" y="1039292"/>
                  <a:pt x="19278" y="1030529"/>
                  <a:pt x="15773" y="1027024"/>
                </a:cubicBezTo>
                <a:cubicBezTo>
                  <a:pt x="15773" y="1023519"/>
                  <a:pt x="17526" y="1025271"/>
                  <a:pt x="17526" y="1025271"/>
                </a:cubicBezTo>
                <a:cubicBezTo>
                  <a:pt x="15773" y="1018261"/>
                  <a:pt x="14021" y="1004240"/>
                  <a:pt x="12268" y="1002487"/>
                </a:cubicBezTo>
                <a:cubicBezTo>
                  <a:pt x="12268" y="990219"/>
                  <a:pt x="8763" y="986714"/>
                  <a:pt x="7010" y="974446"/>
                </a:cubicBezTo>
                <a:cubicBezTo>
                  <a:pt x="7010" y="974446"/>
                  <a:pt x="8763" y="965683"/>
                  <a:pt x="5258" y="965683"/>
                </a:cubicBezTo>
                <a:cubicBezTo>
                  <a:pt x="5258" y="960425"/>
                  <a:pt x="7010" y="963930"/>
                  <a:pt x="7010" y="960425"/>
                </a:cubicBezTo>
                <a:cubicBezTo>
                  <a:pt x="3505" y="956920"/>
                  <a:pt x="5258" y="941146"/>
                  <a:pt x="3505" y="934136"/>
                </a:cubicBezTo>
                <a:cubicBezTo>
                  <a:pt x="5258" y="935889"/>
                  <a:pt x="5258" y="934136"/>
                  <a:pt x="7010" y="930631"/>
                </a:cubicBezTo>
                <a:cubicBezTo>
                  <a:pt x="7010" y="921868"/>
                  <a:pt x="3505" y="927126"/>
                  <a:pt x="3505" y="921868"/>
                </a:cubicBezTo>
                <a:cubicBezTo>
                  <a:pt x="5258" y="923620"/>
                  <a:pt x="5258" y="923620"/>
                  <a:pt x="7010" y="920115"/>
                </a:cubicBezTo>
                <a:cubicBezTo>
                  <a:pt x="3505" y="916610"/>
                  <a:pt x="7010" y="914857"/>
                  <a:pt x="5258" y="911352"/>
                </a:cubicBezTo>
                <a:cubicBezTo>
                  <a:pt x="5258" y="906094"/>
                  <a:pt x="3505" y="913105"/>
                  <a:pt x="3505" y="911352"/>
                </a:cubicBezTo>
                <a:cubicBezTo>
                  <a:pt x="3505" y="900837"/>
                  <a:pt x="0" y="888568"/>
                  <a:pt x="1752" y="878053"/>
                </a:cubicBezTo>
                <a:cubicBezTo>
                  <a:pt x="1752" y="881558"/>
                  <a:pt x="3505" y="881558"/>
                  <a:pt x="3505" y="879805"/>
                </a:cubicBezTo>
                <a:cubicBezTo>
                  <a:pt x="1752" y="871042"/>
                  <a:pt x="1752" y="865785"/>
                  <a:pt x="3505" y="865785"/>
                </a:cubicBezTo>
                <a:cubicBezTo>
                  <a:pt x="3505" y="853516"/>
                  <a:pt x="1752" y="839496"/>
                  <a:pt x="5258" y="832485"/>
                </a:cubicBezTo>
                <a:cubicBezTo>
                  <a:pt x="3505" y="827227"/>
                  <a:pt x="5258" y="821970"/>
                  <a:pt x="5258" y="816712"/>
                </a:cubicBezTo>
                <a:cubicBezTo>
                  <a:pt x="3505" y="814959"/>
                  <a:pt x="5258" y="809701"/>
                  <a:pt x="1752" y="807949"/>
                </a:cubicBezTo>
                <a:cubicBezTo>
                  <a:pt x="5258" y="804444"/>
                  <a:pt x="5258" y="804444"/>
                  <a:pt x="5258" y="797433"/>
                </a:cubicBezTo>
                <a:cubicBezTo>
                  <a:pt x="7010" y="799186"/>
                  <a:pt x="5258" y="806196"/>
                  <a:pt x="5258" y="811454"/>
                </a:cubicBezTo>
                <a:cubicBezTo>
                  <a:pt x="8763" y="807949"/>
                  <a:pt x="10515" y="813207"/>
                  <a:pt x="10515" y="816712"/>
                </a:cubicBezTo>
                <a:cubicBezTo>
                  <a:pt x="12268" y="809701"/>
                  <a:pt x="14021" y="802691"/>
                  <a:pt x="10515" y="799186"/>
                </a:cubicBezTo>
                <a:cubicBezTo>
                  <a:pt x="12268" y="790423"/>
                  <a:pt x="15773" y="781660"/>
                  <a:pt x="12268" y="769392"/>
                </a:cubicBezTo>
                <a:cubicBezTo>
                  <a:pt x="14021" y="764134"/>
                  <a:pt x="15773" y="772897"/>
                  <a:pt x="15773" y="765886"/>
                </a:cubicBezTo>
                <a:cubicBezTo>
                  <a:pt x="15773" y="764134"/>
                  <a:pt x="15773" y="765886"/>
                  <a:pt x="14021" y="764134"/>
                </a:cubicBezTo>
                <a:cubicBezTo>
                  <a:pt x="17526" y="757123"/>
                  <a:pt x="17526" y="748360"/>
                  <a:pt x="19278" y="737845"/>
                </a:cubicBezTo>
                <a:cubicBezTo>
                  <a:pt x="21031" y="727329"/>
                  <a:pt x="22784" y="715061"/>
                  <a:pt x="24536" y="706298"/>
                </a:cubicBezTo>
                <a:cubicBezTo>
                  <a:pt x="21031" y="713308"/>
                  <a:pt x="22784" y="713308"/>
                  <a:pt x="19278" y="718566"/>
                </a:cubicBezTo>
                <a:cubicBezTo>
                  <a:pt x="21031" y="722071"/>
                  <a:pt x="15773" y="723824"/>
                  <a:pt x="17526" y="727329"/>
                </a:cubicBezTo>
                <a:cubicBezTo>
                  <a:pt x="19278" y="727329"/>
                  <a:pt x="19278" y="723824"/>
                  <a:pt x="19278" y="725577"/>
                </a:cubicBezTo>
                <a:cubicBezTo>
                  <a:pt x="17526" y="741350"/>
                  <a:pt x="14021" y="746608"/>
                  <a:pt x="14021" y="762381"/>
                </a:cubicBezTo>
                <a:cubicBezTo>
                  <a:pt x="12268" y="757123"/>
                  <a:pt x="14021" y="750113"/>
                  <a:pt x="10515" y="757123"/>
                </a:cubicBezTo>
                <a:cubicBezTo>
                  <a:pt x="10515" y="751866"/>
                  <a:pt x="12268" y="746608"/>
                  <a:pt x="14021" y="744855"/>
                </a:cubicBezTo>
                <a:cubicBezTo>
                  <a:pt x="14021" y="743103"/>
                  <a:pt x="14021" y="737845"/>
                  <a:pt x="14021" y="730834"/>
                </a:cubicBezTo>
                <a:cubicBezTo>
                  <a:pt x="14021" y="725577"/>
                  <a:pt x="15773" y="718566"/>
                  <a:pt x="17526" y="713308"/>
                </a:cubicBezTo>
                <a:cubicBezTo>
                  <a:pt x="17526" y="716814"/>
                  <a:pt x="17526" y="720319"/>
                  <a:pt x="19278" y="716814"/>
                </a:cubicBezTo>
                <a:cubicBezTo>
                  <a:pt x="21031" y="713308"/>
                  <a:pt x="19278" y="708051"/>
                  <a:pt x="21031" y="702793"/>
                </a:cubicBezTo>
                <a:lnTo>
                  <a:pt x="17526" y="708051"/>
                </a:lnTo>
                <a:cubicBezTo>
                  <a:pt x="21031" y="692277"/>
                  <a:pt x="24536" y="676504"/>
                  <a:pt x="26289" y="660730"/>
                </a:cubicBezTo>
                <a:cubicBezTo>
                  <a:pt x="29794" y="655473"/>
                  <a:pt x="29794" y="658978"/>
                  <a:pt x="31547" y="655473"/>
                </a:cubicBezTo>
                <a:cubicBezTo>
                  <a:pt x="31547" y="653720"/>
                  <a:pt x="31547" y="650215"/>
                  <a:pt x="31547" y="648462"/>
                </a:cubicBezTo>
                <a:cubicBezTo>
                  <a:pt x="33299" y="644957"/>
                  <a:pt x="33299" y="648462"/>
                  <a:pt x="33299" y="648462"/>
                </a:cubicBezTo>
                <a:cubicBezTo>
                  <a:pt x="33299" y="644957"/>
                  <a:pt x="36804" y="641452"/>
                  <a:pt x="35052" y="637947"/>
                </a:cubicBezTo>
                <a:cubicBezTo>
                  <a:pt x="35052" y="639699"/>
                  <a:pt x="33299" y="643204"/>
                  <a:pt x="33299" y="639699"/>
                </a:cubicBezTo>
                <a:cubicBezTo>
                  <a:pt x="35052" y="636194"/>
                  <a:pt x="35052" y="630936"/>
                  <a:pt x="36804" y="627431"/>
                </a:cubicBezTo>
                <a:cubicBezTo>
                  <a:pt x="36804" y="629184"/>
                  <a:pt x="36804" y="632689"/>
                  <a:pt x="38557" y="629184"/>
                </a:cubicBezTo>
                <a:cubicBezTo>
                  <a:pt x="38557" y="625678"/>
                  <a:pt x="40310" y="622173"/>
                  <a:pt x="40310" y="618668"/>
                </a:cubicBezTo>
                <a:cubicBezTo>
                  <a:pt x="38557" y="622173"/>
                  <a:pt x="38557" y="620421"/>
                  <a:pt x="36804" y="618668"/>
                </a:cubicBezTo>
                <a:cubicBezTo>
                  <a:pt x="42062" y="613410"/>
                  <a:pt x="42391" y="606181"/>
                  <a:pt x="44445" y="599937"/>
                </a:cubicBezTo>
                <a:lnTo>
                  <a:pt x="46864" y="595052"/>
                </a:lnTo>
                <a:lnTo>
                  <a:pt x="46663" y="595884"/>
                </a:lnTo>
                <a:cubicBezTo>
                  <a:pt x="46444" y="597199"/>
                  <a:pt x="46444" y="598513"/>
                  <a:pt x="47320" y="597637"/>
                </a:cubicBezTo>
                <a:cubicBezTo>
                  <a:pt x="52578" y="588874"/>
                  <a:pt x="56083" y="576606"/>
                  <a:pt x="61341" y="564337"/>
                </a:cubicBezTo>
                <a:cubicBezTo>
                  <a:pt x="64846" y="550317"/>
                  <a:pt x="70104" y="538048"/>
                  <a:pt x="77114" y="527533"/>
                </a:cubicBezTo>
                <a:cubicBezTo>
                  <a:pt x="78867" y="525780"/>
                  <a:pt x="75362" y="529285"/>
                  <a:pt x="77114" y="525780"/>
                </a:cubicBezTo>
                <a:cubicBezTo>
                  <a:pt x="80619" y="517017"/>
                  <a:pt x="77114" y="527533"/>
                  <a:pt x="80619" y="522275"/>
                </a:cubicBezTo>
                <a:cubicBezTo>
                  <a:pt x="84125" y="513512"/>
                  <a:pt x="78867" y="522275"/>
                  <a:pt x="80619" y="515265"/>
                </a:cubicBezTo>
                <a:cubicBezTo>
                  <a:pt x="84125" y="511759"/>
                  <a:pt x="82372" y="517017"/>
                  <a:pt x="85877" y="511759"/>
                </a:cubicBezTo>
                <a:cubicBezTo>
                  <a:pt x="87630" y="504749"/>
                  <a:pt x="91135" y="499491"/>
                  <a:pt x="92888" y="492481"/>
                </a:cubicBezTo>
                <a:cubicBezTo>
                  <a:pt x="91135" y="494233"/>
                  <a:pt x="91135" y="494233"/>
                  <a:pt x="91135" y="492481"/>
                </a:cubicBezTo>
                <a:cubicBezTo>
                  <a:pt x="92888" y="490728"/>
                  <a:pt x="92888" y="487223"/>
                  <a:pt x="92888" y="485470"/>
                </a:cubicBezTo>
                <a:cubicBezTo>
                  <a:pt x="101651" y="476707"/>
                  <a:pt x="101651" y="467944"/>
                  <a:pt x="106908" y="460934"/>
                </a:cubicBezTo>
                <a:cubicBezTo>
                  <a:pt x="108661" y="464439"/>
                  <a:pt x="101651" y="471450"/>
                  <a:pt x="99898" y="476707"/>
                </a:cubicBezTo>
                <a:cubicBezTo>
                  <a:pt x="101651" y="474955"/>
                  <a:pt x="101651" y="476707"/>
                  <a:pt x="101651" y="476707"/>
                </a:cubicBezTo>
                <a:cubicBezTo>
                  <a:pt x="106908" y="466192"/>
                  <a:pt x="113919" y="455676"/>
                  <a:pt x="119177" y="445161"/>
                </a:cubicBezTo>
                <a:cubicBezTo>
                  <a:pt x="113919" y="450418"/>
                  <a:pt x="110414" y="455676"/>
                  <a:pt x="108661" y="462687"/>
                </a:cubicBezTo>
                <a:cubicBezTo>
                  <a:pt x="108661" y="459181"/>
                  <a:pt x="106908" y="460934"/>
                  <a:pt x="106908" y="459181"/>
                </a:cubicBezTo>
                <a:cubicBezTo>
                  <a:pt x="113919" y="450418"/>
                  <a:pt x="110414" y="452171"/>
                  <a:pt x="113919" y="445161"/>
                </a:cubicBezTo>
                <a:cubicBezTo>
                  <a:pt x="117424" y="443408"/>
                  <a:pt x="122682" y="438150"/>
                  <a:pt x="124434" y="432892"/>
                </a:cubicBezTo>
                <a:cubicBezTo>
                  <a:pt x="122682" y="434645"/>
                  <a:pt x="120929" y="436398"/>
                  <a:pt x="119177" y="436398"/>
                </a:cubicBezTo>
                <a:cubicBezTo>
                  <a:pt x="122682" y="432892"/>
                  <a:pt x="124434" y="427635"/>
                  <a:pt x="127940" y="425882"/>
                </a:cubicBezTo>
                <a:cubicBezTo>
                  <a:pt x="127940" y="424129"/>
                  <a:pt x="131445" y="413614"/>
                  <a:pt x="134950" y="413614"/>
                </a:cubicBezTo>
                <a:cubicBezTo>
                  <a:pt x="140208" y="401346"/>
                  <a:pt x="147218" y="392583"/>
                  <a:pt x="154229" y="382067"/>
                </a:cubicBezTo>
                <a:cubicBezTo>
                  <a:pt x="157734" y="375057"/>
                  <a:pt x="154229" y="375057"/>
                  <a:pt x="159486" y="371551"/>
                </a:cubicBezTo>
                <a:cubicBezTo>
                  <a:pt x="159486" y="375057"/>
                  <a:pt x="162992" y="366293"/>
                  <a:pt x="166497" y="366293"/>
                </a:cubicBezTo>
                <a:cubicBezTo>
                  <a:pt x="170002" y="359283"/>
                  <a:pt x="173507" y="352273"/>
                  <a:pt x="177012" y="347015"/>
                </a:cubicBezTo>
                <a:cubicBezTo>
                  <a:pt x="180518" y="341757"/>
                  <a:pt x="184023" y="336499"/>
                  <a:pt x="185775" y="332994"/>
                </a:cubicBezTo>
                <a:cubicBezTo>
                  <a:pt x="189281" y="329489"/>
                  <a:pt x="191033" y="324231"/>
                  <a:pt x="194538" y="320726"/>
                </a:cubicBezTo>
                <a:cubicBezTo>
                  <a:pt x="194538" y="325984"/>
                  <a:pt x="198044" y="318973"/>
                  <a:pt x="205054" y="311963"/>
                </a:cubicBezTo>
                <a:cubicBezTo>
                  <a:pt x="212064" y="303200"/>
                  <a:pt x="217322" y="294437"/>
                  <a:pt x="220827" y="289179"/>
                </a:cubicBezTo>
                <a:cubicBezTo>
                  <a:pt x="224333" y="289179"/>
                  <a:pt x="213817" y="299695"/>
                  <a:pt x="215570" y="301447"/>
                </a:cubicBezTo>
                <a:cubicBezTo>
                  <a:pt x="219075" y="297942"/>
                  <a:pt x="222580" y="296189"/>
                  <a:pt x="226085" y="292684"/>
                </a:cubicBezTo>
                <a:cubicBezTo>
                  <a:pt x="222580" y="292684"/>
                  <a:pt x="227838" y="289179"/>
                  <a:pt x="229590" y="285674"/>
                </a:cubicBezTo>
                <a:cubicBezTo>
                  <a:pt x="227838" y="285674"/>
                  <a:pt x="229590" y="283921"/>
                  <a:pt x="229590" y="280416"/>
                </a:cubicBezTo>
                <a:cubicBezTo>
                  <a:pt x="234848" y="276911"/>
                  <a:pt x="229590" y="285674"/>
                  <a:pt x="233096" y="283921"/>
                </a:cubicBezTo>
                <a:cubicBezTo>
                  <a:pt x="238353" y="280416"/>
                  <a:pt x="243611" y="275158"/>
                  <a:pt x="243611" y="278664"/>
                </a:cubicBezTo>
                <a:cubicBezTo>
                  <a:pt x="245364" y="273406"/>
                  <a:pt x="243611" y="273406"/>
                  <a:pt x="245364" y="268148"/>
                </a:cubicBezTo>
                <a:cubicBezTo>
                  <a:pt x="250622" y="266395"/>
                  <a:pt x="257632" y="259385"/>
                  <a:pt x="262890" y="257632"/>
                </a:cubicBezTo>
                <a:cubicBezTo>
                  <a:pt x="261137" y="254127"/>
                  <a:pt x="252374" y="261138"/>
                  <a:pt x="250622" y="259385"/>
                </a:cubicBezTo>
                <a:cubicBezTo>
                  <a:pt x="257632" y="250622"/>
                  <a:pt x="264642" y="255880"/>
                  <a:pt x="273405" y="241859"/>
                </a:cubicBezTo>
                <a:cubicBezTo>
                  <a:pt x="259385" y="252375"/>
                  <a:pt x="259385" y="247117"/>
                  <a:pt x="247116" y="259385"/>
                </a:cubicBezTo>
                <a:cubicBezTo>
                  <a:pt x="252374" y="254127"/>
                  <a:pt x="262890" y="241859"/>
                  <a:pt x="264642" y="243612"/>
                </a:cubicBezTo>
                <a:cubicBezTo>
                  <a:pt x="262890" y="243612"/>
                  <a:pt x="261137" y="245364"/>
                  <a:pt x="261137" y="247117"/>
                </a:cubicBezTo>
                <a:cubicBezTo>
                  <a:pt x="268148" y="245364"/>
                  <a:pt x="273405" y="240106"/>
                  <a:pt x="278663" y="234849"/>
                </a:cubicBezTo>
                <a:cubicBezTo>
                  <a:pt x="276911" y="238354"/>
                  <a:pt x="275158" y="241859"/>
                  <a:pt x="280416" y="238354"/>
                </a:cubicBezTo>
                <a:cubicBezTo>
                  <a:pt x="283921" y="236601"/>
                  <a:pt x="285674" y="234849"/>
                  <a:pt x="289179" y="231343"/>
                </a:cubicBezTo>
                <a:cubicBezTo>
                  <a:pt x="285674" y="231343"/>
                  <a:pt x="282168" y="236601"/>
                  <a:pt x="285674" y="231343"/>
                </a:cubicBezTo>
                <a:cubicBezTo>
                  <a:pt x="290931" y="226085"/>
                  <a:pt x="296189" y="224333"/>
                  <a:pt x="297942" y="219075"/>
                </a:cubicBezTo>
                <a:cubicBezTo>
                  <a:pt x="304952" y="217322"/>
                  <a:pt x="317220" y="205054"/>
                  <a:pt x="313715" y="205054"/>
                </a:cubicBezTo>
                <a:lnTo>
                  <a:pt x="318973" y="201549"/>
                </a:lnTo>
                <a:cubicBezTo>
                  <a:pt x="320726" y="198044"/>
                  <a:pt x="324231" y="196291"/>
                  <a:pt x="329489" y="192786"/>
                </a:cubicBezTo>
                <a:cubicBezTo>
                  <a:pt x="334746" y="191034"/>
                  <a:pt x="331241" y="194539"/>
                  <a:pt x="338252" y="189281"/>
                </a:cubicBezTo>
                <a:cubicBezTo>
                  <a:pt x="340880" y="186652"/>
                  <a:pt x="343509" y="183585"/>
                  <a:pt x="346576" y="180737"/>
                </a:cubicBezTo>
                <a:lnTo>
                  <a:pt x="353004" y="176495"/>
                </a:lnTo>
                <a:lnTo>
                  <a:pt x="350301" y="178546"/>
                </a:lnTo>
                <a:cubicBezTo>
                  <a:pt x="347891" y="180518"/>
                  <a:pt x="346138" y="182271"/>
                  <a:pt x="347015" y="182271"/>
                </a:cubicBezTo>
                <a:cubicBezTo>
                  <a:pt x="352272" y="178765"/>
                  <a:pt x="355778" y="178765"/>
                  <a:pt x="357530" y="177013"/>
                </a:cubicBezTo>
                <a:lnTo>
                  <a:pt x="364541" y="170002"/>
                </a:lnTo>
                <a:lnTo>
                  <a:pt x="364541" y="170002"/>
                </a:lnTo>
                <a:lnTo>
                  <a:pt x="364541" y="170002"/>
                </a:lnTo>
                <a:lnTo>
                  <a:pt x="371551" y="162992"/>
                </a:lnTo>
                <a:cubicBezTo>
                  <a:pt x="385572" y="155982"/>
                  <a:pt x="396087" y="140208"/>
                  <a:pt x="411861" y="134950"/>
                </a:cubicBezTo>
                <a:cubicBezTo>
                  <a:pt x="411861" y="134950"/>
                  <a:pt x="413613" y="133198"/>
                  <a:pt x="417119" y="129693"/>
                </a:cubicBezTo>
                <a:cubicBezTo>
                  <a:pt x="424129" y="127940"/>
                  <a:pt x="418871" y="134950"/>
                  <a:pt x="427634" y="129693"/>
                </a:cubicBezTo>
                <a:cubicBezTo>
                  <a:pt x="431139" y="126187"/>
                  <a:pt x="422376" y="129693"/>
                  <a:pt x="427634" y="124435"/>
                </a:cubicBezTo>
                <a:cubicBezTo>
                  <a:pt x="436397" y="119177"/>
                  <a:pt x="443408" y="117424"/>
                  <a:pt x="448665" y="110414"/>
                </a:cubicBezTo>
                <a:cubicBezTo>
                  <a:pt x="457428" y="106909"/>
                  <a:pt x="445160" y="115672"/>
                  <a:pt x="450418" y="113919"/>
                </a:cubicBezTo>
                <a:cubicBezTo>
                  <a:pt x="457428" y="108661"/>
                  <a:pt x="467944" y="105156"/>
                  <a:pt x="471449" y="99898"/>
                </a:cubicBezTo>
                <a:cubicBezTo>
                  <a:pt x="476707" y="96393"/>
                  <a:pt x="483717" y="94641"/>
                  <a:pt x="488975" y="89383"/>
                </a:cubicBezTo>
                <a:cubicBezTo>
                  <a:pt x="494233" y="89383"/>
                  <a:pt x="492480" y="91135"/>
                  <a:pt x="497738" y="89383"/>
                </a:cubicBezTo>
                <a:cubicBezTo>
                  <a:pt x="501243" y="84125"/>
                  <a:pt x="508254" y="87630"/>
                  <a:pt x="511759" y="82372"/>
                </a:cubicBezTo>
                <a:cubicBezTo>
                  <a:pt x="511759" y="82372"/>
                  <a:pt x="513512" y="78867"/>
                  <a:pt x="515264" y="77114"/>
                </a:cubicBezTo>
                <a:cubicBezTo>
                  <a:pt x="520522" y="77114"/>
                  <a:pt x="510006" y="84125"/>
                  <a:pt x="517017" y="82372"/>
                </a:cubicBezTo>
                <a:cubicBezTo>
                  <a:pt x="520522" y="80620"/>
                  <a:pt x="522275" y="80620"/>
                  <a:pt x="525780" y="78867"/>
                </a:cubicBezTo>
                <a:cubicBezTo>
                  <a:pt x="524027" y="78867"/>
                  <a:pt x="522275" y="78867"/>
                  <a:pt x="525780" y="75362"/>
                </a:cubicBezTo>
                <a:cubicBezTo>
                  <a:pt x="531038" y="73609"/>
                  <a:pt x="525780" y="78867"/>
                  <a:pt x="532790" y="75362"/>
                </a:cubicBezTo>
                <a:cubicBezTo>
                  <a:pt x="536295" y="71857"/>
                  <a:pt x="532790" y="71857"/>
                  <a:pt x="531038" y="70104"/>
                </a:cubicBezTo>
                <a:cubicBezTo>
                  <a:pt x="538048" y="71857"/>
                  <a:pt x="532790" y="68351"/>
                  <a:pt x="538048" y="68351"/>
                </a:cubicBezTo>
                <a:cubicBezTo>
                  <a:pt x="536295" y="68351"/>
                  <a:pt x="541553" y="66599"/>
                  <a:pt x="543306" y="66599"/>
                </a:cubicBezTo>
                <a:cubicBezTo>
                  <a:pt x="541553" y="68351"/>
                  <a:pt x="538048" y="70104"/>
                  <a:pt x="539801" y="70104"/>
                </a:cubicBezTo>
                <a:cubicBezTo>
                  <a:pt x="545058" y="70104"/>
                  <a:pt x="548564" y="66599"/>
                  <a:pt x="553821" y="64846"/>
                </a:cubicBezTo>
                <a:cubicBezTo>
                  <a:pt x="550316" y="64846"/>
                  <a:pt x="546811" y="68351"/>
                  <a:pt x="543306" y="66599"/>
                </a:cubicBezTo>
                <a:cubicBezTo>
                  <a:pt x="550316" y="61341"/>
                  <a:pt x="560832" y="61341"/>
                  <a:pt x="559079" y="56083"/>
                </a:cubicBezTo>
                <a:cubicBezTo>
                  <a:pt x="560832" y="57836"/>
                  <a:pt x="564337" y="57836"/>
                  <a:pt x="566090" y="57836"/>
                </a:cubicBezTo>
                <a:cubicBezTo>
                  <a:pt x="564337" y="59589"/>
                  <a:pt x="560832" y="61341"/>
                  <a:pt x="562584" y="63094"/>
                </a:cubicBezTo>
                <a:cubicBezTo>
                  <a:pt x="567842" y="61341"/>
                  <a:pt x="581863" y="57836"/>
                  <a:pt x="581863" y="54331"/>
                </a:cubicBezTo>
                <a:cubicBezTo>
                  <a:pt x="578358" y="57836"/>
                  <a:pt x="569595" y="59589"/>
                  <a:pt x="569595" y="56083"/>
                </a:cubicBezTo>
                <a:cubicBezTo>
                  <a:pt x="578358" y="52578"/>
                  <a:pt x="587121" y="49073"/>
                  <a:pt x="595884" y="43815"/>
                </a:cubicBezTo>
                <a:cubicBezTo>
                  <a:pt x="604647" y="43815"/>
                  <a:pt x="613410" y="36805"/>
                  <a:pt x="613410" y="40310"/>
                </a:cubicBezTo>
                <a:cubicBezTo>
                  <a:pt x="622173" y="36805"/>
                  <a:pt x="627431" y="36805"/>
                  <a:pt x="632688" y="33300"/>
                </a:cubicBezTo>
                <a:cubicBezTo>
                  <a:pt x="632688" y="36805"/>
                  <a:pt x="644956" y="28042"/>
                  <a:pt x="650214" y="29794"/>
                </a:cubicBezTo>
                <a:cubicBezTo>
                  <a:pt x="644956" y="33300"/>
                  <a:pt x="639699" y="31547"/>
                  <a:pt x="636193" y="35052"/>
                </a:cubicBezTo>
                <a:cubicBezTo>
                  <a:pt x="648462" y="35052"/>
                  <a:pt x="625678" y="38557"/>
                  <a:pt x="629183" y="40310"/>
                </a:cubicBezTo>
                <a:cubicBezTo>
                  <a:pt x="636193" y="40310"/>
                  <a:pt x="639699" y="38557"/>
                  <a:pt x="643204" y="38557"/>
                </a:cubicBezTo>
                <a:cubicBezTo>
                  <a:pt x="650214" y="33300"/>
                  <a:pt x="662483" y="29794"/>
                  <a:pt x="671245" y="24537"/>
                </a:cubicBezTo>
                <a:cubicBezTo>
                  <a:pt x="672998" y="26289"/>
                  <a:pt x="665988" y="28042"/>
                  <a:pt x="669493" y="29794"/>
                </a:cubicBezTo>
                <a:cubicBezTo>
                  <a:pt x="665988" y="31547"/>
                  <a:pt x="655472" y="33300"/>
                  <a:pt x="658977" y="35052"/>
                </a:cubicBezTo>
                <a:cubicBezTo>
                  <a:pt x="667740" y="31547"/>
                  <a:pt x="676503" y="28042"/>
                  <a:pt x="685266" y="29794"/>
                </a:cubicBezTo>
                <a:cubicBezTo>
                  <a:pt x="692277" y="26289"/>
                  <a:pt x="699287" y="22784"/>
                  <a:pt x="708050" y="24537"/>
                </a:cubicBezTo>
                <a:cubicBezTo>
                  <a:pt x="718566" y="21031"/>
                  <a:pt x="720318" y="14021"/>
                  <a:pt x="730834" y="15774"/>
                </a:cubicBezTo>
                <a:cubicBezTo>
                  <a:pt x="723824" y="17526"/>
                  <a:pt x="725576" y="19279"/>
                  <a:pt x="723824" y="21031"/>
                </a:cubicBezTo>
                <a:cubicBezTo>
                  <a:pt x="736092" y="15774"/>
                  <a:pt x="760628" y="15774"/>
                  <a:pt x="765886" y="12268"/>
                </a:cubicBezTo>
                <a:cubicBezTo>
                  <a:pt x="758876" y="10516"/>
                  <a:pt x="762381" y="14021"/>
                  <a:pt x="757123" y="12268"/>
                </a:cubicBezTo>
                <a:lnTo>
                  <a:pt x="765886" y="8763"/>
                </a:lnTo>
                <a:cubicBezTo>
                  <a:pt x="767639" y="12268"/>
                  <a:pt x="776401" y="10516"/>
                  <a:pt x="783412" y="10516"/>
                </a:cubicBezTo>
                <a:cubicBezTo>
                  <a:pt x="785164" y="5258"/>
                  <a:pt x="795680" y="7010"/>
                  <a:pt x="802691" y="5258"/>
                </a:cubicBezTo>
                <a:cubicBezTo>
                  <a:pt x="809701" y="5258"/>
                  <a:pt x="807948" y="7010"/>
                  <a:pt x="813206" y="7010"/>
                </a:cubicBezTo>
                <a:cubicBezTo>
                  <a:pt x="823722" y="3505"/>
                  <a:pt x="795680" y="3505"/>
                  <a:pt x="811453" y="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userDrawn="1"/>
        </p:nvSpPr>
        <p:spPr>
          <a:xfrm>
            <a:off x="1721887" y="1525661"/>
            <a:ext cx="2153736" cy="2175578"/>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accent3">
              <a:alpha val="9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sp>
        <p:nvSpPr>
          <p:cNvPr id="27" name="Freeform 26"/>
          <p:cNvSpPr/>
          <p:nvPr userDrawn="1"/>
        </p:nvSpPr>
        <p:spPr>
          <a:xfrm rot="9000000">
            <a:off x="3522290" y="1525679"/>
            <a:ext cx="2140140" cy="2175036"/>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rgbClr val="A8AB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tx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6" name="Picture Placeholder 5"/>
          <p:cNvSpPr>
            <a:spLocks noGrp="1"/>
          </p:cNvSpPr>
          <p:nvPr>
            <p:ph type="pic" sz="quarter" idx="16" hasCustomPrompt="1"/>
          </p:nvPr>
        </p:nvSpPr>
        <p:spPr>
          <a:xfrm>
            <a:off x="2071914" y="1934030"/>
            <a:ext cx="1371600" cy="1371600"/>
          </a:xfrm>
        </p:spPr>
        <p:txBody>
          <a:bodyPr anchor="ctr"/>
          <a:lstStyle>
            <a:lvl1pPr marL="0" indent="0" algn="ctr">
              <a:buNone/>
              <a:defRPr/>
            </a:lvl1pPr>
          </a:lstStyle>
          <a:p>
            <a:r>
              <a:rPr lang="en-US"/>
              <a:t>Icon</a:t>
            </a:r>
          </a:p>
        </p:txBody>
      </p:sp>
      <p:sp>
        <p:nvSpPr>
          <p:cNvPr id="18" name="Picture Placeholder 5"/>
          <p:cNvSpPr>
            <a:spLocks noGrp="1"/>
          </p:cNvSpPr>
          <p:nvPr>
            <p:ph type="pic" sz="quarter" idx="17" hasCustomPrompt="1"/>
          </p:nvPr>
        </p:nvSpPr>
        <p:spPr>
          <a:xfrm>
            <a:off x="3870693" y="1934030"/>
            <a:ext cx="1371600" cy="1371600"/>
          </a:xfrm>
        </p:spPr>
        <p:txBody>
          <a:bodyPr anchor="ctr"/>
          <a:lstStyle>
            <a:lvl1pPr marL="0" indent="0" algn="ctr">
              <a:buNone/>
              <a:defRPr/>
            </a:lvl1pPr>
          </a:lstStyle>
          <a:p>
            <a:r>
              <a:rPr lang="en-US"/>
              <a:t>Icon</a:t>
            </a:r>
          </a:p>
        </p:txBody>
      </p:sp>
      <p:sp>
        <p:nvSpPr>
          <p:cNvPr id="19" name="Picture Placeholder 5"/>
          <p:cNvSpPr>
            <a:spLocks noGrp="1"/>
          </p:cNvSpPr>
          <p:nvPr>
            <p:ph type="pic" sz="quarter" idx="18" hasCustomPrompt="1"/>
          </p:nvPr>
        </p:nvSpPr>
        <p:spPr>
          <a:xfrm>
            <a:off x="5715994" y="1934030"/>
            <a:ext cx="1371600" cy="1371600"/>
          </a:xfrm>
        </p:spPr>
        <p:txBody>
          <a:bodyPr anchor="ctr"/>
          <a:lstStyle>
            <a:lvl1pPr marL="0" indent="0" algn="ctr">
              <a:buNone/>
              <a:defRPr/>
            </a:lvl1pPr>
          </a:lstStyle>
          <a:p>
            <a:r>
              <a:rPr lang="en-US"/>
              <a:t>Icon</a:t>
            </a:r>
          </a:p>
        </p:txBody>
      </p:sp>
      <p:sp>
        <p:nvSpPr>
          <p:cNvPr id="8" name="Text Placeholder 7"/>
          <p:cNvSpPr>
            <a:spLocks noGrp="1"/>
          </p:cNvSpPr>
          <p:nvPr>
            <p:ph type="body" sz="quarter" idx="19" hasCustomPrompt="1"/>
          </p:nvPr>
        </p:nvSpPr>
        <p:spPr>
          <a:xfrm>
            <a:off x="1934754" y="3802262"/>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0" name="Text Placeholder 7"/>
          <p:cNvSpPr>
            <a:spLocks noGrp="1"/>
          </p:cNvSpPr>
          <p:nvPr>
            <p:ph type="body" sz="quarter" idx="20" hasCustomPrompt="1"/>
          </p:nvPr>
        </p:nvSpPr>
        <p:spPr>
          <a:xfrm>
            <a:off x="3749040" y="3802262"/>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1" name="Text Placeholder 7"/>
          <p:cNvSpPr>
            <a:spLocks noGrp="1"/>
          </p:cNvSpPr>
          <p:nvPr>
            <p:ph type="body" sz="quarter" idx="21" hasCustomPrompt="1"/>
          </p:nvPr>
        </p:nvSpPr>
        <p:spPr>
          <a:xfrm>
            <a:off x="5563326" y="3809038"/>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3" name="Text Placeholder 22"/>
          <p:cNvSpPr>
            <a:spLocks noGrp="1"/>
          </p:cNvSpPr>
          <p:nvPr>
            <p:ph type="body" sz="quarter" idx="22" hasCustomPrompt="1"/>
          </p:nvPr>
        </p:nvSpPr>
        <p:spPr>
          <a:xfrm>
            <a:off x="3541713" y="2139885"/>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4" name="Text Placeholder 22"/>
          <p:cNvSpPr>
            <a:spLocks noGrp="1"/>
          </p:cNvSpPr>
          <p:nvPr>
            <p:ph type="body" sz="quarter" idx="23" hasCustomPrompt="1"/>
          </p:nvPr>
        </p:nvSpPr>
        <p:spPr>
          <a:xfrm>
            <a:off x="5355318" y="2131993"/>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7082523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8.3 Title 3 Icon Circle">
    <p:bg>
      <p:bgPr>
        <a:solidFill>
          <a:schemeClr val="bg1"/>
        </a:solidFill>
        <a:effectLst/>
      </p:bgPr>
    </p:bg>
    <p:spTree>
      <p:nvGrpSpPr>
        <p:cNvPr id="1" name=""/>
        <p:cNvGrpSpPr/>
        <p:nvPr/>
      </p:nvGrpSpPr>
      <p:grpSpPr>
        <a:xfrm>
          <a:off x="0" y="0"/>
          <a:ext cx="0" cy="0"/>
          <a:chOff x="0" y="0"/>
          <a:chExt cx="0" cy="0"/>
        </a:xfrm>
      </p:grpSpPr>
      <p:sp>
        <p:nvSpPr>
          <p:cNvPr id="25" name="Freeform 24"/>
          <p:cNvSpPr/>
          <p:nvPr userDrawn="1"/>
        </p:nvSpPr>
        <p:spPr>
          <a:xfrm>
            <a:off x="1675407" y="1532084"/>
            <a:ext cx="2164614" cy="2175492"/>
          </a:xfrm>
          <a:custGeom>
            <a:avLst/>
            <a:gdLst/>
            <a:ahLst/>
            <a:cxnLst/>
            <a:rect l="l" t="t" r="r" b="b"/>
            <a:pathLst>
              <a:path w="1743837" h="1752600">
                <a:moveTo>
                  <a:pt x="777449" y="1745172"/>
                </a:moveTo>
                <a:cubicBezTo>
                  <a:pt x="790724" y="1744741"/>
                  <a:pt x="820436" y="1748000"/>
                  <a:pt x="821969" y="1752600"/>
                </a:cubicBezTo>
                <a:cubicBezTo>
                  <a:pt x="811453" y="1747342"/>
                  <a:pt x="788670" y="1747342"/>
                  <a:pt x="772896" y="1745590"/>
                </a:cubicBezTo>
                <a:cubicBezTo>
                  <a:pt x="773992" y="1745371"/>
                  <a:pt x="775553" y="1745234"/>
                  <a:pt x="777449" y="1745172"/>
                </a:cubicBezTo>
                <a:close/>
                <a:moveTo>
                  <a:pt x="800746" y="1743481"/>
                </a:moveTo>
                <a:lnTo>
                  <a:pt x="802690" y="1743569"/>
                </a:lnTo>
                <a:lnTo>
                  <a:pt x="799185" y="1743837"/>
                </a:lnTo>
                <a:cubicBezTo>
                  <a:pt x="799404" y="1743618"/>
                  <a:pt x="799952" y="1743509"/>
                  <a:pt x="800746" y="1743481"/>
                </a:cubicBezTo>
                <a:close/>
                <a:moveTo>
                  <a:pt x="823722" y="1742085"/>
                </a:moveTo>
                <a:cubicBezTo>
                  <a:pt x="830732" y="1743837"/>
                  <a:pt x="839495" y="1743837"/>
                  <a:pt x="846506" y="1747342"/>
                </a:cubicBezTo>
                <a:cubicBezTo>
                  <a:pt x="839495" y="1747342"/>
                  <a:pt x="832485" y="1747342"/>
                  <a:pt x="825474" y="1745590"/>
                </a:cubicBezTo>
                <a:cubicBezTo>
                  <a:pt x="824160" y="1746904"/>
                  <a:pt x="811015" y="1744275"/>
                  <a:pt x="803786" y="1743618"/>
                </a:cubicBezTo>
                <a:lnTo>
                  <a:pt x="802690" y="1743569"/>
                </a:lnTo>
                <a:lnTo>
                  <a:pt x="805977" y="1743317"/>
                </a:lnTo>
                <a:cubicBezTo>
                  <a:pt x="812877" y="1743399"/>
                  <a:pt x="819778" y="1744713"/>
                  <a:pt x="823722" y="1742085"/>
                </a:cubicBezTo>
                <a:close/>
                <a:moveTo>
                  <a:pt x="739597" y="1733322"/>
                </a:moveTo>
                <a:cubicBezTo>
                  <a:pt x="753618" y="1733322"/>
                  <a:pt x="776401" y="1743837"/>
                  <a:pt x="778154" y="1738579"/>
                </a:cubicBezTo>
                <a:cubicBezTo>
                  <a:pt x="786917" y="1740332"/>
                  <a:pt x="795680" y="1738579"/>
                  <a:pt x="804443" y="1740332"/>
                </a:cubicBezTo>
                <a:cubicBezTo>
                  <a:pt x="799185" y="1742085"/>
                  <a:pt x="795680" y="1740332"/>
                  <a:pt x="790422" y="1740332"/>
                </a:cubicBezTo>
                <a:cubicBezTo>
                  <a:pt x="792175" y="1742085"/>
                  <a:pt x="795680" y="1742085"/>
                  <a:pt x="793928" y="1743837"/>
                </a:cubicBezTo>
                <a:cubicBezTo>
                  <a:pt x="783412" y="1742085"/>
                  <a:pt x="772896" y="1740332"/>
                  <a:pt x="762381" y="1740332"/>
                </a:cubicBezTo>
                <a:cubicBezTo>
                  <a:pt x="757123" y="1735074"/>
                  <a:pt x="748360" y="1736827"/>
                  <a:pt x="741349" y="1736827"/>
                </a:cubicBezTo>
                <a:cubicBezTo>
                  <a:pt x="743102" y="1736827"/>
                  <a:pt x="739597" y="1735074"/>
                  <a:pt x="739597" y="1733322"/>
                </a:cubicBezTo>
                <a:close/>
                <a:moveTo>
                  <a:pt x="694029" y="1724559"/>
                </a:moveTo>
                <a:cubicBezTo>
                  <a:pt x="711555" y="1724559"/>
                  <a:pt x="729081" y="1733322"/>
                  <a:pt x="748360" y="1729816"/>
                </a:cubicBezTo>
                <a:cubicBezTo>
                  <a:pt x="744855" y="1731569"/>
                  <a:pt x="751865" y="1731569"/>
                  <a:pt x="750112" y="1731569"/>
                </a:cubicBezTo>
                <a:cubicBezTo>
                  <a:pt x="744855" y="1731569"/>
                  <a:pt x="741349" y="1731569"/>
                  <a:pt x="736092" y="1731569"/>
                </a:cubicBezTo>
                <a:cubicBezTo>
                  <a:pt x="737844" y="1731569"/>
                  <a:pt x="741349" y="1733322"/>
                  <a:pt x="739597" y="1733322"/>
                </a:cubicBezTo>
                <a:cubicBezTo>
                  <a:pt x="723824" y="1731569"/>
                  <a:pt x="708050" y="1728064"/>
                  <a:pt x="694029" y="1724559"/>
                </a:cubicBezTo>
                <a:close/>
                <a:moveTo>
                  <a:pt x="678256" y="1724559"/>
                </a:moveTo>
                <a:cubicBezTo>
                  <a:pt x="685266" y="1726311"/>
                  <a:pt x="690524" y="1728064"/>
                  <a:pt x="697535" y="1729816"/>
                </a:cubicBezTo>
                <a:cubicBezTo>
                  <a:pt x="692277" y="1729816"/>
                  <a:pt x="678256" y="1726311"/>
                  <a:pt x="678256" y="1724559"/>
                </a:cubicBezTo>
                <a:close/>
                <a:moveTo>
                  <a:pt x="634441" y="1708785"/>
                </a:moveTo>
                <a:lnTo>
                  <a:pt x="634737" y="1708859"/>
                </a:lnTo>
                <a:lnTo>
                  <a:pt x="634441" y="1710538"/>
                </a:lnTo>
                <a:cubicBezTo>
                  <a:pt x="636193" y="1710538"/>
                  <a:pt x="634441" y="1708785"/>
                  <a:pt x="634441" y="1708785"/>
                </a:cubicBezTo>
                <a:close/>
                <a:moveTo>
                  <a:pt x="977129" y="1708593"/>
                </a:moveTo>
                <a:cubicBezTo>
                  <a:pt x="977950" y="1708347"/>
                  <a:pt x="979265" y="1708347"/>
                  <a:pt x="981456" y="1708785"/>
                </a:cubicBezTo>
                <a:cubicBezTo>
                  <a:pt x="983208" y="1708785"/>
                  <a:pt x="972693" y="1714043"/>
                  <a:pt x="972693" y="1712290"/>
                </a:cubicBezTo>
                <a:cubicBezTo>
                  <a:pt x="976636" y="1712290"/>
                  <a:pt x="974664" y="1709333"/>
                  <a:pt x="977129" y="1708593"/>
                </a:cubicBezTo>
                <a:close/>
                <a:moveTo>
                  <a:pt x="622830" y="1708566"/>
                </a:moveTo>
                <a:cubicBezTo>
                  <a:pt x="625678" y="1708785"/>
                  <a:pt x="629183" y="1709662"/>
                  <a:pt x="632688" y="1712290"/>
                </a:cubicBezTo>
                <a:cubicBezTo>
                  <a:pt x="627431" y="1710538"/>
                  <a:pt x="622173" y="1710538"/>
                  <a:pt x="616915" y="1708785"/>
                </a:cubicBezTo>
                <a:cubicBezTo>
                  <a:pt x="617791" y="1708785"/>
                  <a:pt x="619982" y="1708347"/>
                  <a:pt x="622830" y="1708566"/>
                </a:cubicBezTo>
                <a:close/>
                <a:moveTo>
                  <a:pt x="884515" y="1706594"/>
                </a:moveTo>
                <a:cubicBezTo>
                  <a:pt x="885829" y="1706485"/>
                  <a:pt x="887253" y="1706594"/>
                  <a:pt x="888568" y="1707033"/>
                </a:cubicBezTo>
                <a:cubicBezTo>
                  <a:pt x="885063" y="1707033"/>
                  <a:pt x="885063" y="1708785"/>
                  <a:pt x="885063" y="1708785"/>
                </a:cubicBezTo>
                <a:cubicBezTo>
                  <a:pt x="886815" y="1708785"/>
                  <a:pt x="890320" y="1710538"/>
                  <a:pt x="886815" y="1710538"/>
                </a:cubicBezTo>
                <a:cubicBezTo>
                  <a:pt x="885063" y="1708785"/>
                  <a:pt x="883310" y="1710538"/>
                  <a:pt x="881557" y="1710538"/>
                </a:cubicBezTo>
                <a:cubicBezTo>
                  <a:pt x="877614" y="1709223"/>
                  <a:pt x="880572" y="1706923"/>
                  <a:pt x="884515" y="1706594"/>
                </a:cubicBezTo>
                <a:close/>
                <a:moveTo>
                  <a:pt x="635180" y="1706348"/>
                </a:moveTo>
                <a:cubicBezTo>
                  <a:pt x="636413" y="1706375"/>
                  <a:pt x="637946" y="1706594"/>
                  <a:pt x="639699" y="1707033"/>
                </a:cubicBezTo>
                <a:cubicBezTo>
                  <a:pt x="644956" y="1708785"/>
                  <a:pt x="644956" y="1710538"/>
                  <a:pt x="653720" y="1710538"/>
                </a:cubicBezTo>
                <a:cubicBezTo>
                  <a:pt x="662483" y="1714043"/>
                  <a:pt x="680008" y="1715796"/>
                  <a:pt x="681761" y="1719301"/>
                </a:cubicBezTo>
                <a:cubicBezTo>
                  <a:pt x="680008" y="1718425"/>
                  <a:pt x="678256" y="1717986"/>
                  <a:pt x="677161" y="1717767"/>
                </a:cubicBezTo>
                <a:lnTo>
                  <a:pt x="676885" y="1717718"/>
                </a:lnTo>
                <a:lnTo>
                  <a:pt x="684390" y="1721053"/>
                </a:lnTo>
                <a:cubicBezTo>
                  <a:pt x="686581" y="1721492"/>
                  <a:pt x="687895" y="1721053"/>
                  <a:pt x="687019" y="1719301"/>
                </a:cubicBezTo>
                <a:cubicBezTo>
                  <a:pt x="697535" y="1722806"/>
                  <a:pt x="692277" y="1724559"/>
                  <a:pt x="685266" y="1724559"/>
                </a:cubicBezTo>
                <a:cubicBezTo>
                  <a:pt x="674751" y="1719301"/>
                  <a:pt x="658977" y="1712290"/>
                  <a:pt x="653720" y="1715796"/>
                </a:cubicBezTo>
                <a:cubicBezTo>
                  <a:pt x="650214" y="1712290"/>
                  <a:pt x="644956" y="1715796"/>
                  <a:pt x="641451" y="1712290"/>
                </a:cubicBezTo>
                <a:cubicBezTo>
                  <a:pt x="643204" y="1710538"/>
                  <a:pt x="651967" y="1714043"/>
                  <a:pt x="648462" y="1712290"/>
                </a:cubicBezTo>
                <a:lnTo>
                  <a:pt x="634737" y="1708859"/>
                </a:lnTo>
                <a:close/>
                <a:moveTo>
                  <a:pt x="955166" y="1705542"/>
                </a:moveTo>
                <a:lnTo>
                  <a:pt x="955914" y="1705598"/>
                </a:lnTo>
                <a:lnTo>
                  <a:pt x="955358" y="1705773"/>
                </a:lnTo>
                <a:close/>
                <a:moveTo>
                  <a:pt x="954208" y="1704787"/>
                </a:moveTo>
                <a:cubicBezTo>
                  <a:pt x="954674" y="1704842"/>
                  <a:pt x="954838" y="1705061"/>
                  <a:pt x="954948" y="1705280"/>
                </a:cubicBezTo>
                <a:lnTo>
                  <a:pt x="955166" y="1705542"/>
                </a:lnTo>
                <a:lnTo>
                  <a:pt x="951661" y="1705280"/>
                </a:lnTo>
                <a:cubicBezTo>
                  <a:pt x="952976" y="1704842"/>
                  <a:pt x="953743" y="1704732"/>
                  <a:pt x="954208" y="1704787"/>
                </a:cubicBezTo>
                <a:close/>
                <a:moveTo>
                  <a:pt x="867537" y="1703527"/>
                </a:moveTo>
                <a:cubicBezTo>
                  <a:pt x="878052" y="1703527"/>
                  <a:pt x="869289" y="1708785"/>
                  <a:pt x="862279" y="1707033"/>
                </a:cubicBezTo>
                <a:cubicBezTo>
                  <a:pt x="867537" y="1705280"/>
                  <a:pt x="864032" y="1705280"/>
                  <a:pt x="867537" y="1703527"/>
                </a:cubicBezTo>
                <a:close/>
                <a:moveTo>
                  <a:pt x="594131" y="1703527"/>
                </a:moveTo>
                <a:cubicBezTo>
                  <a:pt x="599389" y="1707033"/>
                  <a:pt x="613410" y="1708785"/>
                  <a:pt x="611657" y="1710538"/>
                </a:cubicBezTo>
                <a:cubicBezTo>
                  <a:pt x="606399" y="1708785"/>
                  <a:pt x="606399" y="1708785"/>
                  <a:pt x="601142" y="1708785"/>
                </a:cubicBezTo>
                <a:cubicBezTo>
                  <a:pt x="599389" y="1707033"/>
                  <a:pt x="588873" y="1705280"/>
                  <a:pt x="594131" y="1703527"/>
                </a:cubicBezTo>
                <a:close/>
                <a:moveTo>
                  <a:pt x="872794" y="1701775"/>
                </a:moveTo>
                <a:cubicBezTo>
                  <a:pt x="874547" y="1701775"/>
                  <a:pt x="878052" y="1701775"/>
                  <a:pt x="881557" y="1701775"/>
                </a:cubicBezTo>
                <a:cubicBezTo>
                  <a:pt x="878052" y="1703527"/>
                  <a:pt x="869289" y="1703527"/>
                  <a:pt x="872794" y="1701775"/>
                </a:cubicBezTo>
                <a:close/>
                <a:moveTo>
                  <a:pt x="597897" y="1700388"/>
                </a:moveTo>
                <a:lnTo>
                  <a:pt x="601771" y="1701802"/>
                </a:lnTo>
                <a:cubicBezTo>
                  <a:pt x="605633" y="1703199"/>
                  <a:pt x="609028" y="1704404"/>
                  <a:pt x="611657" y="1705280"/>
                </a:cubicBezTo>
                <a:cubicBezTo>
                  <a:pt x="602894" y="1703527"/>
                  <a:pt x="599389" y="1701775"/>
                  <a:pt x="601142" y="1705280"/>
                </a:cubicBezTo>
                <a:cubicBezTo>
                  <a:pt x="593255" y="1702651"/>
                  <a:pt x="598184" y="1702980"/>
                  <a:pt x="598923" y="1701830"/>
                </a:cubicBezTo>
                <a:close/>
                <a:moveTo>
                  <a:pt x="596166" y="1699756"/>
                </a:moveTo>
                <a:lnTo>
                  <a:pt x="597636" y="1700022"/>
                </a:lnTo>
                <a:lnTo>
                  <a:pt x="597897" y="1700388"/>
                </a:lnTo>
                <a:close/>
                <a:moveTo>
                  <a:pt x="1088364" y="1693012"/>
                </a:moveTo>
                <a:cubicBezTo>
                  <a:pt x="1081354" y="1696517"/>
                  <a:pt x="1090117" y="1696517"/>
                  <a:pt x="1083106" y="1698270"/>
                </a:cubicBezTo>
                <a:cubicBezTo>
                  <a:pt x="1081354" y="1698270"/>
                  <a:pt x="1077849" y="1700022"/>
                  <a:pt x="1076096" y="1700022"/>
                </a:cubicBezTo>
                <a:cubicBezTo>
                  <a:pt x="1083106" y="1696517"/>
                  <a:pt x="1083106" y="1694764"/>
                  <a:pt x="1088364" y="1693012"/>
                </a:cubicBezTo>
                <a:close/>
                <a:moveTo>
                  <a:pt x="1104138" y="1687754"/>
                </a:moveTo>
                <a:cubicBezTo>
                  <a:pt x="1102385" y="1689507"/>
                  <a:pt x="1105890" y="1689507"/>
                  <a:pt x="1104138" y="1689507"/>
                </a:cubicBezTo>
                <a:cubicBezTo>
                  <a:pt x="1098880" y="1689507"/>
                  <a:pt x="1093622" y="1691259"/>
                  <a:pt x="1088364" y="1693012"/>
                </a:cubicBezTo>
                <a:cubicBezTo>
                  <a:pt x="1093622" y="1689507"/>
                  <a:pt x="1098880" y="1689507"/>
                  <a:pt x="1104138" y="1687754"/>
                </a:cubicBezTo>
                <a:close/>
                <a:moveTo>
                  <a:pt x="562584" y="1687754"/>
                </a:moveTo>
                <a:cubicBezTo>
                  <a:pt x="570471" y="1690383"/>
                  <a:pt x="580110" y="1693888"/>
                  <a:pt x="589092" y="1697174"/>
                </a:cubicBezTo>
                <a:lnTo>
                  <a:pt x="596166" y="1699756"/>
                </a:lnTo>
                <a:lnTo>
                  <a:pt x="591886" y="1698982"/>
                </a:lnTo>
                <a:cubicBezTo>
                  <a:pt x="585806" y="1697174"/>
                  <a:pt x="579234" y="1693888"/>
                  <a:pt x="576605" y="1696517"/>
                </a:cubicBezTo>
                <a:cubicBezTo>
                  <a:pt x="576605" y="1691259"/>
                  <a:pt x="567842" y="1693012"/>
                  <a:pt x="562584" y="1687754"/>
                </a:cubicBezTo>
                <a:close/>
                <a:moveTo>
                  <a:pt x="1128674" y="1686001"/>
                </a:moveTo>
                <a:cubicBezTo>
                  <a:pt x="1119911" y="1693012"/>
                  <a:pt x="1112901" y="1691259"/>
                  <a:pt x="1104138" y="1694764"/>
                </a:cubicBezTo>
                <a:cubicBezTo>
                  <a:pt x="1107643" y="1689507"/>
                  <a:pt x="1119911" y="1687754"/>
                  <a:pt x="1128674" y="1686001"/>
                </a:cubicBezTo>
                <a:close/>
                <a:moveTo>
                  <a:pt x="1076096" y="1686001"/>
                </a:moveTo>
                <a:cubicBezTo>
                  <a:pt x="1074343" y="1687754"/>
                  <a:pt x="1074343" y="1689507"/>
                  <a:pt x="1069086" y="1693012"/>
                </a:cubicBezTo>
                <a:cubicBezTo>
                  <a:pt x="1058570" y="1689507"/>
                  <a:pt x="1062075" y="1691259"/>
                  <a:pt x="1076096" y="1686001"/>
                </a:cubicBezTo>
                <a:close/>
                <a:moveTo>
                  <a:pt x="1114653" y="1684249"/>
                </a:moveTo>
                <a:cubicBezTo>
                  <a:pt x="1112901" y="1686001"/>
                  <a:pt x="1119911" y="1686001"/>
                  <a:pt x="1111148" y="1689507"/>
                </a:cubicBezTo>
                <a:cubicBezTo>
                  <a:pt x="1109396" y="1689507"/>
                  <a:pt x="1107643" y="1686001"/>
                  <a:pt x="1114653" y="1684249"/>
                </a:cubicBezTo>
                <a:close/>
                <a:moveTo>
                  <a:pt x="1135602" y="1677074"/>
                </a:moveTo>
                <a:cubicBezTo>
                  <a:pt x="1137437" y="1676800"/>
                  <a:pt x="1138752" y="1676800"/>
                  <a:pt x="1139190" y="1677238"/>
                </a:cubicBezTo>
                <a:cubicBezTo>
                  <a:pt x="1132179" y="1677238"/>
                  <a:pt x="1123416" y="1682496"/>
                  <a:pt x="1121664" y="1684249"/>
                </a:cubicBezTo>
                <a:cubicBezTo>
                  <a:pt x="1125169" y="1680744"/>
                  <a:pt x="1109396" y="1686001"/>
                  <a:pt x="1114653" y="1682496"/>
                </a:cubicBezTo>
                <a:cubicBezTo>
                  <a:pt x="1119911" y="1681182"/>
                  <a:pt x="1130098" y="1677896"/>
                  <a:pt x="1135602" y="1677074"/>
                </a:cubicBezTo>
                <a:close/>
                <a:moveTo>
                  <a:pt x="1157592" y="1677019"/>
                </a:moveTo>
                <a:cubicBezTo>
                  <a:pt x="1158906" y="1676800"/>
                  <a:pt x="1159345" y="1677238"/>
                  <a:pt x="1156716" y="1678991"/>
                </a:cubicBezTo>
                <a:cubicBezTo>
                  <a:pt x="1151458" y="1678991"/>
                  <a:pt x="1147953" y="1680744"/>
                  <a:pt x="1144447" y="1682496"/>
                </a:cubicBezTo>
                <a:cubicBezTo>
                  <a:pt x="1140942" y="1682496"/>
                  <a:pt x="1137437" y="1684249"/>
                  <a:pt x="1139190" y="1682496"/>
                </a:cubicBezTo>
                <a:cubicBezTo>
                  <a:pt x="1149705" y="1682496"/>
                  <a:pt x="1146200" y="1678991"/>
                  <a:pt x="1142695" y="1678991"/>
                </a:cubicBezTo>
                <a:cubicBezTo>
                  <a:pt x="1146200" y="1678991"/>
                  <a:pt x="1147953" y="1677238"/>
                  <a:pt x="1151458" y="1677238"/>
                </a:cubicBezTo>
                <a:cubicBezTo>
                  <a:pt x="1149705" y="1678991"/>
                  <a:pt x="1149705" y="1678991"/>
                  <a:pt x="1153210" y="1678991"/>
                </a:cubicBezTo>
                <a:cubicBezTo>
                  <a:pt x="1154087" y="1678115"/>
                  <a:pt x="1156278" y="1677238"/>
                  <a:pt x="1157592" y="1677019"/>
                </a:cubicBezTo>
                <a:close/>
                <a:moveTo>
                  <a:pt x="529285" y="1671981"/>
                </a:moveTo>
                <a:cubicBezTo>
                  <a:pt x="539801" y="1675486"/>
                  <a:pt x="550316" y="1680744"/>
                  <a:pt x="560832" y="1686001"/>
                </a:cubicBezTo>
                <a:cubicBezTo>
                  <a:pt x="550316" y="1682496"/>
                  <a:pt x="531038" y="1678991"/>
                  <a:pt x="529285" y="1671981"/>
                </a:cubicBezTo>
                <a:close/>
                <a:moveTo>
                  <a:pt x="1189495" y="1668284"/>
                </a:moveTo>
                <a:cubicBezTo>
                  <a:pt x="1190891" y="1668037"/>
                  <a:pt x="1191768" y="1668037"/>
                  <a:pt x="1191768" y="1668475"/>
                </a:cubicBezTo>
                <a:cubicBezTo>
                  <a:pt x="1188263" y="1668475"/>
                  <a:pt x="1186510" y="1670228"/>
                  <a:pt x="1186510" y="1670228"/>
                </a:cubicBezTo>
                <a:cubicBezTo>
                  <a:pt x="1175994" y="1675486"/>
                  <a:pt x="1165479" y="1673733"/>
                  <a:pt x="1165479" y="1677238"/>
                </a:cubicBezTo>
                <a:cubicBezTo>
                  <a:pt x="1161973" y="1677238"/>
                  <a:pt x="1158468" y="1675486"/>
                  <a:pt x="1156716" y="1671981"/>
                </a:cubicBezTo>
                <a:cubicBezTo>
                  <a:pt x="1161973" y="1671981"/>
                  <a:pt x="1174242" y="1670228"/>
                  <a:pt x="1172489" y="1671981"/>
                </a:cubicBezTo>
                <a:cubicBezTo>
                  <a:pt x="1176432" y="1671981"/>
                  <a:pt x="1185305" y="1669023"/>
                  <a:pt x="1189495" y="1668284"/>
                </a:cubicBezTo>
                <a:close/>
                <a:moveTo>
                  <a:pt x="1200531" y="1661465"/>
                </a:moveTo>
                <a:cubicBezTo>
                  <a:pt x="1198778" y="1664970"/>
                  <a:pt x="1186510" y="1666723"/>
                  <a:pt x="1188263" y="1664970"/>
                </a:cubicBezTo>
                <a:cubicBezTo>
                  <a:pt x="1191768" y="1664970"/>
                  <a:pt x="1195273" y="1661465"/>
                  <a:pt x="1200531" y="1661465"/>
                </a:cubicBezTo>
                <a:close/>
                <a:moveTo>
                  <a:pt x="508993" y="1660753"/>
                </a:moveTo>
                <a:cubicBezTo>
                  <a:pt x="507268" y="1660589"/>
                  <a:pt x="508254" y="1661903"/>
                  <a:pt x="508254" y="1663218"/>
                </a:cubicBezTo>
                <a:cubicBezTo>
                  <a:pt x="510006" y="1662341"/>
                  <a:pt x="513073" y="1663656"/>
                  <a:pt x="516579" y="1665627"/>
                </a:cubicBezTo>
                <a:lnTo>
                  <a:pt x="523731" y="1669776"/>
                </a:lnTo>
                <a:lnTo>
                  <a:pt x="522521" y="1667928"/>
                </a:lnTo>
                <a:cubicBezTo>
                  <a:pt x="522932" y="1666942"/>
                  <a:pt x="527532" y="1668913"/>
                  <a:pt x="522275" y="1664970"/>
                </a:cubicBezTo>
                <a:cubicBezTo>
                  <a:pt x="513512" y="1664970"/>
                  <a:pt x="517017" y="1663218"/>
                  <a:pt x="511759" y="1661465"/>
                </a:cubicBezTo>
                <a:cubicBezTo>
                  <a:pt x="510444" y="1661027"/>
                  <a:pt x="509568" y="1660808"/>
                  <a:pt x="508993" y="1660753"/>
                </a:cubicBezTo>
                <a:close/>
                <a:moveTo>
                  <a:pt x="944651" y="1659712"/>
                </a:moveTo>
                <a:cubicBezTo>
                  <a:pt x="939393" y="1659712"/>
                  <a:pt x="932383" y="1661465"/>
                  <a:pt x="927125" y="1661465"/>
                </a:cubicBezTo>
                <a:cubicBezTo>
                  <a:pt x="928878" y="1661465"/>
                  <a:pt x="927125" y="1663218"/>
                  <a:pt x="930630" y="1663218"/>
                </a:cubicBezTo>
                <a:cubicBezTo>
                  <a:pt x="939393" y="1657960"/>
                  <a:pt x="942898" y="1663218"/>
                  <a:pt x="946404" y="1663218"/>
                </a:cubicBezTo>
                <a:cubicBezTo>
                  <a:pt x="951661" y="1661465"/>
                  <a:pt x="949909" y="1659712"/>
                  <a:pt x="953414" y="1659712"/>
                </a:cubicBezTo>
                <a:cubicBezTo>
                  <a:pt x="951661" y="1659712"/>
                  <a:pt x="949909" y="1659712"/>
                  <a:pt x="946404" y="1659712"/>
                </a:cubicBezTo>
                <a:close/>
                <a:moveTo>
                  <a:pt x="956919" y="1657960"/>
                </a:moveTo>
                <a:cubicBezTo>
                  <a:pt x="960424" y="1659712"/>
                  <a:pt x="962177" y="1659712"/>
                  <a:pt x="967435" y="1659712"/>
                </a:cubicBezTo>
                <a:cubicBezTo>
                  <a:pt x="970940" y="1657960"/>
                  <a:pt x="969187" y="1657960"/>
                  <a:pt x="969187" y="1657960"/>
                </a:cubicBezTo>
                <a:cubicBezTo>
                  <a:pt x="963930" y="1657960"/>
                  <a:pt x="960424" y="1657960"/>
                  <a:pt x="956919" y="1657960"/>
                </a:cubicBezTo>
                <a:close/>
                <a:moveTo>
                  <a:pt x="1247851" y="1650949"/>
                </a:moveTo>
                <a:cubicBezTo>
                  <a:pt x="1242593" y="1652264"/>
                  <a:pt x="1242264" y="1654564"/>
                  <a:pt x="1239471" y="1656371"/>
                </a:cubicBezTo>
                <a:lnTo>
                  <a:pt x="1235649" y="1657933"/>
                </a:lnTo>
                <a:lnTo>
                  <a:pt x="1237062" y="1657905"/>
                </a:lnTo>
                <a:cubicBezTo>
                  <a:pt x="1238212" y="1657631"/>
                  <a:pt x="1239526" y="1657084"/>
                  <a:pt x="1240841" y="1656207"/>
                </a:cubicBezTo>
                <a:cubicBezTo>
                  <a:pt x="1237335" y="1661465"/>
                  <a:pt x="1232078" y="1657960"/>
                  <a:pt x="1228572" y="1661465"/>
                </a:cubicBezTo>
                <a:cubicBezTo>
                  <a:pt x="1232078" y="1663218"/>
                  <a:pt x="1242593" y="1661465"/>
                  <a:pt x="1251356" y="1654455"/>
                </a:cubicBezTo>
                <a:cubicBezTo>
                  <a:pt x="1246098" y="1652702"/>
                  <a:pt x="1246098" y="1654455"/>
                  <a:pt x="1247851" y="1650949"/>
                </a:cubicBezTo>
                <a:close/>
                <a:moveTo>
                  <a:pt x="1223315" y="1650949"/>
                </a:moveTo>
                <a:lnTo>
                  <a:pt x="1218057" y="1654455"/>
                </a:lnTo>
                <a:cubicBezTo>
                  <a:pt x="1214551" y="1654455"/>
                  <a:pt x="1211046" y="1656207"/>
                  <a:pt x="1212799" y="1654455"/>
                </a:cubicBezTo>
                <a:cubicBezTo>
                  <a:pt x="1216304" y="1654455"/>
                  <a:pt x="1219809" y="1650949"/>
                  <a:pt x="1223315" y="1650949"/>
                </a:cubicBezTo>
                <a:close/>
                <a:moveTo>
                  <a:pt x="1058570" y="1642186"/>
                </a:moveTo>
                <a:cubicBezTo>
                  <a:pt x="1051560" y="1643939"/>
                  <a:pt x="1044549" y="1645692"/>
                  <a:pt x="1037539" y="1647444"/>
                </a:cubicBezTo>
                <a:cubicBezTo>
                  <a:pt x="1020013" y="1650949"/>
                  <a:pt x="1004239" y="1652702"/>
                  <a:pt x="986713" y="1654455"/>
                </a:cubicBezTo>
                <a:cubicBezTo>
                  <a:pt x="988466" y="1654455"/>
                  <a:pt x="988466" y="1654455"/>
                  <a:pt x="988466" y="1656207"/>
                </a:cubicBezTo>
                <a:cubicBezTo>
                  <a:pt x="984961" y="1656207"/>
                  <a:pt x="979703" y="1656207"/>
                  <a:pt x="976198" y="1657960"/>
                </a:cubicBezTo>
                <a:cubicBezTo>
                  <a:pt x="988466" y="1656207"/>
                  <a:pt x="979703" y="1659712"/>
                  <a:pt x="984961" y="1661465"/>
                </a:cubicBezTo>
                <a:cubicBezTo>
                  <a:pt x="991971" y="1659712"/>
                  <a:pt x="990219" y="1659712"/>
                  <a:pt x="990219" y="1657960"/>
                </a:cubicBezTo>
                <a:cubicBezTo>
                  <a:pt x="998982" y="1656207"/>
                  <a:pt x="1013002" y="1654455"/>
                  <a:pt x="1025271" y="1652702"/>
                </a:cubicBezTo>
                <a:cubicBezTo>
                  <a:pt x="1025271" y="1650949"/>
                  <a:pt x="1032281" y="1649197"/>
                  <a:pt x="1037539" y="1647444"/>
                </a:cubicBezTo>
                <a:cubicBezTo>
                  <a:pt x="1042797" y="1647444"/>
                  <a:pt x="1034034" y="1649197"/>
                  <a:pt x="1041044" y="1649197"/>
                </a:cubicBezTo>
                <a:cubicBezTo>
                  <a:pt x="1046302" y="1645692"/>
                  <a:pt x="1053312" y="1643939"/>
                  <a:pt x="1058570" y="1642186"/>
                </a:cubicBezTo>
                <a:close/>
                <a:moveTo>
                  <a:pt x="465753" y="1641748"/>
                </a:moveTo>
                <a:cubicBezTo>
                  <a:pt x="467944" y="1642624"/>
                  <a:pt x="470573" y="1643939"/>
                  <a:pt x="471449" y="1643939"/>
                </a:cubicBezTo>
                <a:lnTo>
                  <a:pt x="465648" y="1641763"/>
                </a:lnTo>
                <a:close/>
                <a:moveTo>
                  <a:pt x="1076069" y="1639968"/>
                </a:moveTo>
                <a:cubicBezTo>
                  <a:pt x="1076753" y="1639886"/>
                  <a:pt x="1077411" y="1639996"/>
                  <a:pt x="1077849" y="1640434"/>
                </a:cubicBezTo>
                <a:lnTo>
                  <a:pt x="1076067" y="1639969"/>
                </a:lnTo>
                <a:close/>
                <a:moveTo>
                  <a:pt x="441655" y="1633423"/>
                </a:moveTo>
                <a:cubicBezTo>
                  <a:pt x="450418" y="1635176"/>
                  <a:pt x="453923" y="1642186"/>
                  <a:pt x="462686" y="1643939"/>
                </a:cubicBezTo>
                <a:cubicBezTo>
                  <a:pt x="462686" y="1642186"/>
                  <a:pt x="460934" y="1640434"/>
                  <a:pt x="457428" y="1638681"/>
                </a:cubicBezTo>
                <a:lnTo>
                  <a:pt x="465648" y="1641763"/>
                </a:lnTo>
                <a:lnTo>
                  <a:pt x="462686" y="1642186"/>
                </a:lnTo>
                <a:cubicBezTo>
                  <a:pt x="469697" y="1647444"/>
                  <a:pt x="471449" y="1643939"/>
                  <a:pt x="476707" y="1649197"/>
                </a:cubicBezTo>
                <a:cubicBezTo>
                  <a:pt x="467944" y="1645692"/>
                  <a:pt x="473202" y="1650949"/>
                  <a:pt x="473202" y="1652702"/>
                </a:cubicBezTo>
                <a:cubicBezTo>
                  <a:pt x="467944" y="1647444"/>
                  <a:pt x="460934" y="1643939"/>
                  <a:pt x="452171" y="1640434"/>
                </a:cubicBezTo>
                <a:cubicBezTo>
                  <a:pt x="448665" y="1636929"/>
                  <a:pt x="445160" y="1636929"/>
                  <a:pt x="441655" y="1633423"/>
                </a:cubicBezTo>
                <a:close/>
                <a:moveTo>
                  <a:pt x="1123416" y="1626413"/>
                </a:moveTo>
                <a:lnTo>
                  <a:pt x="1118762" y="1627706"/>
                </a:lnTo>
                <a:lnTo>
                  <a:pt x="1118816" y="1627508"/>
                </a:lnTo>
                <a:cubicBezTo>
                  <a:pt x="1120349" y="1626851"/>
                  <a:pt x="1122540" y="1626413"/>
                  <a:pt x="1123416" y="1626413"/>
                </a:cubicBezTo>
                <a:close/>
                <a:moveTo>
                  <a:pt x="406603" y="1610640"/>
                </a:moveTo>
                <a:cubicBezTo>
                  <a:pt x="410108" y="1610640"/>
                  <a:pt x="410108" y="1612392"/>
                  <a:pt x="417119" y="1614145"/>
                </a:cubicBezTo>
                <a:lnTo>
                  <a:pt x="420624" y="1617650"/>
                </a:lnTo>
                <a:cubicBezTo>
                  <a:pt x="420624" y="1617650"/>
                  <a:pt x="417119" y="1619403"/>
                  <a:pt x="413613" y="1615897"/>
                </a:cubicBezTo>
                <a:cubicBezTo>
                  <a:pt x="420624" y="1615897"/>
                  <a:pt x="410108" y="1614145"/>
                  <a:pt x="406603" y="1610640"/>
                </a:cubicBezTo>
                <a:close/>
                <a:moveTo>
                  <a:pt x="390830" y="1600124"/>
                </a:moveTo>
                <a:cubicBezTo>
                  <a:pt x="396087" y="1601877"/>
                  <a:pt x="401345" y="1603629"/>
                  <a:pt x="401345" y="1603629"/>
                </a:cubicBezTo>
                <a:cubicBezTo>
                  <a:pt x="404850" y="1605382"/>
                  <a:pt x="403098" y="1605382"/>
                  <a:pt x="404850" y="1607134"/>
                </a:cubicBezTo>
                <a:cubicBezTo>
                  <a:pt x="397840" y="1605382"/>
                  <a:pt x="399593" y="1605382"/>
                  <a:pt x="397840" y="1607134"/>
                </a:cubicBezTo>
                <a:cubicBezTo>
                  <a:pt x="397840" y="1605382"/>
                  <a:pt x="396087" y="1605382"/>
                  <a:pt x="394335" y="1603629"/>
                </a:cubicBezTo>
                <a:close/>
                <a:moveTo>
                  <a:pt x="1351254" y="1594866"/>
                </a:moveTo>
                <a:lnTo>
                  <a:pt x="1342820" y="1600234"/>
                </a:lnTo>
                <a:lnTo>
                  <a:pt x="1342491" y="1600124"/>
                </a:lnTo>
                <a:lnTo>
                  <a:pt x="1337485" y="1603629"/>
                </a:lnTo>
                <a:lnTo>
                  <a:pt x="1331976" y="1607134"/>
                </a:lnTo>
                <a:cubicBezTo>
                  <a:pt x="1331976" y="1603629"/>
                  <a:pt x="1349502" y="1593114"/>
                  <a:pt x="1351254" y="1594866"/>
                </a:cubicBezTo>
                <a:close/>
                <a:moveTo>
                  <a:pt x="387324" y="1591361"/>
                </a:moveTo>
                <a:cubicBezTo>
                  <a:pt x="394335" y="1596619"/>
                  <a:pt x="399593" y="1598371"/>
                  <a:pt x="403098" y="1601877"/>
                </a:cubicBezTo>
                <a:cubicBezTo>
                  <a:pt x="397840" y="1600124"/>
                  <a:pt x="396087" y="1596619"/>
                  <a:pt x="390830" y="1596619"/>
                </a:cubicBezTo>
                <a:close/>
                <a:moveTo>
                  <a:pt x="1358265" y="1586103"/>
                </a:moveTo>
                <a:cubicBezTo>
                  <a:pt x="1353007" y="1591361"/>
                  <a:pt x="1363522" y="1586103"/>
                  <a:pt x="1356512" y="1591361"/>
                </a:cubicBezTo>
                <a:cubicBezTo>
                  <a:pt x="1356512" y="1586103"/>
                  <a:pt x="1344244" y="1598371"/>
                  <a:pt x="1340739" y="1594866"/>
                </a:cubicBezTo>
                <a:cubicBezTo>
                  <a:pt x="1347749" y="1587856"/>
                  <a:pt x="1353007" y="1589608"/>
                  <a:pt x="1358265" y="1586103"/>
                </a:cubicBezTo>
                <a:close/>
                <a:moveTo>
                  <a:pt x="366293" y="1579093"/>
                </a:moveTo>
                <a:cubicBezTo>
                  <a:pt x="371551" y="1580845"/>
                  <a:pt x="375056" y="1586103"/>
                  <a:pt x="380314" y="1587856"/>
                </a:cubicBezTo>
                <a:cubicBezTo>
                  <a:pt x="382067" y="1589608"/>
                  <a:pt x="387324" y="1593114"/>
                  <a:pt x="382067" y="1593114"/>
                </a:cubicBezTo>
                <a:cubicBezTo>
                  <a:pt x="378561" y="1586103"/>
                  <a:pt x="371551" y="1584351"/>
                  <a:pt x="366293" y="1579093"/>
                </a:cubicBezTo>
                <a:close/>
                <a:moveTo>
                  <a:pt x="354025" y="1570330"/>
                </a:moveTo>
                <a:cubicBezTo>
                  <a:pt x="355778" y="1572082"/>
                  <a:pt x="357530" y="1572082"/>
                  <a:pt x="359283" y="1573835"/>
                </a:cubicBezTo>
                <a:cubicBezTo>
                  <a:pt x="362788" y="1577340"/>
                  <a:pt x="361035" y="1577340"/>
                  <a:pt x="355778" y="1575588"/>
                </a:cubicBezTo>
                <a:cubicBezTo>
                  <a:pt x="354025" y="1572082"/>
                  <a:pt x="354025" y="1570330"/>
                  <a:pt x="354025" y="1570330"/>
                </a:cubicBezTo>
                <a:close/>
                <a:moveTo>
                  <a:pt x="1260643" y="1569306"/>
                </a:moveTo>
                <a:lnTo>
                  <a:pt x="1259194" y="1570251"/>
                </a:lnTo>
                <a:lnTo>
                  <a:pt x="1258367" y="1570330"/>
                </a:lnTo>
                <a:close/>
                <a:moveTo>
                  <a:pt x="1267130" y="1565072"/>
                </a:moveTo>
                <a:cubicBezTo>
                  <a:pt x="1265377" y="1566825"/>
                  <a:pt x="1264062" y="1567701"/>
                  <a:pt x="1262748" y="1568358"/>
                </a:cubicBezTo>
                <a:lnTo>
                  <a:pt x="1260643" y="1569306"/>
                </a:lnTo>
                <a:close/>
                <a:moveTo>
                  <a:pt x="344824" y="1564634"/>
                </a:moveTo>
                <a:cubicBezTo>
                  <a:pt x="344714" y="1564524"/>
                  <a:pt x="344824" y="1564634"/>
                  <a:pt x="345262" y="1565072"/>
                </a:cubicBezTo>
                <a:cubicBezTo>
                  <a:pt x="348767" y="1566825"/>
                  <a:pt x="348767" y="1565072"/>
                  <a:pt x="350520" y="1566825"/>
                </a:cubicBezTo>
                <a:cubicBezTo>
                  <a:pt x="354025" y="1568577"/>
                  <a:pt x="350520" y="1568577"/>
                  <a:pt x="354025" y="1570330"/>
                </a:cubicBezTo>
                <a:lnTo>
                  <a:pt x="348767" y="1568577"/>
                </a:lnTo>
                <a:cubicBezTo>
                  <a:pt x="347453" y="1567263"/>
                  <a:pt x="345152" y="1564962"/>
                  <a:pt x="344824" y="1564634"/>
                </a:cubicBezTo>
                <a:close/>
                <a:moveTo>
                  <a:pt x="1415754" y="1564076"/>
                </a:moveTo>
                <a:lnTo>
                  <a:pt x="1415498" y="1564168"/>
                </a:lnTo>
                <a:lnTo>
                  <a:pt x="1415178" y="1564484"/>
                </a:lnTo>
                <a:close/>
                <a:moveTo>
                  <a:pt x="331241" y="1556309"/>
                </a:moveTo>
                <a:cubicBezTo>
                  <a:pt x="336499" y="1558062"/>
                  <a:pt x="343509" y="1568577"/>
                  <a:pt x="341757" y="1568577"/>
                </a:cubicBezTo>
                <a:cubicBezTo>
                  <a:pt x="338252" y="1565072"/>
                  <a:pt x="334746" y="1559814"/>
                  <a:pt x="331241" y="1556309"/>
                </a:cubicBezTo>
                <a:close/>
                <a:moveTo>
                  <a:pt x="1434795" y="1549766"/>
                </a:moveTo>
                <a:lnTo>
                  <a:pt x="1434503" y="1550175"/>
                </a:lnTo>
                <a:lnTo>
                  <a:pt x="1433433" y="1550855"/>
                </a:lnTo>
                <a:close/>
                <a:moveTo>
                  <a:pt x="315577" y="1545629"/>
                </a:moveTo>
                <a:cubicBezTo>
                  <a:pt x="315468" y="1545355"/>
                  <a:pt x="315906" y="1545355"/>
                  <a:pt x="317220" y="1545793"/>
                </a:cubicBezTo>
                <a:cubicBezTo>
                  <a:pt x="322478" y="1552804"/>
                  <a:pt x="325983" y="1549299"/>
                  <a:pt x="331241" y="1556309"/>
                </a:cubicBezTo>
                <a:lnTo>
                  <a:pt x="322478" y="1551051"/>
                </a:lnTo>
                <a:cubicBezTo>
                  <a:pt x="321164" y="1549737"/>
                  <a:pt x="315906" y="1546451"/>
                  <a:pt x="315577" y="1545629"/>
                </a:cubicBezTo>
                <a:close/>
                <a:moveTo>
                  <a:pt x="1429786" y="1542251"/>
                </a:moveTo>
                <a:cubicBezTo>
                  <a:pt x="1430203" y="1542069"/>
                  <a:pt x="1430340" y="1542069"/>
                  <a:pt x="1430121" y="1542288"/>
                </a:cubicBezTo>
                <a:cubicBezTo>
                  <a:pt x="1424863" y="1544041"/>
                  <a:pt x="1421358" y="1552804"/>
                  <a:pt x="1414348" y="1554556"/>
                </a:cubicBezTo>
                <a:cubicBezTo>
                  <a:pt x="1416100" y="1551051"/>
                  <a:pt x="1409090" y="1559814"/>
                  <a:pt x="1405585" y="1559814"/>
                </a:cubicBezTo>
                <a:cubicBezTo>
                  <a:pt x="1410185" y="1553680"/>
                  <a:pt x="1426863" y="1543521"/>
                  <a:pt x="1429786" y="1542251"/>
                </a:cubicBezTo>
                <a:close/>
                <a:moveTo>
                  <a:pt x="1428369" y="1537030"/>
                </a:moveTo>
                <a:cubicBezTo>
                  <a:pt x="1424863" y="1544041"/>
                  <a:pt x="1414348" y="1545793"/>
                  <a:pt x="1414348" y="1551051"/>
                </a:cubicBezTo>
                <a:cubicBezTo>
                  <a:pt x="1410843" y="1551051"/>
                  <a:pt x="1409090" y="1556309"/>
                  <a:pt x="1405585" y="1558062"/>
                </a:cubicBezTo>
                <a:cubicBezTo>
                  <a:pt x="1403832" y="1556309"/>
                  <a:pt x="1410843" y="1552804"/>
                  <a:pt x="1414348" y="1549299"/>
                </a:cubicBezTo>
                <a:cubicBezTo>
                  <a:pt x="1412595" y="1549299"/>
                  <a:pt x="1409090" y="1551051"/>
                  <a:pt x="1410843" y="1547546"/>
                </a:cubicBezTo>
                <a:cubicBezTo>
                  <a:pt x="1417853" y="1545793"/>
                  <a:pt x="1423111" y="1540536"/>
                  <a:pt x="1428369" y="1537030"/>
                </a:cubicBezTo>
                <a:close/>
                <a:moveTo>
                  <a:pt x="1347749" y="1515999"/>
                </a:moveTo>
                <a:cubicBezTo>
                  <a:pt x="1340739" y="1519504"/>
                  <a:pt x="1335481" y="1523010"/>
                  <a:pt x="1331976" y="1528267"/>
                </a:cubicBezTo>
                <a:cubicBezTo>
                  <a:pt x="1335481" y="1523010"/>
                  <a:pt x="1347749" y="1517752"/>
                  <a:pt x="1347749" y="1515999"/>
                </a:cubicBezTo>
                <a:close/>
                <a:moveTo>
                  <a:pt x="262890" y="1494968"/>
                </a:moveTo>
                <a:cubicBezTo>
                  <a:pt x="266395" y="1498473"/>
                  <a:pt x="269900" y="1500226"/>
                  <a:pt x="273405" y="1501978"/>
                </a:cubicBezTo>
                <a:cubicBezTo>
                  <a:pt x="276911" y="1507236"/>
                  <a:pt x="273405" y="1505484"/>
                  <a:pt x="269900" y="1505484"/>
                </a:cubicBezTo>
                <a:cubicBezTo>
                  <a:pt x="268148" y="1500226"/>
                  <a:pt x="264642" y="1500226"/>
                  <a:pt x="262890" y="1494968"/>
                </a:cubicBezTo>
                <a:close/>
                <a:moveTo>
                  <a:pt x="238353" y="1470432"/>
                </a:moveTo>
                <a:cubicBezTo>
                  <a:pt x="240106" y="1470432"/>
                  <a:pt x="240106" y="1470432"/>
                  <a:pt x="241859" y="1470432"/>
                </a:cubicBezTo>
                <a:cubicBezTo>
                  <a:pt x="243611" y="1479195"/>
                  <a:pt x="254127" y="1480947"/>
                  <a:pt x="252374" y="1486205"/>
                </a:cubicBezTo>
                <a:cubicBezTo>
                  <a:pt x="247116" y="1480947"/>
                  <a:pt x="240106" y="1475689"/>
                  <a:pt x="238353" y="1470432"/>
                </a:cubicBezTo>
                <a:close/>
                <a:moveTo>
                  <a:pt x="1530020" y="1461669"/>
                </a:moveTo>
                <a:cubicBezTo>
                  <a:pt x="1531772" y="1465174"/>
                  <a:pt x="1521257" y="1473937"/>
                  <a:pt x="1517751" y="1479195"/>
                </a:cubicBezTo>
                <a:cubicBezTo>
                  <a:pt x="1521257" y="1472184"/>
                  <a:pt x="1524762" y="1466926"/>
                  <a:pt x="1530020" y="1461669"/>
                </a:cubicBezTo>
                <a:close/>
                <a:moveTo>
                  <a:pt x="227838" y="1456411"/>
                </a:moveTo>
                <a:cubicBezTo>
                  <a:pt x="231343" y="1459916"/>
                  <a:pt x="234848" y="1463421"/>
                  <a:pt x="236601" y="1466926"/>
                </a:cubicBezTo>
                <a:lnTo>
                  <a:pt x="229590" y="1463421"/>
                </a:lnTo>
                <a:close/>
                <a:moveTo>
                  <a:pt x="1555432" y="1439980"/>
                </a:moveTo>
                <a:cubicBezTo>
                  <a:pt x="1555870" y="1439761"/>
                  <a:pt x="1556309" y="1439761"/>
                  <a:pt x="1556309" y="1440637"/>
                </a:cubicBezTo>
                <a:cubicBezTo>
                  <a:pt x="1552803" y="1442390"/>
                  <a:pt x="1549298" y="1445895"/>
                  <a:pt x="1545793" y="1449400"/>
                </a:cubicBezTo>
                <a:cubicBezTo>
                  <a:pt x="1547546" y="1445895"/>
                  <a:pt x="1549298" y="1444143"/>
                  <a:pt x="1551051" y="1442390"/>
                </a:cubicBezTo>
                <a:cubicBezTo>
                  <a:pt x="1549298" y="1444143"/>
                  <a:pt x="1552803" y="1442390"/>
                  <a:pt x="1554556" y="1440637"/>
                </a:cubicBezTo>
                <a:cubicBezTo>
                  <a:pt x="1554556" y="1440637"/>
                  <a:pt x="1554994" y="1440199"/>
                  <a:pt x="1555432" y="1439980"/>
                </a:cubicBezTo>
                <a:close/>
                <a:moveTo>
                  <a:pt x="1458163" y="1428369"/>
                </a:moveTo>
                <a:cubicBezTo>
                  <a:pt x="1456410" y="1430122"/>
                  <a:pt x="1454658" y="1433627"/>
                  <a:pt x="1452905" y="1435380"/>
                </a:cubicBezTo>
                <a:cubicBezTo>
                  <a:pt x="1452905" y="1433627"/>
                  <a:pt x="1451153" y="1433627"/>
                  <a:pt x="1452905" y="1431874"/>
                </a:cubicBezTo>
                <a:cubicBezTo>
                  <a:pt x="1456410" y="1428369"/>
                  <a:pt x="1452905" y="1431874"/>
                  <a:pt x="1458163" y="1428369"/>
                </a:cubicBezTo>
                <a:close/>
                <a:moveTo>
                  <a:pt x="203301" y="1426617"/>
                </a:moveTo>
                <a:cubicBezTo>
                  <a:pt x="206807" y="1431874"/>
                  <a:pt x="212064" y="1437132"/>
                  <a:pt x="215570" y="1442390"/>
                </a:cubicBezTo>
                <a:cubicBezTo>
                  <a:pt x="212064" y="1442390"/>
                  <a:pt x="210312" y="1438885"/>
                  <a:pt x="208559" y="1435380"/>
                </a:cubicBezTo>
                <a:cubicBezTo>
                  <a:pt x="206807" y="1435380"/>
                  <a:pt x="206807" y="1437132"/>
                  <a:pt x="203301" y="1433627"/>
                </a:cubicBezTo>
                <a:cubicBezTo>
                  <a:pt x="208559" y="1437132"/>
                  <a:pt x="199796" y="1423111"/>
                  <a:pt x="203301" y="1426617"/>
                </a:cubicBezTo>
                <a:close/>
                <a:moveTo>
                  <a:pt x="189281" y="1421359"/>
                </a:moveTo>
                <a:cubicBezTo>
                  <a:pt x="191033" y="1424864"/>
                  <a:pt x="194538" y="1426617"/>
                  <a:pt x="196291" y="1430122"/>
                </a:cubicBezTo>
                <a:cubicBezTo>
                  <a:pt x="192786" y="1426617"/>
                  <a:pt x="198044" y="1431874"/>
                  <a:pt x="194538" y="1430122"/>
                </a:cubicBezTo>
                <a:cubicBezTo>
                  <a:pt x="191033" y="1426617"/>
                  <a:pt x="187528" y="1423111"/>
                  <a:pt x="189281" y="1421359"/>
                </a:cubicBezTo>
                <a:close/>
                <a:moveTo>
                  <a:pt x="1489710" y="1395070"/>
                </a:moveTo>
                <a:cubicBezTo>
                  <a:pt x="1489710" y="1396822"/>
                  <a:pt x="1480947" y="1407338"/>
                  <a:pt x="1477442" y="1412596"/>
                </a:cubicBezTo>
                <a:cubicBezTo>
                  <a:pt x="1477442" y="1409091"/>
                  <a:pt x="1477442" y="1409091"/>
                  <a:pt x="1479194" y="1405585"/>
                </a:cubicBezTo>
                <a:cubicBezTo>
                  <a:pt x="1484452" y="1398575"/>
                  <a:pt x="1484452" y="1402080"/>
                  <a:pt x="1489710" y="1395070"/>
                </a:cubicBezTo>
                <a:close/>
                <a:moveTo>
                  <a:pt x="161129" y="1371814"/>
                </a:moveTo>
                <a:cubicBezTo>
                  <a:pt x="161513" y="1371711"/>
                  <a:pt x="162115" y="1371848"/>
                  <a:pt x="162992" y="1372286"/>
                </a:cubicBezTo>
                <a:cubicBezTo>
                  <a:pt x="168249" y="1381049"/>
                  <a:pt x="171755" y="1389812"/>
                  <a:pt x="180518" y="1396822"/>
                </a:cubicBezTo>
                <a:cubicBezTo>
                  <a:pt x="184023" y="1403833"/>
                  <a:pt x="185775" y="1407338"/>
                  <a:pt x="182270" y="1407338"/>
                </a:cubicBezTo>
                <a:cubicBezTo>
                  <a:pt x="177012" y="1400328"/>
                  <a:pt x="178765" y="1400328"/>
                  <a:pt x="177012" y="1395070"/>
                </a:cubicBezTo>
                <a:cubicBezTo>
                  <a:pt x="170440" y="1388498"/>
                  <a:pt x="169783" y="1387840"/>
                  <a:pt x="168386" y="1387922"/>
                </a:cubicBezTo>
                <a:lnTo>
                  <a:pt x="166925" y="1388028"/>
                </a:lnTo>
                <a:lnTo>
                  <a:pt x="167373" y="1388717"/>
                </a:lnTo>
                <a:cubicBezTo>
                  <a:pt x="169564" y="1391565"/>
                  <a:pt x="171755" y="1394193"/>
                  <a:pt x="173507" y="1396822"/>
                </a:cubicBezTo>
                <a:cubicBezTo>
                  <a:pt x="166497" y="1393317"/>
                  <a:pt x="159486" y="1381049"/>
                  <a:pt x="161239" y="1379296"/>
                </a:cubicBezTo>
                <a:lnTo>
                  <a:pt x="165989" y="1386592"/>
                </a:lnTo>
                <a:lnTo>
                  <a:pt x="164963" y="1383623"/>
                </a:lnTo>
                <a:cubicBezTo>
                  <a:pt x="162772" y="1378831"/>
                  <a:pt x="159213" y="1372327"/>
                  <a:pt x="161129" y="1371814"/>
                </a:cubicBezTo>
                <a:close/>
                <a:moveTo>
                  <a:pt x="145657" y="1362537"/>
                </a:moveTo>
                <a:cubicBezTo>
                  <a:pt x="145904" y="1362428"/>
                  <a:pt x="146342" y="1362647"/>
                  <a:pt x="147218" y="1363523"/>
                </a:cubicBezTo>
                <a:cubicBezTo>
                  <a:pt x="147218" y="1365276"/>
                  <a:pt x="150723" y="1367028"/>
                  <a:pt x="150723" y="1370533"/>
                </a:cubicBezTo>
                <a:cubicBezTo>
                  <a:pt x="145466" y="1365276"/>
                  <a:pt x="147218" y="1365276"/>
                  <a:pt x="148971" y="1370533"/>
                </a:cubicBezTo>
                <a:cubicBezTo>
                  <a:pt x="147218" y="1368781"/>
                  <a:pt x="143713" y="1367028"/>
                  <a:pt x="141960" y="1363523"/>
                </a:cubicBezTo>
                <a:cubicBezTo>
                  <a:pt x="145904" y="1366152"/>
                  <a:pt x="144918" y="1362866"/>
                  <a:pt x="145657" y="1362537"/>
                </a:cubicBezTo>
                <a:close/>
                <a:moveTo>
                  <a:pt x="1568577" y="1333729"/>
                </a:moveTo>
                <a:cubicBezTo>
                  <a:pt x="1568577" y="1337234"/>
                  <a:pt x="1566824" y="1338987"/>
                  <a:pt x="1563319" y="1345997"/>
                </a:cubicBezTo>
                <a:cubicBezTo>
                  <a:pt x="1558061" y="1349502"/>
                  <a:pt x="1563319" y="1340739"/>
                  <a:pt x="1568577" y="1333729"/>
                </a:cubicBezTo>
                <a:close/>
                <a:moveTo>
                  <a:pt x="127419" y="1327732"/>
                </a:moveTo>
                <a:cubicBezTo>
                  <a:pt x="127721" y="1327814"/>
                  <a:pt x="128378" y="1328471"/>
                  <a:pt x="129692" y="1330224"/>
                </a:cubicBezTo>
                <a:cubicBezTo>
                  <a:pt x="134950" y="1337234"/>
                  <a:pt x="136703" y="1345997"/>
                  <a:pt x="145466" y="1349502"/>
                </a:cubicBezTo>
                <a:cubicBezTo>
                  <a:pt x="147218" y="1354760"/>
                  <a:pt x="150723" y="1358265"/>
                  <a:pt x="154229" y="1363523"/>
                </a:cubicBezTo>
                <a:cubicBezTo>
                  <a:pt x="152476" y="1363523"/>
                  <a:pt x="150723" y="1360018"/>
                  <a:pt x="150723" y="1363523"/>
                </a:cubicBezTo>
                <a:cubicBezTo>
                  <a:pt x="152476" y="1365276"/>
                  <a:pt x="152476" y="1368781"/>
                  <a:pt x="150723" y="1365276"/>
                </a:cubicBezTo>
                <a:cubicBezTo>
                  <a:pt x="148971" y="1361770"/>
                  <a:pt x="143713" y="1354760"/>
                  <a:pt x="141960" y="1356513"/>
                </a:cubicBezTo>
                <a:cubicBezTo>
                  <a:pt x="140208" y="1353007"/>
                  <a:pt x="141960" y="1354760"/>
                  <a:pt x="141960" y="1351255"/>
                </a:cubicBezTo>
                <a:cubicBezTo>
                  <a:pt x="134950" y="1344244"/>
                  <a:pt x="131445" y="1335481"/>
                  <a:pt x="126187" y="1328471"/>
                </a:cubicBezTo>
                <a:cubicBezTo>
                  <a:pt x="128816" y="1332414"/>
                  <a:pt x="126516" y="1327485"/>
                  <a:pt x="127419" y="1327732"/>
                </a:cubicBezTo>
                <a:close/>
                <a:moveTo>
                  <a:pt x="120929" y="1323213"/>
                </a:moveTo>
                <a:cubicBezTo>
                  <a:pt x="122682" y="1324966"/>
                  <a:pt x="124434" y="1326718"/>
                  <a:pt x="124434" y="1330224"/>
                </a:cubicBezTo>
                <a:cubicBezTo>
                  <a:pt x="120929" y="1326718"/>
                  <a:pt x="120929" y="1324966"/>
                  <a:pt x="119177" y="1324966"/>
                </a:cubicBezTo>
                <a:cubicBezTo>
                  <a:pt x="117424" y="1321461"/>
                  <a:pt x="120929" y="1324966"/>
                  <a:pt x="120929" y="1323213"/>
                </a:cubicBezTo>
                <a:close/>
                <a:moveTo>
                  <a:pt x="1582715" y="1282723"/>
                </a:moveTo>
                <a:lnTo>
                  <a:pt x="1582597" y="1282903"/>
                </a:lnTo>
                <a:lnTo>
                  <a:pt x="1582527" y="1282903"/>
                </a:lnTo>
                <a:close/>
                <a:moveTo>
                  <a:pt x="1582597" y="1277646"/>
                </a:moveTo>
                <a:cubicBezTo>
                  <a:pt x="1581721" y="1279398"/>
                  <a:pt x="1580845" y="1281589"/>
                  <a:pt x="1580626" y="1282903"/>
                </a:cubicBezTo>
                <a:lnTo>
                  <a:pt x="1582527" y="1282903"/>
                </a:lnTo>
                <a:lnTo>
                  <a:pt x="1578654" y="1286628"/>
                </a:lnTo>
                <a:cubicBezTo>
                  <a:pt x="1577340" y="1287285"/>
                  <a:pt x="1576464" y="1287285"/>
                  <a:pt x="1575587" y="1288161"/>
                </a:cubicBezTo>
                <a:cubicBezTo>
                  <a:pt x="1577340" y="1284656"/>
                  <a:pt x="1579092" y="1281151"/>
                  <a:pt x="1582597" y="1277646"/>
                </a:cubicBezTo>
                <a:close/>
                <a:moveTo>
                  <a:pt x="1613894" y="1269321"/>
                </a:moveTo>
                <a:lnTo>
                  <a:pt x="1613268" y="1270416"/>
                </a:lnTo>
                <a:cubicBezTo>
                  <a:pt x="1612830" y="1270635"/>
                  <a:pt x="1612392" y="1270635"/>
                  <a:pt x="1612392" y="1270635"/>
                </a:cubicBezTo>
                <a:close/>
                <a:moveTo>
                  <a:pt x="1614144" y="1268883"/>
                </a:moveTo>
                <a:lnTo>
                  <a:pt x="1614041" y="1269192"/>
                </a:lnTo>
                <a:lnTo>
                  <a:pt x="1613894" y="1269321"/>
                </a:lnTo>
                <a:close/>
                <a:moveTo>
                  <a:pt x="1619402" y="1261872"/>
                </a:moveTo>
                <a:cubicBezTo>
                  <a:pt x="1619402" y="1268883"/>
                  <a:pt x="1614144" y="1274140"/>
                  <a:pt x="1610639" y="1279398"/>
                </a:cubicBezTo>
                <a:cubicBezTo>
                  <a:pt x="1610639" y="1277646"/>
                  <a:pt x="1611515" y="1275893"/>
                  <a:pt x="1612392" y="1274140"/>
                </a:cubicBezTo>
                <a:lnTo>
                  <a:pt x="1614041" y="1269192"/>
                </a:lnTo>
                <a:lnTo>
                  <a:pt x="1615897" y="1267568"/>
                </a:lnTo>
                <a:cubicBezTo>
                  <a:pt x="1616773" y="1266254"/>
                  <a:pt x="1617650" y="1264501"/>
                  <a:pt x="1619402" y="1261872"/>
                </a:cubicBezTo>
                <a:close/>
                <a:moveTo>
                  <a:pt x="93583" y="1258851"/>
                </a:moveTo>
                <a:lnTo>
                  <a:pt x="94421" y="1259435"/>
                </a:lnTo>
                <a:cubicBezTo>
                  <a:pt x="96064" y="1261325"/>
                  <a:pt x="97707" y="1264939"/>
                  <a:pt x="96393" y="1263625"/>
                </a:cubicBezTo>
                <a:cubicBezTo>
                  <a:pt x="95955" y="1263187"/>
                  <a:pt x="95407" y="1262310"/>
                  <a:pt x="94832" y="1261270"/>
                </a:cubicBezTo>
                <a:close/>
                <a:moveTo>
                  <a:pt x="93035" y="1258400"/>
                </a:moveTo>
                <a:lnTo>
                  <a:pt x="93391" y="1258479"/>
                </a:lnTo>
                <a:lnTo>
                  <a:pt x="93583" y="1258851"/>
                </a:lnTo>
                <a:lnTo>
                  <a:pt x="93095" y="1258511"/>
                </a:lnTo>
                <a:close/>
                <a:moveTo>
                  <a:pt x="1593113" y="1258367"/>
                </a:moveTo>
                <a:cubicBezTo>
                  <a:pt x="1591361" y="1263625"/>
                  <a:pt x="1587855" y="1267130"/>
                  <a:pt x="1587855" y="1272388"/>
                </a:cubicBezTo>
                <a:cubicBezTo>
                  <a:pt x="1580845" y="1277646"/>
                  <a:pt x="1589608" y="1261872"/>
                  <a:pt x="1593113" y="1258367"/>
                </a:cubicBezTo>
                <a:close/>
                <a:moveTo>
                  <a:pt x="1649854" y="1178405"/>
                </a:moveTo>
                <a:cubicBezTo>
                  <a:pt x="1650511" y="1178186"/>
                  <a:pt x="1650949" y="1178624"/>
                  <a:pt x="1650949" y="1179500"/>
                </a:cubicBezTo>
                <a:cubicBezTo>
                  <a:pt x="1650949" y="1181253"/>
                  <a:pt x="1649196" y="1184758"/>
                  <a:pt x="1647444" y="1186510"/>
                </a:cubicBezTo>
                <a:cubicBezTo>
                  <a:pt x="1647444" y="1184758"/>
                  <a:pt x="1645691" y="1184758"/>
                  <a:pt x="1647444" y="1181253"/>
                </a:cubicBezTo>
                <a:cubicBezTo>
                  <a:pt x="1648320" y="1179500"/>
                  <a:pt x="1649196" y="1178624"/>
                  <a:pt x="1649854" y="1178405"/>
                </a:cubicBezTo>
                <a:close/>
                <a:moveTo>
                  <a:pt x="1658151" y="1161645"/>
                </a:moveTo>
                <a:cubicBezTo>
                  <a:pt x="1658726" y="1161098"/>
                  <a:pt x="1659274" y="1161098"/>
                  <a:pt x="1659712" y="1161974"/>
                </a:cubicBezTo>
                <a:cubicBezTo>
                  <a:pt x="1656207" y="1165479"/>
                  <a:pt x="1657959" y="1168984"/>
                  <a:pt x="1654454" y="1172490"/>
                </a:cubicBezTo>
                <a:cubicBezTo>
                  <a:pt x="1654454" y="1169861"/>
                  <a:pt x="1656426" y="1163289"/>
                  <a:pt x="1658151" y="1161645"/>
                </a:cubicBezTo>
                <a:close/>
                <a:moveTo>
                  <a:pt x="1703527" y="1119912"/>
                </a:moveTo>
                <a:cubicBezTo>
                  <a:pt x="1703527" y="1125169"/>
                  <a:pt x="1700022" y="1128675"/>
                  <a:pt x="1701774" y="1130427"/>
                </a:cubicBezTo>
                <a:cubicBezTo>
                  <a:pt x="1700022" y="1132180"/>
                  <a:pt x="1700022" y="1135685"/>
                  <a:pt x="1698269" y="1133932"/>
                </a:cubicBezTo>
                <a:cubicBezTo>
                  <a:pt x="1700022" y="1128675"/>
                  <a:pt x="1698269" y="1128675"/>
                  <a:pt x="1703527" y="1119912"/>
                </a:cubicBezTo>
                <a:close/>
                <a:moveTo>
                  <a:pt x="29027" y="1096963"/>
                </a:moveTo>
                <a:cubicBezTo>
                  <a:pt x="29137" y="1096690"/>
                  <a:pt x="29356" y="1096690"/>
                  <a:pt x="29794" y="1097128"/>
                </a:cubicBezTo>
                <a:cubicBezTo>
                  <a:pt x="29794" y="1105891"/>
                  <a:pt x="36804" y="1114654"/>
                  <a:pt x="36804" y="1123417"/>
                </a:cubicBezTo>
                <a:cubicBezTo>
                  <a:pt x="31547" y="1116406"/>
                  <a:pt x="33299" y="1109396"/>
                  <a:pt x="28041" y="1102386"/>
                </a:cubicBezTo>
                <a:cubicBezTo>
                  <a:pt x="29356" y="1101071"/>
                  <a:pt x="28699" y="1097785"/>
                  <a:pt x="29027" y="1096963"/>
                </a:cubicBezTo>
                <a:close/>
                <a:moveTo>
                  <a:pt x="31943" y="1079602"/>
                </a:moveTo>
                <a:lnTo>
                  <a:pt x="32861" y="1080998"/>
                </a:lnTo>
                <a:cubicBezTo>
                  <a:pt x="34175" y="1082669"/>
                  <a:pt x="35490" y="1083983"/>
                  <a:pt x="36804" y="1084860"/>
                </a:cubicBezTo>
                <a:cubicBezTo>
                  <a:pt x="35928" y="1081354"/>
                  <a:pt x="35052" y="1080040"/>
                  <a:pt x="34175" y="1079602"/>
                </a:cubicBezTo>
                <a:close/>
                <a:moveTo>
                  <a:pt x="0" y="932383"/>
                </a:moveTo>
                <a:cubicBezTo>
                  <a:pt x="1752" y="932383"/>
                  <a:pt x="1752" y="953415"/>
                  <a:pt x="1752" y="953415"/>
                </a:cubicBezTo>
                <a:cubicBezTo>
                  <a:pt x="1752" y="946404"/>
                  <a:pt x="0" y="939394"/>
                  <a:pt x="0" y="932383"/>
                </a:cubicBezTo>
                <a:close/>
                <a:moveTo>
                  <a:pt x="7010" y="786918"/>
                </a:moveTo>
                <a:cubicBezTo>
                  <a:pt x="8763" y="788670"/>
                  <a:pt x="10515" y="788670"/>
                  <a:pt x="10515" y="792175"/>
                </a:cubicBezTo>
                <a:cubicBezTo>
                  <a:pt x="8763" y="800938"/>
                  <a:pt x="8763" y="788670"/>
                  <a:pt x="8763" y="790423"/>
                </a:cubicBezTo>
                <a:cubicBezTo>
                  <a:pt x="8763" y="793928"/>
                  <a:pt x="8763" y="797433"/>
                  <a:pt x="7010" y="800938"/>
                </a:cubicBezTo>
                <a:cubicBezTo>
                  <a:pt x="7010" y="795681"/>
                  <a:pt x="7010" y="792175"/>
                  <a:pt x="7010" y="786918"/>
                </a:cubicBezTo>
                <a:close/>
                <a:moveTo>
                  <a:pt x="12268" y="758876"/>
                </a:moveTo>
                <a:cubicBezTo>
                  <a:pt x="12268" y="767639"/>
                  <a:pt x="12268" y="776402"/>
                  <a:pt x="10515" y="785165"/>
                </a:cubicBezTo>
                <a:cubicBezTo>
                  <a:pt x="8763" y="783412"/>
                  <a:pt x="7010" y="783412"/>
                  <a:pt x="7010" y="779907"/>
                </a:cubicBezTo>
                <a:cubicBezTo>
                  <a:pt x="7010" y="772897"/>
                  <a:pt x="10515" y="765886"/>
                  <a:pt x="12268" y="758876"/>
                </a:cubicBezTo>
                <a:close/>
                <a:moveTo>
                  <a:pt x="35243" y="614834"/>
                </a:moveTo>
                <a:cubicBezTo>
                  <a:pt x="35819" y="614287"/>
                  <a:pt x="36366" y="614287"/>
                  <a:pt x="36804" y="615163"/>
                </a:cubicBezTo>
                <a:cubicBezTo>
                  <a:pt x="35052" y="618668"/>
                  <a:pt x="35052" y="623926"/>
                  <a:pt x="31547" y="625678"/>
                </a:cubicBezTo>
                <a:cubicBezTo>
                  <a:pt x="31547" y="623050"/>
                  <a:pt x="33518" y="616477"/>
                  <a:pt x="35243" y="614834"/>
                </a:cubicBezTo>
                <a:close/>
                <a:moveTo>
                  <a:pt x="47320" y="594132"/>
                </a:moveTo>
                <a:lnTo>
                  <a:pt x="46864" y="595052"/>
                </a:lnTo>
                <a:lnTo>
                  <a:pt x="47074" y="594186"/>
                </a:lnTo>
                <a:cubicBezTo>
                  <a:pt x="47210" y="593803"/>
                  <a:pt x="47320" y="593693"/>
                  <a:pt x="47320" y="594132"/>
                </a:cubicBezTo>
                <a:close/>
                <a:moveTo>
                  <a:pt x="1684248" y="546811"/>
                </a:moveTo>
                <a:cubicBezTo>
                  <a:pt x="1687754" y="550317"/>
                  <a:pt x="1687754" y="553822"/>
                  <a:pt x="1691259" y="557327"/>
                </a:cubicBezTo>
                <a:lnTo>
                  <a:pt x="1684248" y="547512"/>
                </a:lnTo>
                <a:close/>
                <a:moveTo>
                  <a:pt x="105156" y="455676"/>
                </a:moveTo>
                <a:cubicBezTo>
                  <a:pt x="105156" y="460934"/>
                  <a:pt x="98145" y="473202"/>
                  <a:pt x="96393" y="473202"/>
                </a:cubicBezTo>
                <a:cubicBezTo>
                  <a:pt x="99898" y="466192"/>
                  <a:pt x="101651" y="460934"/>
                  <a:pt x="105156" y="455676"/>
                </a:cubicBezTo>
                <a:close/>
                <a:moveTo>
                  <a:pt x="1540535" y="450418"/>
                </a:moveTo>
                <a:cubicBezTo>
                  <a:pt x="1542288" y="453924"/>
                  <a:pt x="1542288" y="455676"/>
                  <a:pt x="1544040" y="457429"/>
                </a:cubicBezTo>
                <a:cubicBezTo>
                  <a:pt x="1544040" y="457429"/>
                  <a:pt x="1545793" y="459181"/>
                  <a:pt x="1545793" y="459181"/>
                </a:cubicBezTo>
                <a:cubicBezTo>
                  <a:pt x="1545793" y="460934"/>
                  <a:pt x="1547546" y="462687"/>
                  <a:pt x="1549298" y="464439"/>
                </a:cubicBezTo>
                <a:cubicBezTo>
                  <a:pt x="1549298" y="466192"/>
                  <a:pt x="1551051" y="466192"/>
                  <a:pt x="1551051" y="467944"/>
                </a:cubicBezTo>
                <a:cubicBezTo>
                  <a:pt x="1551051" y="469697"/>
                  <a:pt x="1552803" y="471450"/>
                  <a:pt x="1554556" y="473202"/>
                </a:cubicBezTo>
                <a:cubicBezTo>
                  <a:pt x="1554556" y="471450"/>
                  <a:pt x="1554556" y="471450"/>
                  <a:pt x="1554556" y="469697"/>
                </a:cubicBezTo>
                <a:cubicBezTo>
                  <a:pt x="1551051" y="464439"/>
                  <a:pt x="1542288" y="453924"/>
                  <a:pt x="1547546" y="455676"/>
                </a:cubicBezTo>
                <a:cubicBezTo>
                  <a:pt x="1545793" y="455676"/>
                  <a:pt x="1545793" y="453924"/>
                  <a:pt x="1544040" y="452171"/>
                </a:cubicBezTo>
                <a:cubicBezTo>
                  <a:pt x="1544040" y="453924"/>
                  <a:pt x="1542288" y="452171"/>
                  <a:pt x="1540535" y="450418"/>
                </a:cubicBezTo>
                <a:close/>
                <a:moveTo>
                  <a:pt x="148971" y="380314"/>
                </a:moveTo>
                <a:cubicBezTo>
                  <a:pt x="148971" y="383820"/>
                  <a:pt x="140208" y="396088"/>
                  <a:pt x="136703" y="403098"/>
                </a:cubicBezTo>
                <a:cubicBezTo>
                  <a:pt x="136703" y="399593"/>
                  <a:pt x="143713" y="387325"/>
                  <a:pt x="148971" y="380314"/>
                </a:cubicBezTo>
                <a:close/>
                <a:moveTo>
                  <a:pt x="245364" y="262890"/>
                </a:moveTo>
                <a:cubicBezTo>
                  <a:pt x="241859" y="266395"/>
                  <a:pt x="238353" y="271653"/>
                  <a:pt x="233096" y="275158"/>
                </a:cubicBezTo>
                <a:cubicBezTo>
                  <a:pt x="234848" y="269901"/>
                  <a:pt x="245364" y="261138"/>
                  <a:pt x="245364" y="262890"/>
                </a:cubicBezTo>
                <a:close/>
                <a:moveTo>
                  <a:pt x="1496720" y="227838"/>
                </a:moveTo>
                <a:cubicBezTo>
                  <a:pt x="1500225" y="231343"/>
                  <a:pt x="1505483" y="234849"/>
                  <a:pt x="1508988" y="240106"/>
                </a:cubicBezTo>
                <a:cubicBezTo>
                  <a:pt x="1501978" y="234849"/>
                  <a:pt x="1503730" y="236601"/>
                  <a:pt x="1501978" y="236601"/>
                </a:cubicBezTo>
                <a:cubicBezTo>
                  <a:pt x="1501978" y="233096"/>
                  <a:pt x="1491462" y="226085"/>
                  <a:pt x="1496720" y="227838"/>
                </a:cubicBezTo>
                <a:close/>
                <a:moveTo>
                  <a:pt x="1484452" y="224333"/>
                </a:moveTo>
                <a:cubicBezTo>
                  <a:pt x="1487957" y="226085"/>
                  <a:pt x="1487957" y="224333"/>
                  <a:pt x="1493215" y="227838"/>
                </a:cubicBezTo>
                <a:cubicBezTo>
                  <a:pt x="1496720" y="234849"/>
                  <a:pt x="1487957" y="227838"/>
                  <a:pt x="1484452" y="224333"/>
                </a:cubicBezTo>
                <a:close/>
                <a:moveTo>
                  <a:pt x="285674" y="224333"/>
                </a:moveTo>
                <a:cubicBezTo>
                  <a:pt x="287426" y="224333"/>
                  <a:pt x="287426" y="224333"/>
                  <a:pt x="287426" y="224333"/>
                </a:cubicBezTo>
                <a:cubicBezTo>
                  <a:pt x="282168" y="227838"/>
                  <a:pt x="275158" y="236601"/>
                  <a:pt x="273405" y="234849"/>
                </a:cubicBezTo>
                <a:cubicBezTo>
                  <a:pt x="276911" y="231343"/>
                  <a:pt x="280416" y="229591"/>
                  <a:pt x="283921" y="226085"/>
                </a:cubicBezTo>
                <a:cubicBezTo>
                  <a:pt x="283921" y="224333"/>
                  <a:pt x="285674" y="224333"/>
                  <a:pt x="285674" y="224333"/>
                </a:cubicBezTo>
                <a:close/>
                <a:moveTo>
                  <a:pt x="1472184" y="206807"/>
                </a:moveTo>
                <a:cubicBezTo>
                  <a:pt x="1477442" y="215570"/>
                  <a:pt x="1477442" y="210312"/>
                  <a:pt x="1482699" y="213817"/>
                </a:cubicBezTo>
                <a:cubicBezTo>
                  <a:pt x="1484452" y="215570"/>
                  <a:pt x="1486205" y="217322"/>
                  <a:pt x="1487957" y="220828"/>
                </a:cubicBezTo>
                <a:cubicBezTo>
                  <a:pt x="1486205" y="219075"/>
                  <a:pt x="1486205" y="220828"/>
                  <a:pt x="1486205" y="220828"/>
                </a:cubicBezTo>
                <a:cubicBezTo>
                  <a:pt x="1482699" y="217322"/>
                  <a:pt x="1477442" y="215570"/>
                  <a:pt x="1473936" y="212065"/>
                </a:cubicBezTo>
                <a:cubicBezTo>
                  <a:pt x="1473936" y="210312"/>
                  <a:pt x="1470431" y="206807"/>
                  <a:pt x="1472184" y="206807"/>
                </a:cubicBezTo>
                <a:close/>
                <a:moveTo>
                  <a:pt x="1447647" y="199797"/>
                </a:moveTo>
                <a:lnTo>
                  <a:pt x="1448957" y="201475"/>
                </a:lnTo>
                <a:lnTo>
                  <a:pt x="1447585" y="200758"/>
                </a:lnTo>
                <a:close/>
                <a:moveTo>
                  <a:pt x="1412595" y="180518"/>
                </a:moveTo>
                <a:cubicBezTo>
                  <a:pt x="1421358" y="182271"/>
                  <a:pt x="1437132" y="187528"/>
                  <a:pt x="1449400" y="196291"/>
                </a:cubicBezTo>
                <a:cubicBezTo>
                  <a:pt x="1449400" y="199797"/>
                  <a:pt x="1438884" y="191034"/>
                  <a:pt x="1442390" y="198044"/>
                </a:cubicBezTo>
                <a:lnTo>
                  <a:pt x="1447585" y="200758"/>
                </a:lnTo>
                <a:lnTo>
                  <a:pt x="1447538" y="201494"/>
                </a:lnTo>
                <a:cubicBezTo>
                  <a:pt x="1446223" y="202316"/>
                  <a:pt x="1441951" y="200673"/>
                  <a:pt x="1440637" y="198044"/>
                </a:cubicBezTo>
                <a:cubicBezTo>
                  <a:pt x="1442390" y="198044"/>
                  <a:pt x="1442390" y="198044"/>
                  <a:pt x="1440637" y="194539"/>
                </a:cubicBezTo>
                <a:cubicBezTo>
                  <a:pt x="1431874" y="189281"/>
                  <a:pt x="1424863" y="191034"/>
                  <a:pt x="1412595" y="180518"/>
                </a:cubicBezTo>
                <a:close/>
                <a:moveTo>
                  <a:pt x="1435487" y="177236"/>
                </a:moveTo>
                <a:lnTo>
                  <a:pt x="1436475" y="177670"/>
                </a:lnTo>
                <a:cubicBezTo>
                  <a:pt x="1442828" y="180518"/>
                  <a:pt x="1448524" y="183147"/>
                  <a:pt x="1454658" y="185776"/>
                </a:cubicBezTo>
                <a:cubicBezTo>
                  <a:pt x="1449400" y="185776"/>
                  <a:pt x="1459916" y="191034"/>
                  <a:pt x="1458163" y="194539"/>
                </a:cubicBezTo>
                <a:cubicBezTo>
                  <a:pt x="1458163" y="192786"/>
                  <a:pt x="1465173" y="196291"/>
                  <a:pt x="1470431" y="199797"/>
                </a:cubicBezTo>
                <a:cubicBezTo>
                  <a:pt x="1475689" y="201549"/>
                  <a:pt x="1480947" y="205054"/>
                  <a:pt x="1479194" y="206807"/>
                </a:cubicBezTo>
                <a:cubicBezTo>
                  <a:pt x="1470431" y="201549"/>
                  <a:pt x="1449400" y="189281"/>
                  <a:pt x="1444142" y="189281"/>
                </a:cubicBezTo>
                <a:cubicBezTo>
                  <a:pt x="1442390" y="185776"/>
                  <a:pt x="1437132" y="185776"/>
                  <a:pt x="1435379" y="180518"/>
                </a:cubicBezTo>
                <a:cubicBezTo>
                  <a:pt x="1438884" y="182271"/>
                  <a:pt x="1445895" y="187528"/>
                  <a:pt x="1444142" y="184023"/>
                </a:cubicBezTo>
                <a:cubicBezTo>
                  <a:pt x="1442828" y="182709"/>
                  <a:pt x="1441185" y="181285"/>
                  <a:pt x="1439569" y="180025"/>
                </a:cubicBezTo>
                <a:close/>
                <a:moveTo>
                  <a:pt x="1434851" y="176956"/>
                </a:moveTo>
                <a:lnTo>
                  <a:pt x="1435160" y="177013"/>
                </a:lnTo>
                <a:lnTo>
                  <a:pt x="1435487" y="177236"/>
                </a:lnTo>
                <a:close/>
                <a:moveTo>
                  <a:pt x="357530" y="173508"/>
                </a:moveTo>
                <a:lnTo>
                  <a:pt x="353004" y="176495"/>
                </a:lnTo>
                <a:lnTo>
                  <a:pt x="354162" y="175616"/>
                </a:lnTo>
                <a:cubicBezTo>
                  <a:pt x="355449" y="174712"/>
                  <a:pt x="356654" y="173946"/>
                  <a:pt x="357530" y="173508"/>
                </a:cubicBezTo>
                <a:close/>
                <a:moveTo>
                  <a:pt x="1414348" y="168250"/>
                </a:moveTo>
                <a:cubicBezTo>
                  <a:pt x="1418729" y="170002"/>
                  <a:pt x="1422673" y="171645"/>
                  <a:pt x="1426315" y="173206"/>
                </a:cubicBezTo>
                <a:lnTo>
                  <a:pt x="1434851" y="176956"/>
                </a:lnTo>
                <a:lnTo>
                  <a:pt x="1433051" y="176629"/>
                </a:lnTo>
                <a:cubicBezTo>
                  <a:pt x="1432969" y="177122"/>
                  <a:pt x="1433627" y="178327"/>
                  <a:pt x="1435379" y="180518"/>
                </a:cubicBezTo>
                <a:cubicBezTo>
                  <a:pt x="1426616" y="177013"/>
                  <a:pt x="1419606" y="173508"/>
                  <a:pt x="1414348" y="168250"/>
                </a:cubicBezTo>
                <a:close/>
                <a:moveTo>
                  <a:pt x="366293" y="162992"/>
                </a:moveTo>
                <a:lnTo>
                  <a:pt x="364541" y="170002"/>
                </a:lnTo>
                <a:lnTo>
                  <a:pt x="364541" y="170002"/>
                </a:lnTo>
                <a:lnTo>
                  <a:pt x="361912" y="169345"/>
                </a:lnTo>
                <a:cubicBezTo>
                  <a:pt x="361474" y="169126"/>
                  <a:pt x="361036" y="169126"/>
                  <a:pt x="359283" y="170002"/>
                </a:cubicBezTo>
                <a:cubicBezTo>
                  <a:pt x="361035" y="168250"/>
                  <a:pt x="364541" y="164745"/>
                  <a:pt x="366293" y="162992"/>
                </a:cubicBezTo>
                <a:close/>
                <a:moveTo>
                  <a:pt x="1400327" y="147218"/>
                </a:moveTo>
                <a:cubicBezTo>
                  <a:pt x="1409090" y="152476"/>
                  <a:pt x="1414348" y="159487"/>
                  <a:pt x="1423111" y="164745"/>
                </a:cubicBezTo>
                <a:cubicBezTo>
                  <a:pt x="1412595" y="161239"/>
                  <a:pt x="1407338" y="154229"/>
                  <a:pt x="1400327" y="147218"/>
                </a:cubicBezTo>
                <a:close/>
                <a:moveTo>
                  <a:pt x="1396822" y="141961"/>
                </a:moveTo>
                <a:cubicBezTo>
                  <a:pt x="1400327" y="145466"/>
                  <a:pt x="1407338" y="147218"/>
                  <a:pt x="1410843" y="150724"/>
                </a:cubicBezTo>
                <a:cubicBezTo>
                  <a:pt x="1405585" y="148971"/>
                  <a:pt x="1393317" y="141961"/>
                  <a:pt x="1396822" y="141961"/>
                </a:cubicBezTo>
                <a:close/>
                <a:moveTo>
                  <a:pt x="1370533" y="134950"/>
                </a:moveTo>
                <a:cubicBezTo>
                  <a:pt x="1377543" y="143713"/>
                  <a:pt x="1389812" y="145466"/>
                  <a:pt x="1398575" y="152476"/>
                </a:cubicBezTo>
                <a:cubicBezTo>
                  <a:pt x="1396822" y="152476"/>
                  <a:pt x="1400327" y="155982"/>
                  <a:pt x="1398575" y="155982"/>
                </a:cubicBezTo>
                <a:cubicBezTo>
                  <a:pt x="1391564" y="147218"/>
                  <a:pt x="1367028" y="138455"/>
                  <a:pt x="1370533" y="134950"/>
                </a:cubicBezTo>
                <a:close/>
                <a:moveTo>
                  <a:pt x="1337234" y="112167"/>
                </a:moveTo>
                <a:cubicBezTo>
                  <a:pt x="1345996" y="117424"/>
                  <a:pt x="1347749" y="117424"/>
                  <a:pt x="1358265" y="124435"/>
                </a:cubicBezTo>
                <a:cubicBezTo>
                  <a:pt x="1349502" y="120930"/>
                  <a:pt x="1342491" y="117424"/>
                  <a:pt x="1337234" y="112167"/>
                </a:cubicBezTo>
                <a:close/>
                <a:moveTo>
                  <a:pt x="1324965" y="108661"/>
                </a:moveTo>
                <a:cubicBezTo>
                  <a:pt x="1330223" y="112167"/>
                  <a:pt x="1337234" y="113919"/>
                  <a:pt x="1342491" y="119177"/>
                </a:cubicBezTo>
                <a:cubicBezTo>
                  <a:pt x="1333728" y="115672"/>
                  <a:pt x="1331976" y="115672"/>
                  <a:pt x="1333728" y="117424"/>
                </a:cubicBezTo>
                <a:cubicBezTo>
                  <a:pt x="1326718" y="113919"/>
                  <a:pt x="1328471" y="112167"/>
                  <a:pt x="1324965" y="108661"/>
                </a:cubicBezTo>
                <a:close/>
                <a:moveTo>
                  <a:pt x="1286408" y="87630"/>
                </a:moveTo>
                <a:cubicBezTo>
                  <a:pt x="1293419" y="92888"/>
                  <a:pt x="1286408" y="85878"/>
                  <a:pt x="1288161" y="87630"/>
                </a:cubicBezTo>
                <a:cubicBezTo>
                  <a:pt x="1291666" y="89383"/>
                  <a:pt x="1296924" y="87630"/>
                  <a:pt x="1300429" y="91135"/>
                </a:cubicBezTo>
                <a:cubicBezTo>
                  <a:pt x="1298676" y="92888"/>
                  <a:pt x="1288161" y="87630"/>
                  <a:pt x="1295171" y="92888"/>
                </a:cubicBezTo>
                <a:cubicBezTo>
                  <a:pt x="1302182" y="94641"/>
                  <a:pt x="1309192" y="99898"/>
                  <a:pt x="1316202" y="103404"/>
                </a:cubicBezTo>
                <a:lnTo>
                  <a:pt x="1316202" y="105156"/>
                </a:lnTo>
                <a:cubicBezTo>
                  <a:pt x="1307439" y="101651"/>
                  <a:pt x="1293419" y="91135"/>
                  <a:pt x="1288161" y="91135"/>
                </a:cubicBezTo>
                <a:lnTo>
                  <a:pt x="1284655" y="89383"/>
                </a:lnTo>
                <a:cubicBezTo>
                  <a:pt x="1284655" y="87630"/>
                  <a:pt x="1284655" y="87630"/>
                  <a:pt x="1286408" y="87630"/>
                </a:cubicBezTo>
                <a:close/>
                <a:moveTo>
                  <a:pt x="1235583" y="64846"/>
                </a:moveTo>
                <a:cubicBezTo>
                  <a:pt x="1239088" y="64846"/>
                  <a:pt x="1247851" y="70104"/>
                  <a:pt x="1244346" y="70104"/>
                </a:cubicBezTo>
                <a:cubicBezTo>
                  <a:pt x="1235583" y="64846"/>
                  <a:pt x="1242593" y="73609"/>
                  <a:pt x="1235583" y="68351"/>
                </a:cubicBezTo>
                <a:cubicBezTo>
                  <a:pt x="1239088" y="68351"/>
                  <a:pt x="1239088" y="68351"/>
                  <a:pt x="1235583" y="64846"/>
                </a:cubicBezTo>
                <a:close/>
                <a:moveTo>
                  <a:pt x="1202283" y="56083"/>
                </a:moveTo>
                <a:cubicBezTo>
                  <a:pt x="1209294" y="57836"/>
                  <a:pt x="1218057" y="64846"/>
                  <a:pt x="1221562" y="61341"/>
                </a:cubicBezTo>
                <a:cubicBezTo>
                  <a:pt x="1223315" y="66599"/>
                  <a:pt x="1221562" y="64846"/>
                  <a:pt x="1216304" y="64846"/>
                </a:cubicBezTo>
                <a:cubicBezTo>
                  <a:pt x="1211046" y="61341"/>
                  <a:pt x="1209294" y="59589"/>
                  <a:pt x="1202283" y="56083"/>
                </a:cubicBezTo>
                <a:close/>
                <a:moveTo>
                  <a:pt x="1186510" y="47320"/>
                </a:moveTo>
                <a:cubicBezTo>
                  <a:pt x="1193520" y="47320"/>
                  <a:pt x="1205788" y="52578"/>
                  <a:pt x="1205788" y="54331"/>
                </a:cubicBezTo>
                <a:cubicBezTo>
                  <a:pt x="1198778" y="52578"/>
                  <a:pt x="1193520" y="49073"/>
                  <a:pt x="1186510" y="47320"/>
                </a:cubicBezTo>
                <a:close/>
                <a:moveTo>
                  <a:pt x="1225067" y="38557"/>
                </a:moveTo>
                <a:cubicBezTo>
                  <a:pt x="1228572" y="40310"/>
                  <a:pt x="1228572" y="38557"/>
                  <a:pt x="1230325" y="38557"/>
                </a:cubicBezTo>
                <a:cubicBezTo>
                  <a:pt x="1233830" y="40310"/>
                  <a:pt x="1235583" y="42063"/>
                  <a:pt x="1237335" y="43815"/>
                </a:cubicBezTo>
                <a:cubicBezTo>
                  <a:pt x="1233830" y="43815"/>
                  <a:pt x="1223315" y="38557"/>
                  <a:pt x="1225067" y="38557"/>
                </a:cubicBezTo>
                <a:close/>
                <a:moveTo>
                  <a:pt x="1168984" y="33300"/>
                </a:moveTo>
                <a:lnTo>
                  <a:pt x="1172489" y="33300"/>
                </a:lnTo>
                <a:cubicBezTo>
                  <a:pt x="1172489" y="35052"/>
                  <a:pt x="1174242" y="35052"/>
                  <a:pt x="1175994" y="35052"/>
                </a:cubicBezTo>
                <a:cubicBezTo>
                  <a:pt x="1167231" y="33300"/>
                  <a:pt x="1175994" y="38557"/>
                  <a:pt x="1167231" y="36805"/>
                </a:cubicBezTo>
                <a:cubicBezTo>
                  <a:pt x="1160221" y="31547"/>
                  <a:pt x="1175994" y="36805"/>
                  <a:pt x="1168984" y="33300"/>
                </a:cubicBezTo>
                <a:close/>
                <a:moveTo>
                  <a:pt x="1114653" y="24537"/>
                </a:moveTo>
                <a:cubicBezTo>
                  <a:pt x="1135684" y="29794"/>
                  <a:pt x="1149705" y="31547"/>
                  <a:pt x="1168984" y="38557"/>
                </a:cubicBezTo>
                <a:cubicBezTo>
                  <a:pt x="1161973" y="36805"/>
                  <a:pt x="1154963" y="35052"/>
                  <a:pt x="1156716" y="36805"/>
                </a:cubicBezTo>
                <a:cubicBezTo>
                  <a:pt x="1142695" y="33300"/>
                  <a:pt x="1128674" y="29794"/>
                  <a:pt x="1114653" y="24537"/>
                </a:cubicBezTo>
                <a:close/>
                <a:moveTo>
                  <a:pt x="658977" y="22784"/>
                </a:moveTo>
                <a:cubicBezTo>
                  <a:pt x="646709" y="26289"/>
                  <a:pt x="644956" y="26289"/>
                  <a:pt x="634441" y="29794"/>
                </a:cubicBezTo>
                <a:cubicBezTo>
                  <a:pt x="636193" y="29794"/>
                  <a:pt x="636193" y="29794"/>
                  <a:pt x="636193" y="31547"/>
                </a:cubicBezTo>
                <a:cubicBezTo>
                  <a:pt x="630936" y="31547"/>
                  <a:pt x="632688" y="29794"/>
                  <a:pt x="627431" y="29794"/>
                </a:cubicBezTo>
                <a:cubicBezTo>
                  <a:pt x="637946" y="26289"/>
                  <a:pt x="648462" y="22784"/>
                  <a:pt x="658977" y="22784"/>
                </a:cubicBezTo>
                <a:close/>
                <a:moveTo>
                  <a:pt x="688772" y="21031"/>
                </a:moveTo>
                <a:cubicBezTo>
                  <a:pt x="694029" y="21031"/>
                  <a:pt x="687019" y="24537"/>
                  <a:pt x="687019" y="26289"/>
                </a:cubicBezTo>
                <a:cubicBezTo>
                  <a:pt x="681761" y="26289"/>
                  <a:pt x="681761" y="22784"/>
                  <a:pt x="688772" y="21031"/>
                </a:cubicBezTo>
                <a:close/>
                <a:moveTo>
                  <a:pt x="683514" y="17526"/>
                </a:moveTo>
                <a:cubicBezTo>
                  <a:pt x="681761" y="17526"/>
                  <a:pt x="680008" y="19279"/>
                  <a:pt x="676503" y="21031"/>
                </a:cubicBezTo>
                <a:cubicBezTo>
                  <a:pt x="674751" y="21031"/>
                  <a:pt x="669493" y="21031"/>
                  <a:pt x="671245" y="19279"/>
                </a:cubicBezTo>
                <a:cubicBezTo>
                  <a:pt x="674751" y="21031"/>
                  <a:pt x="680008" y="17526"/>
                  <a:pt x="683514" y="17526"/>
                </a:cubicBezTo>
                <a:close/>
                <a:moveTo>
                  <a:pt x="1060323" y="12268"/>
                </a:moveTo>
                <a:cubicBezTo>
                  <a:pt x="1062075" y="12268"/>
                  <a:pt x="1063828" y="12268"/>
                  <a:pt x="1063828" y="12268"/>
                </a:cubicBezTo>
                <a:cubicBezTo>
                  <a:pt x="1067333" y="12268"/>
                  <a:pt x="1070838" y="12268"/>
                  <a:pt x="1072591" y="14021"/>
                </a:cubicBezTo>
                <a:cubicBezTo>
                  <a:pt x="1070838" y="14021"/>
                  <a:pt x="1067333" y="15774"/>
                  <a:pt x="1060323" y="12268"/>
                </a:cubicBezTo>
                <a:close/>
                <a:moveTo>
                  <a:pt x="1090993" y="12049"/>
                </a:moveTo>
                <a:cubicBezTo>
                  <a:pt x="1092746" y="11830"/>
                  <a:pt x="1095375" y="12268"/>
                  <a:pt x="1098880" y="14021"/>
                </a:cubicBezTo>
                <a:cubicBezTo>
                  <a:pt x="1098880" y="14021"/>
                  <a:pt x="1091870" y="15774"/>
                  <a:pt x="1088364" y="14021"/>
                </a:cubicBezTo>
                <a:cubicBezTo>
                  <a:pt x="1088364" y="13145"/>
                  <a:pt x="1089241" y="12268"/>
                  <a:pt x="1090993" y="12049"/>
                </a:cubicBezTo>
                <a:close/>
                <a:moveTo>
                  <a:pt x="811453" y="0"/>
                </a:moveTo>
                <a:cubicBezTo>
                  <a:pt x="811453" y="1753"/>
                  <a:pt x="816711" y="3505"/>
                  <a:pt x="823722" y="3505"/>
                </a:cubicBezTo>
                <a:cubicBezTo>
                  <a:pt x="828980" y="5258"/>
                  <a:pt x="837743" y="5258"/>
                  <a:pt x="843000" y="5258"/>
                </a:cubicBezTo>
                <a:cubicBezTo>
                  <a:pt x="839495" y="3505"/>
                  <a:pt x="839495" y="3505"/>
                  <a:pt x="841248" y="1753"/>
                </a:cubicBezTo>
                <a:cubicBezTo>
                  <a:pt x="848258" y="3505"/>
                  <a:pt x="843000" y="3505"/>
                  <a:pt x="848258" y="5258"/>
                </a:cubicBezTo>
                <a:cubicBezTo>
                  <a:pt x="860526" y="3505"/>
                  <a:pt x="858774" y="1753"/>
                  <a:pt x="867537" y="3505"/>
                </a:cubicBezTo>
                <a:cubicBezTo>
                  <a:pt x="871042" y="3505"/>
                  <a:pt x="865784" y="1753"/>
                  <a:pt x="869289" y="0"/>
                </a:cubicBezTo>
                <a:cubicBezTo>
                  <a:pt x="874547" y="1753"/>
                  <a:pt x="871042" y="1753"/>
                  <a:pt x="876300" y="3505"/>
                </a:cubicBezTo>
                <a:cubicBezTo>
                  <a:pt x="883310" y="1753"/>
                  <a:pt x="892073" y="1753"/>
                  <a:pt x="899083" y="3505"/>
                </a:cubicBezTo>
                <a:cubicBezTo>
                  <a:pt x="906094" y="3505"/>
                  <a:pt x="893826" y="1753"/>
                  <a:pt x="902589" y="0"/>
                </a:cubicBezTo>
                <a:cubicBezTo>
                  <a:pt x="907846" y="0"/>
                  <a:pt x="913104" y="0"/>
                  <a:pt x="916609" y="0"/>
                </a:cubicBezTo>
                <a:cubicBezTo>
                  <a:pt x="913104" y="1753"/>
                  <a:pt x="911352" y="1753"/>
                  <a:pt x="913104" y="3505"/>
                </a:cubicBezTo>
                <a:cubicBezTo>
                  <a:pt x="928878" y="3505"/>
                  <a:pt x="941146" y="3505"/>
                  <a:pt x="953414" y="5258"/>
                </a:cubicBezTo>
                <a:cubicBezTo>
                  <a:pt x="965682" y="5258"/>
                  <a:pt x="977950" y="7010"/>
                  <a:pt x="993724" y="10516"/>
                </a:cubicBezTo>
                <a:cubicBezTo>
                  <a:pt x="991971" y="8763"/>
                  <a:pt x="990219" y="8763"/>
                  <a:pt x="993724" y="8763"/>
                </a:cubicBezTo>
                <a:cubicBezTo>
                  <a:pt x="997229" y="10516"/>
                  <a:pt x="1000734" y="8763"/>
                  <a:pt x="1004239" y="10516"/>
                </a:cubicBezTo>
                <a:cubicBezTo>
                  <a:pt x="1002487" y="10516"/>
                  <a:pt x="1002487" y="12268"/>
                  <a:pt x="1005992" y="12268"/>
                </a:cubicBezTo>
                <a:cubicBezTo>
                  <a:pt x="1013002" y="14021"/>
                  <a:pt x="1020013" y="15774"/>
                  <a:pt x="1028776" y="15774"/>
                </a:cubicBezTo>
                <a:cubicBezTo>
                  <a:pt x="1032281" y="17526"/>
                  <a:pt x="1030528" y="17526"/>
                  <a:pt x="1032281" y="19279"/>
                </a:cubicBezTo>
                <a:cubicBezTo>
                  <a:pt x="1044549" y="17526"/>
                  <a:pt x="1051560" y="22784"/>
                  <a:pt x="1062075" y="22784"/>
                </a:cubicBezTo>
                <a:cubicBezTo>
                  <a:pt x="1060323" y="22784"/>
                  <a:pt x="1062075" y="22784"/>
                  <a:pt x="1060323" y="21031"/>
                </a:cubicBezTo>
                <a:cubicBezTo>
                  <a:pt x="1056817" y="21031"/>
                  <a:pt x="1051560" y="19279"/>
                  <a:pt x="1046302" y="17526"/>
                </a:cubicBezTo>
                <a:cubicBezTo>
                  <a:pt x="1053312" y="19279"/>
                  <a:pt x="1062075" y="19279"/>
                  <a:pt x="1065580" y="17526"/>
                </a:cubicBezTo>
                <a:cubicBezTo>
                  <a:pt x="1074343" y="21031"/>
                  <a:pt x="1056817" y="19279"/>
                  <a:pt x="1062075" y="21031"/>
                </a:cubicBezTo>
                <a:cubicBezTo>
                  <a:pt x="1072591" y="22784"/>
                  <a:pt x="1088364" y="24537"/>
                  <a:pt x="1102385" y="28042"/>
                </a:cubicBezTo>
                <a:cubicBezTo>
                  <a:pt x="1111148" y="28042"/>
                  <a:pt x="1118159" y="29794"/>
                  <a:pt x="1125169" y="31547"/>
                </a:cubicBezTo>
                <a:cubicBezTo>
                  <a:pt x="1132179" y="33300"/>
                  <a:pt x="1137437" y="35052"/>
                  <a:pt x="1142695" y="38557"/>
                </a:cubicBezTo>
                <a:cubicBezTo>
                  <a:pt x="1146200" y="36805"/>
                  <a:pt x="1147953" y="38557"/>
                  <a:pt x="1154963" y="40310"/>
                </a:cubicBezTo>
                <a:cubicBezTo>
                  <a:pt x="1153210" y="43815"/>
                  <a:pt x="1132179" y="35052"/>
                  <a:pt x="1135684" y="40310"/>
                </a:cubicBezTo>
                <a:cubicBezTo>
                  <a:pt x="1149705" y="45568"/>
                  <a:pt x="1165479" y="49073"/>
                  <a:pt x="1184757" y="54331"/>
                </a:cubicBezTo>
                <a:cubicBezTo>
                  <a:pt x="1190015" y="57836"/>
                  <a:pt x="1186510" y="57836"/>
                  <a:pt x="1183005" y="54331"/>
                </a:cubicBezTo>
                <a:cubicBezTo>
                  <a:pt x="1183005" y="56083"/>
                  <a:pt x="1165479" y="50826"/>
                  <a:pt x="1165479" y="52578"/>
                </a:cubicBezTo>
                <a:cubicBezTo>
                  <a:pt x="1175994" y="56083"/>
                  <a:pt x="1193520" y="61341"/>
                  <a:pt x="1195273" y="59589"/>
                </a:cubicBezTo>
                <a:cubicBezTo>
                  <a:pt x="1193520" y="59589"/>
                  <a:pt x="1195273" y="61341"/>
                  <a:pt x="1197025" y="63094"/>
                </a:cubicBezTo>
                <a:cubicBezTo>
                  <a:pt x="1209294" y="64846"/>
                  <a:pt x="1219809" y="70104"/>
                  <a:pt x="1230325" y="73609"/>
                </a:cubicBezTo>
                <a:cubicBezTo>
                  <a:pt x="1240841" y="77114"/>
                  <a:pt x="1251356" y="80620"/>
                  <a:pt x="1263624" y="82372"/>
                </a:cubicBezTo>
                <a:cubicBezTo>
                  <a:pt x="1267130" y="85878"/>
                  <a:pt x="1263624" y="85878"/>
                  <a:pt x="1261872" y="85878"/>
                </a:cubicBezTo>
                <a:cubicBezTo>
                  <a:pt x="1260119" y="84125"/>
                  <a:pt x="1261872" y="84125"/>
                  <a:pt x="1258367" y="82372"/>
                </a:cubicBezTo>
                <a:cubicBezTo>
                  <a:pt x="1254861" y="80620"/>
                  <a:pt x="1253109" y="80620"/>
                  <a:pt x="1254861" y="82372"/>
                </a:cubicBezTo>
                <a:cubicBezTo>
                  <a:pt x="1260119" y="85878"/>
                  <a:pt x="1263624" y="89383"/>
                  <a:pt x="1268882" y="91135"/>
                </a:cubicBezTo>
                <a:cubicBezTo>
                  <a:pt x="1268882" y="89383"/>
                  <a:pt x="1272387" y="89383"/>
                  <a:pt x="1272387" y="89383"/>
                </a:cubicBezTo>
                <a:cubicBezTo>
                  <a:pt x="1275892" y="91135"/>
                  <a:pt x="1279398" y="96393"/>
                  <a:pt x="1282903" y="96393"/>
                </a:cubicBezTo>
                <a:cubicBezTo>
                  <a:pt x="1284655" y="98146"/>
                  <a:pt x="1288161" y="98146"/>
                  <a:pt x="1286408" y="96393"/>
                </a:cubicBezTo>
                <a:cubicBezTo>
                  <a:pt x="1279398" y="92888"/>
                  <a:pt x="1279398" y="94641"/>
                  <a:pt x="1279398" y="91135"/>
                </a:cubicBezTo>
                <a:cubicBezTo>
                  <a:pt x="1274140" y="89383"/>
                  <a:pt x="1270635" y="85878"/>
                  <a:pt x="1265377" y="84125"/>
                </a:cubicBezTo>
                <a:cubicBezTo>
                  <a:pt x="1272387" y="85878"/>
                  <a:pt x="1256614" y="78867"/>
                  <a:pt x="1263624" y="80620"/>
                </a:cubicBezTo>
                <a:cubicBezTo>
                  <a:pt x="1268882" y="82372"/>
                  <a:pt x="1267130" y="82372"/>
                  <a:pt x="1270635" y="85878"/>
                </a:cubicBezTo>
                <a:cubicBezTo>
                  <a:pt x="1284655" y="94641"/>
                  <a:pt x="1291666" y="92888"/>
                  <a:pt x="1302182" y="99898"/>
                </a:cubicBezTo>
                <a:cubicBezTo>
                  <a:pt x="1296924" y="99898"/>
                  <a:pt x="1286408" y="96393"/>
                  <a:pt x="1289913" y="101651"/>
                </a:cubicBezTo>
                <a:cubicBezTo>
                  <a:pt x="1296924" y="106909"/>
                  <a:pt x="1307439" y="108661"/>
                  <a:pt x="1316202" y="113919"/>
                </a:cubicBezTo>
                <a:cubicBezTo>
                  <a:pt x="1319708" y="119177"/>
                  <a:pt x="1326718" y="120930"/>
                  <a:pt x="1331976" y="124435"/>
                </a:cubicBezTo>
                <a:cubicBezTo>
                  <a:pt x="1333728" y="122682"/>
                  <a:pt x="1351254" y="131445"/>
                  <a:pt x="1351254" y="133198"/>
                </a:cubicBezTo>
                <a:cubicBezTo>
                  <a:pt x="1345996" y="131445"/>
                  <a:pt x="1337234" y="126187"/>
                  <a:pt x="1342491" y="131445"/>
                </a:cubicBezTo>
                <a:cubicBezTo>
                  <a:pt x="1347749" y="133198"/>
                  <a:pt x="1351254" y="136703"/>
                  <a:pt x="1354759" y="138455"/>
                </a:cubicBezTo>
                <a:cubicBezTo>
                  <a:pt x="1353007" y="136703"/>
                  <a:pt x="1358265" y="138455"/>
                  <a:pt x="1354759" y="134950"/>
                </a:cubicBezTo>
                <a:cubicBezTo>
                  <a:pt x="1368780" y="141961"/>
                  <a:pt x="1363522" y="140208"/>
                  <a:pt x="1377543" y="147218"/>
                </a:cubicBezTo>
                <a:cubicBezTo>
                  <a:pt x="1386306" y="159487"/>
                  <a:pt x="1396822" y="155982"/>
                  <a:pt x="1403832" y="170002"/>
                </a:cubicBezTo>
                <a:cubicBezTo>
                  <a:pt x="1409090" y="171755"/>
                  <a:pt x="1412595" y="175260"/>
                  <a:pt x="1417853" y="177013"/>
                </a:cubicBezTo>
                <a:cubicBezTo>
                  <a:pt x="1414348" y="178765"/>
                  <a:pt x="1409090" y="177013"/>
                  <a:pt x="1403832" y="175260"/>
                </a:cubicBezTo>
                <a:cubicBezTo>
                  <a:pt x="1419606" y="187528"/>
                  <a:pt x="1437132" y="205054"/>
                  <a:pt x="1449400" y="206807"/>
                </a:cubicBezTo>
                <a:cubicBezTo>
                  <a:pt x="1461668" y="217322"/>
                  <a:pt x="1480947" y="234849"/>
                  <a:pt x="1493215" y="240106"/>
                </a:cubicBezTo>
                <a:cubicBezTo>
                  <a:pt x="1484014" y="224771"/>
                  <a:pt x="1461394" y="214803"/>
                  <a:pt x="1451187" y="204332"/>
                </a:cubicBezTo>
                <a:lnTo>
                  <a:pt x="1448957" y="201475"/>
                </a:lnTo>
                <a:lnTo>
                  <a:pt x="1457067" y="205712"/>
                </a:lnTo>
                <a:cubicBezTo>
                  <a:pt x="1461668" y="208121"/>
                  <a:pt x="1466050" y="210312"/>
                  <a:pt x="1470431" y="212065"/>
                </a:cubicBezTo>
                <a:cubicBezTo>
                  <a:pt x="1477442" y="219075"/>
                  <a:pt x="1484452" y="226085"/>
                  <a:pt x="1489710" y="233096"/>
                </a:cubicBezTo>
                <a:cubicBezTo>
                  <a:pt x="1500225" y="238354"/>
                  <a:pt x="1505483" y="247117"/>
                  <a:pt x="1510741" y="245364"/>
                </a:cubicBezTo>
                <a:cubicBezTo>
                  <a:pt x="1515999" y="250622"/>
                  <a:pt x="1505483" y="243612"/>
                  <a:pt x="1510741" y="250622"/>
                </a:cubicBezTo>
                <a:cubicBezTo>
                  <a:pt x="1517751" y="259385"/>
                  <a:pt x="1514246" y="254127"/>
                  <a:pt x="1514246" y="257632"/>
                </a:cubicBezTo>
                <a:cubicBezTo>
                  <a:pt x="1519504" y="261138"/>
                  <a:pt x="1523009" y="262890"/>
                  <a:pt x="1528267" y="266395"/>
                </a:cubicBezTo>
                <a:cubicBezTo>
                  <a:pt x="1530020" y="271653"/>
                  <a:pt x="1533525" y="275158"/>
                  <a:pt x="1538783" y="278664"/>
                </a:cubicBezTo>
                <a:cubicBezTo>
                  <a:pt x="1538783" y="275158"/>
                  <a:pt x="1535277" y="273406"/>
                  <a:pt x="1533525" y="271653"/>
                </a:cubicBezTo>
                <a:cubicBezTo>
                  <a:pt x="1538783" y="275158"/>
                  <a:pt x="1540535" y="275158"/>
                  <a:pt x="1540535" y="273406"/>
                </a:cubicBezTo>
                <a:cubicBezTo>
                  <a:pt x="1544040" y="278664"/>
                  <a:pt x="1549298" y="282169"/>
                  <a:pt x="1551051" y="287426"/>
                </a:cubicBezTo>
                <a:cubicBezTo>
                  <a:pt x="1547546" y="285674"/>
                  <a:pt x="1544040" y="283921"/>
                  <a:pt x="1547546" y="289179"/>
                </a:cubicBezTo>
                <a:cubicBezTo>
                  <a:pt x="1554556" y="292684"/>
                  <a:pt x="1561566" y="297942"/>
                  <a:pt x="1568577" y="303200"/>
                </a:cubicBezTo>
                <a:cubicBezTo>
                  <a:pt x="1570329" y="310210"/>
                  <a:pt x="1582597" y="313716"/>
                  <a:pt x="1584350" y="320726"/>
                </a:cubicBezTo>
                <a:cubicBezTo>
                  <a:pt x="1580845" y="320726"/>
                  <a:pt x="1577340" y="315468"/>
                  <a:pt x="1577340" y="318973"/>
                </a:cubicBezTo>
                <a:cubicBezTo>
                  <a:pt x="1575587" y="315468"/>
                  <a:pt x="1570329" y="311963"/>
                  <a:pt x="1568577" y="308458"/>
                </a:cubicBezTo>
                <a:cubicBezTo>
                  <a:pt x="1568577" y="310210"/>
                  <a:pt x="1566824" y="310210"/>
                  <a:pt x="1568577" y="313716"/>
                </a:cubicBezTo>
                <a:lnTo>
                  <a:pt x="1577340" y="320726"/>
                </a:lnTo>
                <a:cubicBezTo>
                  <a:pt x="1577340" y="324231"/>
                  <a:pt x="1584350" y="329489"/>
                  <a:pt x="1587855" y="336499"/>
                </a:cubicBezTo>
                <a:cubicBezTo>
                  <a:pt x="1577340" y="325984"/>
                  <a:pt x="1566824" y="311963"/>
                  <a:pt x="1559814" y="311963"/>
                </a:cubicBezTo>
                <a:cubicBezTo>
                  <a:pt x="1563319" y="317221"/>
                  <a:pt x="1570329" y="324231"/>
                  <a:pt x="1577340" y="331242"/>
                </a:cubicBezTo>
                <a:cubicBezTo>
                  <a:pt x="1584350" y="338252"/>
                  <a:pt x="1589608" y="343510"/>
                  <a:pt x="1587855" y="348768"/>
                </a:cubicBezTo>
                <a:cubicBezTo>
                  <a:pt x="1589608" y="352273"/>
                  <a:pt x="1593113" y="354025"/>
                  <a:pt x="1596618" y="357531"/>
                </a:cubicBezTo>
                <a:cubicBezTo>
                  <a:pt x="1596618" y="355778"/>
                  <a:pt x="1594866" y="352273"/>
                  <a:pt x="1596618" y="354025"/>
                </a:cubicBezTo>
                <a:cubicBezTo>
                  <a:pt x="1603629" y="364541"/>
                  <a:pt x="1610639" y="375057"/>
                  <a:pt x="1617650" y="383820"/>
                </a:cubicBezTo>
                <a:cubicBezTo>
                  <a:pt x="1621155" y="389077"/>
                  <a:pt x="1624660" y="394335"/>
                  <a:pt x="1628165" y="399593"/>
                </a:cubicBezTo>
                <a:cubicBezTo>
                  <a:pt x="1631670" y="404851"/>
                  <a:pt x="1635175" y="410109"/>
                  <a:pt x="1636928" y="415366"/>
                </a:cubicBezTo>
                <a:cubicBezTo>
                  <a:pt x="1636928" y="413614"/>
                  <a:pt x="1640433" y="417119"/>
                  <a:pt x="1640433" y="417119"/>
                </a:cubicBezTo>
                <a:cubicBezTo>
                  <a:pt x="1640433" y="422377"/>
                  <a:pt x="1645691" y="425882"/>
                  <a:pt x="1647444" y="431140"/>
                </a:cubicBezTo>
                <a:cubicBezTo>
                  <a:pt x="1643938" y="427635"/>
                  <a:pt x="1640433" y="418872"/>
                  <a:pt x="1640433" y="424129"/>
                </a:cubicBezTo>
                <a:cubicBezTo>
                  <a:pt x="1645691" y="432892"/>
                  <a:pt x="1649196" y="441655"/>
                  <a:pt x="1654454" y="450418"/>
                </a:cubicBezTo>
                <a:cubicBezTo>
                  <a:pt x="1656207" y="455676"/>
                  <a:pt x="1654454" y="452171"/>
                  <a:pt x="1654454" y="457429"/>
                </a:cubicBezTo>
                <a:cubicBezTo>
                  <a:pt x="1656207" y="459181"/>
                  <a:pt x="1657959" y="457429"/>
                  <a:pt x="1659712" y="460934"/>
                </a:cubicBezTo>
                <a:cubicBezTo>
                  <a:pt x="1659712" y="464439"/>
                  <a:pt x="1657959" y="464439"/>
                  <a:pt x="1659712" y="469697"/>
                </a:cubicBezTo>
                <a:cubicBezTo>
                  <a:pt x="1664970" y="474955"/>
                  <a:pt x="1663217" y="474955"/>
                  <a:pt x="1666722" y="478460"/>
                </a:cubicBezTo>
                <a:cubicBezTo>
                  <a:pt x="1666722" y="481965"/>
                  <a:pt x="1663217" y="478460"/>
                  <a:pt x="1663217" y="481965"/>
                </a:cubicBezTo>
                <a:cubicBezTo>
                  <a:pt x="1666722" y="488976"/>
                  <a:pt x="1671980" y="494233"/>
                  <a:pt x="1671980" y="501244"/>
                </a:cubicBezTo>
                <a:lnTo>
                  <a:pt x="1670228" y="497739"/>
                </a:lnTo>
                <a:lnTo>
                  <a:pt x="1669132" y="497739"/>
                </a:lnTo>
                <a:lnTo>
                  <a:pt x="1668161" y="496012"/>
                </a:lnTo>
                <a:lnTo>
                  <a:pt x="1667161" y="490509"/>
                </a:lnTo>
                <a:cubicBezTo>
                  <a:pt x="1665846" y="488099"/>
                  <a:pt x="1664094" y="486347"/>
                  <a:pt x="1663217" y="487223"/>
                </a:cubicBezTo>
                <a:lnTo>
                  <a:pt x="1668161" y="496012"/>
                </a:lnTo>
                <a:lnTo>
                  <a:pt x="1668475" y="497739"/>
                </a:lnTo>
                <a:lnTo>
                  <a:pt x="1669132" y="497739"/>
                </a:lnTo>
                <a:lnTo>
                  <a:pt x="1678991" y="515265"/>
                </a:lnTo>
                <a:cubicBezTo>
                  <a:pt x="1677238" y="517017"/>
                  <a:pt x="1680743" y="522275"/>
                  <a:pt x="1678991" y="524028"/>
                </a:cubicBezTo>
                <a:cubicBezTo>
                  <a:pt x="1680743" y="524028"/>
                  <a:pt x="1684248" y="527533"/>
                  <a:pt x="1684248" y="531038"/>
                </a:cubicBezTo>
                <a:cubicBezTo>
                  <a:pt x="1678991" y="525780"/>
                  <a:pt x="1677238" y="525780"/>
                  <a:pt x="1678991" y="532791"/>
                </a:cubicBezTo>
                <a:cubicBezTo>
                  <a:pt x="1675485" y="527533"/>
                  <a:pt x="1671980" y="520522"/>
                  <a:pt x="1668475" y="515265"/>
                </a:cubicBezTo>
                <a:cubicBezTo>
                  <a:pt x="1670228" y="518770"/>
                  <a:pt x="1664970" y="510007"/>
                  <a:pt x="1666722" y="518770"/>
                </a:cubicBezTo>
                <a:cubicBezTo>
                  <a:pt x="1673733" y="525780"/>
                  <a:pt x="1677238" y="534543"/>
                  <a:pt x="1682496" y="545059"/>
                </a:cubicBezTo>
                <a:lnTo>
                  <a:pt x="1684248" y="547512"/>
                </a:lnTo>
                <a:lnTo>
                  <a:pt x="1684248" y="557327"/>
                </a:lnTo>
                <a:cubicBezTo>
                  <a:pt x="1686001" y="557327"/>
                  <a:pt x="1687754" y="555574"/>
                  <a:pt x="1689506" y="562585"/>
                </a:cubicBezTo>
                <a:cubicBezTo>
                  <a:pt x="1689506" y="560832"/>
                  <a:pt x="1686001" y="562585"/>
                  <a:pt x="1689506" y="566090"/>
                </a:cubicBezTo>
                <a:cubicBezTo>
                  <a:pt x="1691259" y="571348"/>
                  <a:pt x="1691259" y="564337"/>
                  <a:pt x="1696517" y="573100"/>
                </a:cubicBezTo>
                <a:cubicBezTo>
                  <a:pt x="1696517" y="578358"/>
                  <a:pt x="1693011" y="578358"/>
                  <a:pt x="1694764" y="581863"/>
                </a:cubicBezTo>
                <a:cubicBezTo>
                  <a:pt x="1696517" y="578358"/>
                  <a:pt x="1701774" y="583616"/>
                  <a:pt x="1703527" y="590626"/>
                </a:cubicBezTo>
                <a:cubicBezTo>
                  <a:pt x="1701774" y="594132"/>
                  <a:pt x="1700022" y="587121"/>
                  <a:pt x="1698269" y="587121"/>
                </a:cubicBezTo>
                <a:cubicBezTo>
                  <a:pt x="1701774" y="594132"/>
                  <a:pt x="1696517" y="592379"/>
                  <a:pt x="1700022" y="595884"/>
                </a:cubicBezTo>
                <a:cubicBezTo>
                  <a:pt x="1703527" y="590626"/>
                  <a:pt x="1710537" y="611658"/>
                  <a:pt x="1712290" y="620421"/>
                </a:cubicBezTo>
                <a:cubicBezTo>
                  <a:pt x="1714042" y="622173"/>
                  <a:pt x="1715795" y="622173"/>
                  <a:pt x="1715795" y="620421"/>
                </a:cubicBezTo>
                <a:cubicBezTo>
                  <a:pt x="1715795" y="625678"/>
                  <a:pt x="1717548" y="630936"/>
                  <a:pt x="1719300" y="627431"/>
                </a:cubicBezTo>
                <a:cubicBezTo>
                  <a:pt x="1719300" y="632689"/>
                  <a:pt x="1722805" y="636194"/>
                  <a:pt x="1722805" y="641452"/>
                </a:cubicBezTo>
                <a:cubicBezTo>
                  <a:pt x="1717548" y="636194"/>
                  <a:pt x="1712290" y="622173"/>
                  <a:pt x="1708785" y="613410"/>
                </a:cubicBezTo>
                <a:cubicBezTo>
                  <a:pt x="1708785" y="615163"/>
                  <a:pt x="1707032" y="613410"/>
                  <a:pt x="1707032" y="615163"/>
                </a:cubicBezTo>
                <a:cubicBezTo>
                  <a:pt x="1719300" y="641452"/>
                  <a:pt x="1721053" y="657225"/>
                  <a:pt x="1731569" y="685267"/>
                </a:cubicBezTo>
                <a:cubicBezTo>
                  <a:pt x="1731569" y="688772"/>
                  <a:pt x="1733321" y="692277"/>
                  <a:pt x="1731569" y="695782"/>
                </a:cubicBezTo>
                <a:cubicBezTo>
                  <a:pt x="1726311" y="687019"/>
                  <a:pt x="1722805" y="667741"/>
                  <a:pt x="1715795" y="660730"/>
                </a:cubicBezTo>
                <a:lnTo>
                  <a:pt x="1715795" y="664236"/>
                </a:lnTo>
                <a:cubicBezTo>
                  <a:pt x="1722805" y="683514"/>
                  <a:pt x="1733321" y="701040"/>
                  <a:pt x="1731569" y="720319"/>
                </a:cubicBezTo>
                <a:cubicBezTo>
                  <a:pt x="1736826" y="736092"/>
                  <a:pt x="1742084" y="758876"/>
                  <a:pt x="1738579" y="769392"/>
                </a:cubicBezTo>
                <a:cubicBezTo>
                  <a:pt x="1740332" y="769392"/>
                  <a:pt x="1742084" y="772897"/>
                  <a:pt x="1742084" y="778155"/>
                </a:cubicBezTo>
                <a:cubicBezTo>
                  <a:pt x="1740332" y="772897"/>
                  <a:pt x="1738579" y="771144"/>
                  <a:pt x="1738579" y="776402"/>
                </a:cubicBezTo>
                <a:cubicBezTo>
                  <a:pt x="1738579" y="779907"/>
                  <a:pt x="1738579" y="785165"/>
                  <a:pt x="1736826" y="788670"/>
                </a:cubicBezTo>
                <a:cubicBezTo>
                  <a:pt x="1738579" y="793928"/>
                  <a:pt x="1738579" y="797433"/>
                  <a:pt x="1740332" y="793928"/>
                </a:cubicBezTo>
                <a:cubicBezTo>
                  <a:pt x="1738579" y="792175"/>
                  <a:pt x="1738579" y="790423"/>
                  <a:pt x="1738579" y="786918"/>
                </a:cubicBezTo>
                <a:cubicBezTo>
                  <a:pt x="1742084" y="788670"/>
                  <a:pt x="1742084" y="800938"/>
                  <a:pt x="1743837" y="807949"/>
                </a:cubicBezTo>
                <a:cubicBezTo>
                  <a:pt x="1738579" y="811454"/>
                  <a:pt x="1740332" y="834238"/>
                  <a:pt x="1738579" y="848259"/>
                </a:cubicBezTo>
                <a:cubicBezTo>
                  <a:pt x="1735074" y="844753"/>
                  <a:pt x="1735074" y="855269"/>
                  <a:pt x="1733321" y="862279"/>
                </a:cubicBezTo>
                <a:cubicBezTo>
                  <a:pt x="1726311" y="860527"/>
                  <a:pt x="1721053" y="834238"/>
                  <a:pt x="1717548" y="807949"/>
                </a:cubicBezTo>
                <a:cubicBezTo>
                  <a:pt x="1719300" y="806196"/>
                  <a:pt x="1719300" y="813207"/>
                  <a:pt x="1721053" y="813207"/>
                </a:cubicBezTo>
                <a:cubicBezTo>
                  <a:pt x="1721053" y="804444"/>
                  <a:pt x="1715795" y="799186"/>
                  <a:pt x="1717548" y="786918"/>
                </a:cubicBezTo>
                <a:cubicBezTo>
                  <a:pt x="1708785" y="783412"/>
                  <a:pt x="1707032" y="737845"/>
                  <a:pt x="1700022" y="725577"/>
                </a:cubicBezTo>
                <a:cubicBezTo>
                  <a:pt x="1700022" y="715061"/>
                  <a:pt x="1698269" y="702793"/>
                  <a:pt x="1696517" y="692277"/>
                </a:cubicBezTo>
                <a:cubicBezTo>
                  <a:pt x="1693011" y="681762"/>
                  <a:pt x="1689506" y="672999"/>
                  <a:pt x="1687754" y="667741"/>
                </a:cubicBezTo>
                <a:cubicBezTo>
                  <a:pt x="1687754" y="672999"/>
                  <a:pt x="1693011" y="685267"/>
                  <a:pt x="1689506" y="683514"/>
                </a:cubicBezTo>
                <a:cubicBezTo>
                  <a:pt x="1686001" y="671246"/>
                  <a:pt x="1684248" y="660730"/>
                  <a:pt x="1678991" y="651967"/>
                </a:cubicBezTo>
                <a:cubicBezTo>
                  <a:pt x="1677238" y="639699"/>
                  <a:pt x="1671980" y="618668"/>
                  <a:pt x="1666722" y="618668"/>
                </a:cubicBezTo>
                <a:cubicBezTo>
                  <a:pt x="1664970" y="609905"/>
                  <a:pt x="1668475" y="618668"/>
                  <a:pt x="1668475" y="613410"/>
                </a:cubicBezTo>
                <a:cubicBezTo>
                  <a:pt x="1664970" y="604647"/>
                  <a:pt x="1657959" y="597637"/>
                  <a:pt x="1657959" y="588874"/>
                </a:cubicBezTo>
                <a:cubicBezTo>
                  <a:pt x="1659712" y="592379"/>
                  <a:pt x="1661465" y="602895"/>
                  <a:pt x="1663217" y="599389"/>
                </a:cubicBezTo>
                <a:cubicBezTo>
                  <a:pt x="1661465" y="592379"/>
                  <a:pt x="1657959" y="578358"/>
                  <a:pt x="1654454" y="583616"/>
                </a:cubicBezTo>
                <a:cubicBezTo>
                  <a:pt x="1652701" y="574853"/>
                  <a:pt x="1649196" y="564337"/>
                  <a:pt x="1645691" y="555574"/>
                </a:cubicBezTo>
                <a:cubicBezTo>
                  <a:pt x="1642186" y="546811"/>
                  <a:pt x="1636928" y="538048"/>
                  <a:pt x="1633423" y="529285"/>
                </a:cubicBezTo>
                <a:cubicBezTo>
                  <a:pt x="1628165" y="527533"/>
                  <a:pt x="1617650" y="511759"/>
                  <a:pt x="1610639" y="499491"/>
                </a:cubicBezTo>
                <a:cubicBezTo>
                  <a:pt x="1608887" y="501244"/>
                  <a:pt x="1608887" y="502996"/>
                  <a:pt x="1607134" y="506502"/>
                </a:cubicBezTo>
                <a:cubicBezTo>
                  <a:pt x="1608887" y="510007"/>
                  <a:pt x="1610639" y="511759"/>
                  <a:pt x="1614144" y="515265"/>
                </a:cubicBezTo>
                <a:cubicBezTo>
                  <a:pt x="1612392" y="511759"/>
                  <a:pt x="1614144" y="511759"/>
                  <a:pt x="1617650" y="513512"/>
                </a:cubicBezTo>
                <a:cubicBezTo>
                  <a:pt x="1621155" y="524028"/>
                  <a:pt x="1624660" y="532791"/>
                  <a:pt x="1629918" y="543306"/>
                </a:cubicBezTo>
                <a:cubicBezTo>
                  <a:pt x="1631670" y="545059"/>
                  <a:pt x="1629918" y="545059"/>
                  <a:pt x="1629918" y="546811"/>
                </a:cubicBezTo>
                <a:cubicBezTo>
                  <a:pt x="1633423" y="548564"/>
                  <a:pt x="1633423" y="553822"/>
                  <a:pt x="1636928" y="559080"/>
                </a:cubicBezTo>
                <a:cubicBezTo>
                  <a:pt x="1636928" y="557327"/>
                  <a:pt x="1635175" y="555574"/>
                  <a:pt x="1636928" y="557327"/>
                </a:cubicBezTo>
                <a:cubicBezTo>
                  <a:pt x="1636928" y="559080"/>
                  <a:pt x="1636928" y="562585"/>
                  <a:pt x="1638681" y="564337"/>
                </a:cubicBezTo>
                <a:cubicBezTo>
                  <a:pt x="1635175" y="559080"/>
                  <a:pt x="1626413" y="545059"/>
                  <a:pt x="1626413" y="550317"/>
                </a:cubicBezTo>
                <a:cubicBezTo>
                  <a:pt x="1631670" y="562585"/>
                  <a:pt x="1638681" y="567843"/>
                  <a:pt x="1640433" y="580111"/>
                </a:cubicBezTo>
                <a:cubicBezTo>
                  <a:pt x="1640433" y="583616"/>
                  <a:pt x="1636928" y="574853"/>
                  <a:pt x="1638681" y="581863"/>
                </a:cubicBezTo>
                <a:cubicBezTo>
                  <a:pt x="1640433" y="590626"/>
                  <a:pt x="1645691" y="597637"/>
                  <a:pt x="1645691" y="606400"/>
                </a:cubicBezTo>
                <a:cubicBezTo>
                  <a:pt x="1643938" y="601142"/>
                  <a:pt x="1640433" y="599389"/>
                  <a:pt x="1640433" y="601142"/>
                </a:cubicBezTo>
                <a:cubicBezTo>
                  <a:pt x="1642186" y="608152"/>
                  <a:pt x="1647444" y="613410"/>
                  <a:pt x="1645691" y="620421"/>
                </a:cubicBezTo>
                <a:cubicBezTo>
                  <a:pt x="1647444" y="622173"/>
                  <a:pt x="1647444" y="620421"/>
                  <a:pt x="1647444" y="623926"/>
                </a:cubicBezTo>
                <a:cubicBezTo>
                  <a:pt x="1647444" y="632689"/>
                  <a:pt x="1650949" y="641452"/>
                  <a:pt x="1654454" y="650215"/>
                </a:cubicBezTo>
                <a:cubicBezTo>
                  <a:pt x="1652701" y="657225"/>
                  <a:pt x="1656207" y="665988"/>
                  <a:pt x="1656207" y="672999"/>
                </a:cubicBezTo>
                <a:cubicBezTo>
                  <a:pt x="1649196" y="655473"/>
                  <a:pt x="1643938" y="637947"/>
                  <a:pt x="1636928" y="622173"/>
                </a:cubicBezTo>
                <a:cubicBezTo>
                  <a:pt x="1629918" y="604647"/>
                  <a:pt x="1624660" y="587121"/>
                  <a:pt x="1614144" y="571348"/>
                </a:cubicBezTo>
                <a:cubicBezTo>
                  <a:pt x="1610639" y="560832"/>
                  <a:pt x="1605381" y="550317"/>
                  <a:pt x="1598371" y="539801"/>
                </a:cubicBezTo>
                <a:cubicBezTo>
                  <a:pt x="1596618" y="529285"/>
                  <a:pt x="1587855" y="513512"/>
                  <a:pt x="1580845" y="510007"/>
                </a:cubicBezTo>
                <a:cubicBezTo>
                  <a:pt x="1586103" y="518770"/>
                  <a:pt x="1593113" y="525780"/>
                  <a:pt x="1594866" y="534543"/>
                </a:cubicBezTo>
                <a:cubicBezTo>
                  <a:pt x="1591361" y="527533"/>
                  <a:pt x="1586103" y="522275"/>
                  <a:pt x="1582597" y="515265"/>
                </a:cubicBezTo>
                <a:cubicBezTo>
                  <a:pt x="1579092" y="510007"/>
                  <a:pt x="1573834" y="502996"/>
                  <a:pt x="1572082" y="495986"/>
                </a:cubicBezTo>
                <a:cubicBezTo>
                  <a:pt x="1570329" y="499491"/>
                  <a:pt x="1565071" y="490728"/>
                  <a:pt x="1563319" y="485470"/>
                </a:cubicBezTo>
                <a:cubicBezTo>
                  <a:pt x="1566824" y="487223"/>
                  <a:pt x="1572082" y="497739"/>
                  <a:pt x="1573834" y="495986"/>
                </a:cubicBezTo>
                <a:cubicBezTo>
                  <a:pt x="1568577" y="487223"/>
                  <a:pt x="1563319" y="485470"/>
                  <a:pt x="1556309" y="478460"/>
                </a:cubicBezTo>
                <a:cubicBezTo>
                  <a:pt x="1568577" y="499491"/>
                  <a:pt x="1579092" y="520522"/>
                  <a:pt x="1591361" y="541554"/>
                </a:cubicBezTo>
                <a:cubicBezTo>
                  <a:pt x="1605381" y="569595"/>
                  <a:pt x="1617650" y="599389"/>
                  <a:pt x="1626413" y="622173"/>
                </a:cubicBezTo>
                <a:cubicBezTo>
                  <a:pt x="1624660" y="620421"/>
                  <a:pt x="1622907" y="618668"/>
                  <a:pt x="1621155" y="616915"/>
                </a:cubicBezTo>
                <a:cubicBezTo>
                  <a:pt x="1649196" y="697535"/>
                  <a:pt x="1664970" y="785165"/>
                  <a:pt x="1664970" y="876300"/>
                </a:cubicBezTo>
                <a:cubicBezTo>
                  <a:pt x="1664970" y="1205789"/>
                  <a:pt x="1465173" y="1486205"/>
                  <a:pt x="1177747" y="1603629"/>
                </a:cubicBezTo>
                <a:cubicBezTo>
                  <a:pt x="1179500" y="1603629"/>
                  <a:pt x="1181252" y="1603629"/>
                  <a:pt x="1181252" y="1603629"/>
                </a:cubicBezTo>
                <a:cubicBezTo>
                  <a:pt x="1175994" y="1607134"/>
                  <a:pt x="1184757" y="1603629"/>
                  <a:pt x="1179500" y="1607134"/>
                </a:cubicBezTo>
                <a:cubicBezTo>
                  <a:pt x="1175994" y="1608887"/>
                  <a:pt x="1170737" y="1608887"/>
                  <a:pt x="1174242" y="1605382"/>
                </a:cubicBezTo>
                <a:cubicBezTo>
                  <a:pt x="1156716" y="1612392"/>
                  <a:pt x="1138752" y="1618088"/>
                  <a:pt x="1120787" y="1623565"/>
                </a:cubicBezTo>
                <a:lnTo>
                  <a:pt x="1070364" y="1639477"/>
                </a:lnTo>
                <a:lnTo>
                  <a:pt x="1072810" y="1639119"/>
                </a:lnTo>
                <a:lnTo>
                  <a:pt x="1076067" y="1639969"/>
                </a:lnTo>
                <a:lnTo>
                  <a:pt x="1074124" y="1640653"/>
                </a:lnTo>
                <a:cubicBezTo>
                  <a:pt x="1073029" y="1641310"/>
                  <a:pt x="1072591" y="1642186"/>
                  <a:pt x="1074343" y="1642186"/>
                </a:cubicBezTo>
                <a:cubicBezTo>
                  <a:pt x="1084859" y="1642186"/>
                  <a:pt x="1093622" y="1635176"/>
                  <a:pt x="1104138" y="1631671"/>
                </a:cubicBezTo>
                <a:cubicBezTo>
                  <a:pt x="1100633" y="1633423"/>
                  <a:pt x="1093622" y="1636929"/>
                  <a:pt x="1102385" y="1636929"/>
                </a:cubicBezTo>
                <a:cubicBezTo>
                  <a:pt x="1104138" y="1635176"/>
                  <a:pt x="1107643" y="1632109"/>
                  <a:pt x="1111586" y="1629699"/>
                </a:cubicBezTo>
                <a:lnTo>
                  <a:pt x="1118762" y="1627706"/>
                </a:lnTo>
                <a:lnTo>
                  <a:pt x="1118159" y="1629918"/>
                </a:lnTo>
                <a:cubicBezTo>
                  <a:pt x="1125169" y="1626413"/>
                  <a:pt x="1132179" y="1624660"/>
                  <a:pt x="1139190" y="1621155"/>
                </a:cubicBezTo>
                <a:cubicBezTo>
                  <a:pt x="1142695" y="1621155"/>
                  <a:pt x="1144447" y="1621155"/>
                  <a:pt x="1146200" y="1622908"/>
                </a:cubicBezTo>
                <a:cubicBezTo>
                  <a:pt x="1151458" y="1619403"/>
                  <a:pt x="1147953" y="1621155"/>
                  <a:pt x="1153210" y="1615897"/>
                </a:cubicBezTo>
                <a:cubicBezTo>
                  <a:pt x="1156716" y="1615897"/>
                  <a:pt x="1158468" y="1615897"/>
                  <a:pt x="1160221" y="1615897"/>
                </a:cubicBezTo>
                <a:cubicBezTo>
                  <a:pt x="1163726" y="1615897"/>
                  <a:pt x="1160221" y="1617650"/>
                  <a:pt x="1161973" y="1617650"/>
                </a:cubicBezTo>
                <a:cubicBezTo>
                  <a:pt x="1170737" y="1614145"/>
                  <a:pt x="1175994" y="1612392"/>
                  <a:pt x="1183005" y="1608887"/>
                </a:cubicBezTo>
                <a:cubicBezTo>
                  <a:pt x="1190015" y="1605382"/>
                  <a:pt x="1195273" y="1601877"/>
                  <a:pt x="1202283" y="1598371"/>
                </a:cubicBezTo>
                <a:cubicBezTo>
                  <a:pt x="1200531" y="1600124"/>
                  <a:pt x="1200531" y="1601877"/>
                  <a:pt x="1200531" y="1603629"/>
                </a:cubicBezTo>
                <a:cubicBezTo>
                  <a:pt x="1205788" y="1601877"/>
                  <a:pt x="1211046" y="1600124"/>
                  <a:pt x="1216304" y="1596619"/>
                </a:cubicBezTo>
                <a:cubicBezTo>
                  <a:pt x="1211046" y="1596619"/>
                  <a:pt x="1202283" y="1603629"/>
                  <a:pt x="1205788" y="1598371"/>
                </a:cubicBezTo>
                <a:cubicBezTo>
                  <a:pt x="1211046" y="1594866"/>
                  <a:pt x="1218057" y="1594866"/>
                  <a:pt x="1225067" y="1593114"/>
                </a:cubicBezTo>
                <a:cubicBezTo>
                  <a:pt x="1233830" y="1586103"/>
                  <a:pt x="1219809" y="1593114"/>
                  <a:pt x="1221562" y="1589608"/>
                </a:cubicBezTo>
                <a:cubicBezTo>
                  <a:pt x="1230325" y="1586980"/>
                  <a:pt x="1238650" y="1583036"/>
                  <a:pt x="1246317" y="1578655"/>
                </a:cubicBezTo>
                <a:lnTo>
                  <a:pt x="1259194" y="1570251"/>
                </a:lnTo>
                <a:lnTo>
                  <a:pt x="1260667" y="1570111"/>
                </a:lnTo>
                <a:cubicBezTo>
                  <a:pt x="1261653" y="1570768"/>
                  <a:pt x="1259681" y="1573397"/>
                  <a:pt x="1263624" y="1572082"/>
                </a:cubicBezTo>
                <a:cubicBezTo>
                  <a:pt x="1270635" y="1565072"/>
                  <a:pt x="1279398" y="1561567"/>
                  <a:pt x="1288161" y="1556309"/>
                </a:cubicBezTo>
                <a:cubicBezTo>
                  <a:pt x="1295171" y="1552804"/>
                  <a:pt x="1303934" y="1549299"/>
                  <a:pt x="1310945" y="1544041"/>
                </a:cubicBezTo>
                <a:cubicBezTo>
                  <a:pt x="1307439" y="1547546"/>
                  <a:pt x="1307439" y="1547546"/>
                  <a:pt x="1312697" y="1545793"/>
                </a:cubicBezTo>
                <a:cubicBezTo>
                  <a:pt x="1316202" y="1540536"/>
                  <a:pt x="1321460" y="1537030"/>
                  <a:pt x="1324965" y="1533525"/>
                </a:cubicBezTo>
                <a:cubicBezTo>
                  <a:pt x="1324965" y="1535278"/>
                  <a:pt x="1324965" y="1535278"/>
                  <a:pt x="1326718" y="1535278"/>
                </a:cubicBezTo>
                <a:cubicBezTo>
                  <a:pt x="1337234" y="1524762"/>
                  <a:pt x="1351254" y="1519504"/>
                  <a:pt x="1360017" y="1508989"/>
                </a:cubicBezTo>
                <a:cubicBezTo>
                  <a:pt x="1358265" y="1510741"/>
                  <a:pt x="1360017" y="1512494"/>
                  <a:pt x="1360017" y="1512494"/>
                </a:cubicBezTo>
                <a:cubicBezTo>
                  <a:pt x="1377543" y="1496721"/>
                  <a:pt x="1377543" y="1500226"/>
                  <a:pt x="1391564" y="1489710"/>
                </a:cubicBezTo>
                <a:cubicBezTo>
                  <a:pt x="1389812" y="1493215"/>
                  <a:pt x="1388059" y="1494968"/>
                  <a:pt x="1391564" y="1493215"/>
                </a:cubicBezTo>
                <a:cubicBezTo>
                  <a:pt x="1395069" y="1486205"/>
                  <a:pt x="1396822" y="1491463"/>
                  <a:pt x="1400327" y="1486205"/>
                </a:cubicBezTo>
                <a:cubicBezTo>
                  <a:pt x="1403832" y="1482700"/>
                  <a:pt x="1403832" y="1480947"/>
                  <a:pt x="1403832" y="1479195"/>
                </a:cubicBezTo>
                <a:cubicBezTo>
                  <a:pt x="1407338" y="1477442"/>
                  <a:pt x="1409090" y="1477442"/>
                  <a:pt x="1410843" y="1473937"/>
                </a:cubicBezTo>
                <a:cubicBezTo>
                  <a:pt x="1412595" y="1472184"/>
                  <a:pt x="1407338" y="1475689"/>
                  <a:pt x="1409090" y="1473937"/>
                </a:cubicBezTo>
                <a:cubicBezTo>
                  <a:pt x="1417853" y="1466926"/>
                  <a:pt x="1414348" y="1470432"/>
                  <a:pt x="1423111" y="1463421"/>
                </a:cubicBezTo>
                <a:cubicBezTo>
                  <a:pt x="1421358" y="1463421"/>
                  <a:pt x="1416100" y="1466926"/>
                  <a:pt x="1419606" y="1461669"/>
                </a:cubicBezTo>
                <a:cubicBezTo>
                  <a:pt x="1431874" y="1456411"/>
                  <a:pt x="1451153" y="1437132"/>
                  <a:pt x="1445895" y="1447648"/>
                </a:cubicBezTo>
                <a:cubicBezTo>
                  <a:pt x="1452905" y="1442390"/>
                  <a:pt x="1456410" y="1435380"/>
                  <a:pt x="1463421" y="1430122"/>
                </a:cubicBezTo>
                <a:cubicBezTo>
                  <a:pt x="1461668" y="1431874"/>
                  <a:pt x="1459916" y="1433627"/>
                  <a:pt x="1461668" y="1433627"/>
                </a:cubicBezTo>
                <a:cubicBezTo>
                  <a:pt x="1466926" y="1426617"/>
                  <a:pt x="1468679" y="1430122"/>
                  <a:pt x="1473936" y="1423111"/>
                </a:cubicBezTo>
                <a:cubicBezTo>
                  <a:pt x="1475689" y="1417854"/>
                  <a:pt x="1470431" y="1419606"/>
                  <a:pt x="1472184" y="1416101"/>
                </a:cubicBezTo>
                <a:cubicBezTo>
                  <a:pt x="1475689" y="1416101"/>
                  <a:pt x="1487957" y="1407338"/>
                  <a:pt x="1487957" y="1400328"/>
                </a:cubicBezTo>
                <a:cubicBezTo>
                  <a:pt x="1504607" y="1383678"/>
                  <a:pt x="1520380" y="1365714"/>
                  <a:pt x="1535277" y="1346873"/>
                </a:cubicBezTo>
                <a:lnTo>
                  <a:pt x="1550774" y="1325242"/>
                </a:lnTo>
                <a:lnTo>
                  <a:pt x="1549298" y="1326718"/>
                </a:lnTo>
                <a:cubicBezTo>
                  <a:pt x="1551051" y="1323213"/>
                  <a:pt x="1551051" y="1317955"/>
                  <a:pt x="1554556" y="1316203"/>
                </a:cubicBezTo>
                <a:lnTo>
                  <a:pt x="1554556" y="1319964"/>
                </a:lnTo>
                <a:lnTo>
                  <a:pt x="1577340" y="1288161"/>
                </a:lnTo>
                <a:cubicBezTo>
                  <a:pt x="1577340" y="1295172"/>
                  <a:pt x="1572082" y="1296924"/>
                  <a:pt x="1570329" y="1300429"/>
                </a:cubicBezTo>
                <a:cubicBezTo>
                  <a:pt x="1572082" y="1302182"/>
                  <a:pt x="1566824" y="1307440"/>
                  <a:pt x="1572082" y="1305687"/>
                </a:cubicBezTo>
                <a:cubicBezTo>
                  <a:pt x="1572082" y="1303935"/>
                  <a:pt x="1573834" y="1302182"/>
                  <a:pt x="1575587" y="1300429"/>
                </a:cubicBezTo>
                <a:cubicBezTo>
                  <a:pt x="1575587" y="1298677"/>
                  <a:pt x="1573834" y="1298677"/>
                  <a:pt x="1575587" y="1295172"/>
                </a:cubicBezTo>
                <a:cubicBezTo>
                  <a:pt x="1579092" y="1289914"/>
                  <a:pt x="1577340" y="1295172"/>
                  <a:pt x="1579092" y="1293419"/>
                </a:cubicBezTo>
                <a:cubicBezTo>
                  <a:pt x="1580845" y="1291666"/>
                  <a:pt x="1584350" y="1288161"/>
                  <a:pt x="1586103" y="1284656"/>
                </a:cubicBezTo>
                <a:cubicBezTo>
                  <a:pt x="1586103" y="1282903"/>
                  <a:pt x="1586103" y="1282903"/>
                  <a:pt x="1584350" y="1281151"/>
                </a:cubicBezTo>
                <a:lnTo>
                  <a:pt x="1582715" y="1282723"/>
                </a:lnTo>
                <a:lnTo>
                  <a:pt x="1592894" y="1267130"/>
                </a:lnTo>
                <a:cubicBezTo>
                  <a:pt x="1596618" y="1262310"/>
                  <a:pt x="1600124" y="1257491"/>
                  <a:pt x="1601876" y="1251357"/>
                </a:cubicBezTo>
                <a:cubicBezTo>
                  <a:pt x="1603629" y="1249604"/>
                  <a:pt x="1605381" y="1247851"/>
                  <a:pt x="1603629" y="1246099"/>
                </a:cubicBezTo>
                <a:cubicBezTo>
                  <a:pt x="1607134" y="1242594"/>
                  <a:pt x="1608887" y="1239088"/>
                  <a:pt x="1610639" y="1235583"/>
                </a:cubicBezTo>
                <a:cubicBezTo>
                  <a:pt x="1608887" y="1242594"/>
                  <a:pt x="1605381" y="1247851"/>
                  <a:pt x="1603629" y="1253109"/>
                </a:cubicBezTo>
                <a:cubicBezTo>
                  <a:pt x="1612392" y="1246099"/>
                  <a:pt x="1614144" y="1235583"/>
                  <a:pt x="1619402" y="1226820"/>
                </a:cubicBezTo>
                <a:cubicBezTo>
                  <a:pt x="1621155" y="1228573"/>
                  <a:pt x="1624660" y="1218057"/>
                  <a:pt x="1628165" y="1214552"/>
                </a:cubicBezTo>
                <a:cubicBezTo>
                  <a:pt x="1628165" y="1216305"/>
                  <a:pt x="1626413" y="1228573"/>
                  <a:pt x="1628165" y="1225068"/>
                </a:cubicBezTo>
                <a:cubicBezTo>
                  <a:pt x="1629918" y="1218057"/>
                  <a:pt x="1633423" y="1212799"/>
                  <a:pt x="1636928" y="1205789"/>
                </a:cubicBezTo>
                <a:cubicBezTo>
                  <a:pt x="1636928" y="1198779"/>
                  <a:pt x="1636928" y="1202284"/>
                  <a:pt x="1635175" y="1197026"/>
                </a:cubicBezTo>
                <a:cubicBezTo>
                  <a:pt x="1640433" y="1193521"/>
                  <a:pt x="1640433" y="1193521"/>
                  <a:pt x="1643938" y="1188263"/>
                </a:cubicBezTo>
                <a:cubicBezTo>
                  <a:pt x="1643938" y="1193521"/>
                  <a:pt x="1645691" y="1191768"/>
                  <a:pt x="1645691" y="1195273"/>
                </a:cubicBezTo>
                <a:cubicBezTo>
                  <a:pt x="1643938" y="1200531"/>
                  <a:pt x="1640433" y="1204036"/>
                  <a:pt x="1640433" y="1209294"/>
                </a:cubicBezTo>
                <a:cubicBezTo>
                  <a:pt x="1635175" y="1216305"/>
                  <a:pt x="1633423" y="1221562"/>
                  <a:pt x="1629918" y="1228573"/>
                </a:cubicBezTo>
                <a:cubicBezTo>
                  <a:pt x="1626413" y="1233831"/>
                  <a:pt x="1622907" y="1240841"/>
                  <a:pt x="1617650" y="1247851"/>
                </a:cubicBezTo>
                <a:cubicBezTo>
                  <a:pt x="1617650" y="1260120"/>
                  <a:pt x="1608887" y="1265377"/>
                  <a:pt x="1605381" y="1274140"/>
                </a:cubicBezTo>
                <a:cubicBezTo>
                  <a:pt x="1605381" y="1272388"/>
                  <a:pt x="1607134" y="1272388"/>
                  <a:pt x="1605381" y="1275893"/>
                </a:cubicBezTo>
                <a:cubicBezTo>
                  <a:pt x="1601876" y="1277646"/>
                  <a:pt x="1601876" y="1282903"/>
                  <a:pt x="1598371" y="1284656"/>
                </a:cubicBezTo>
                <a:cubicBezTo>
                  <a:pt x="1596618" y="1284656"/>
                  <a:pt x="1598371" y="1279398"/>
                  <a:pt x="1594866" y="1282903"/>
                </a:cubicBezTo>
                <a:cubicBezTo>
                  <a:pt x="1594866" y="1284656"/>
                  <a:pt x="1593113" y="1284656"/>
                  <a:pt x="1593113" y="1286409"/>
                </a:cubicBezTo>
                <a:cubicBezTo>
                  <a:pt x="1589608" y="1295172"/>
                  <a:pt x="1596618" y="1288161"/>
                  <a:pt x="1593113" y="1296924"/>
                </a:cubicBezTo>
                <a:cubicBezTo>
                  <a:pt x="1587855" y="1302182"/>
                  <a:pt x="1587855" y="1302182"/>
                  <a:pt x="1586103" y="1309192"/>
                </a:cubicBezTo>
                <a:cubicBezTo>
                  <a:pt x="1584350" y="1310945"/>
                  <a:pt x="1582597" y="1310945"/>
                  <a:pt x="1582597" y="1310945"/>
                </a:cubicBezTo>
                <a:cubicBezTo>
                  <a:pt x="1580845" y="1314450"/>
                  <a:pt x="1579092" y="1319708"/>
                  <a:pt x="1577340" y="1323213"/>
                </a:cubicBezTo>
                <a:cubicBezTo>
                  <a:pt x="1573834" y="1321461"/>
                  <a:pt x="1582597" y="1310945"/>
                  <a:pt x="1586103" y="1303935"/>
                </a:cubicBezTo>
                <a:cubicBezTo>
                  <a:pt x="1584350" y="1305687"/>
                  <a:pt x="1587855" y="1298677"/>
                  <a:pt x="1582597" y="1303935"/>
                </a:cubicBezTo>
                <a:cubicBezTo>
                  <a:pt x="1580845" y="1310945"/>
                  <a:pt x="1575587" y="1316203"/>
                  <a:pt x="1572082" y="1323213"/>
                </a:cubicBezTo>
                <a:cubicBezTo>
                  <a:pt x="1568577" y="1328471"/>
                  <a:pt x="1568577" y="1324966"/>
                  <a:pt x="1565071" y="1331976"/>
                </a:cubicBezTo>
                <a:cubicBezTo>
                  <a:pt x="1561566" y="1335481"/>
                  <a:pt x="1563319" y="1331976"/>
                  <a:pt x="1559814" y="1335481"/>
                </a:cubicBezTo>
                <a:cubicBezTo>
                  <a:pt x="1559814" y="1338987"/>
                  <a:pt x="1556309" y="1342492"/>
                  <a:pt x="1554556" y="1345997"/>
                </a:cubicBezTo>
                <a:cubicBezTo>
                  <a:pt x="1552803" y="1347750"/>
                  <a:pt x="1551051" y="1345997"/>
                  <a:pt x="1547546" y="1351255"/>
                </a:cubicBezTo>
                <a:cubicBezTo>
                  <a:pt x="1549298" y="1351255"/>
                  <a:pt x="1552803" y="1349502"/>
                  <a:pt x="1549298" y="1356513"/>
                </a:cubicBezTo>
                <a:cubicBezTo>
                  <a:pt x="1545793" y="1356513"/>
                  <a:pt x="1544040" y="1363523"/>
                  <a:pt x="1538783" y="1363523"/>
                </a:cubicBezTo>
                <a:cubicBezTo>
                  <a:pt x="1537030" y="1368781"/>
                  <a:pt x="1537030" y="1368781"/>
                  <a:pt x="1533525" y="1375791"/>
                </a:cubicBezTo>
                <a:cubicBezTo>
                  <a:pt x="1537030" y="1372286"/>
                  <a:pt x="1544040" y="1361770"/>
                  <a:pt x="1544040" y="1365276"/>
                </a:cubicBezTo>
                <a:cubicBezTo>
                  <a:pt x="1538783" y="1372286"/>
                  <a:pt x="1531772" y="1379296"/>
                  <a:pt x="1526514" y="1386307"/>
                </a:cubicBezTo>
                <a:cubicBezTo>
                  <a:pt x="1526514" y="1386307"/>
                  <a:pt x="1524762" y="1391565"/>
                  <a:pt x="1519504" y="1396822"/>
                </a:cubicBezTo>
                <a:cubicBezTo>
                  <a:pt x="1514246" y="1402080"/>
                  <a:pt x="1508988" y="1407338"/>
                  <a:pt x="1507236" y="1412596"/>
                </a:cubicBezTo>
                <a:cubicBezTo>
                  <a:pt x="1508988" y="1409091"/>
                  <a:pt x="1515999" y="1403833"/>
                  <a:pt x="1521257" y="1400328"/>
                </a:cubicBezTo>
                <a:cubicBezTo>
                  <a:pt x="1526514" y="1395070"/>
                  <a:pt x="1530020" y="1393317"/>
                  <a:pt x="1528267" y="1396822"/>
                </a:cubicBezTo>
                <a:cubicBezTo>
                  <a:pt x="1531772" y="1395070"/>
                  <a:pt x="1533525" y="1391565"/>
                  <a:pt x="1535277" y="1388059"/>
                </a:cubicBezTo>
                <a:cubicBezTo>
                  <a:pt x="1531772" y="1389812"/>
                  <a:pt x="1531772" y="1389812"/>
                  <a:pt x="1531772" y="1388059"/>
                </a:cubicBezTo>
                <a:cubicBezTo>
                  <a:pt x="1540535" y="1379296"/>
                  <a:pt x="1533525" y="1379296"/>
                  <a:pt x="1542288" y="1370533"/>
                </a:cubicBezTo>
                <a:cubicBezTo>
                  <a:pt x="1540535" y="1375791"/>
                  <a:pt x="1538783" y="1379296"/>
                  <a:pt x="1540535" y="1377544"/>
                </a:cubicBezTo>
                <a:cubicBezTo>
                  <a:pt x="1542288" y="1375791"/>
                  <a:pt x="1545793" y="1374039"/>
                  <a:pt x="1545793" y="1370533"/>
                </a:cubicBezTo>
                <a:cubicBezTo>
                  <a:pt x="1547546" y="1368781"/>
                  <a:pt x="1547546" y="1367028"/>
                  <a:pt x="1549298" y="1365276"/>
                </a:cubicBezTo>
                <a:cubicBezTo>
                  <a:pt x="1552803" y="1361770"/>
                  <a:pt x="1556309" y="1358265"/>
                  <a:pt x="1559814" y="1354760"/>
                </a:cubicBezTo>
                <a:cubicBezTo>
                  <a:pt x="1558061" y="1360018"/>
                  <a:pt x="1554556" y="1363523"/>
                  <a:pt x="1552803" y="1368781"/>
                </a:cubicBezTo>
                <a:cubicBezTo>
                  <a:pt x="1554556" y="1365276"/>
                  <a:pt x="1556309" y="1363523"/>
                  <a:pt x="1558061" y="1361770"/>
                </a:cubicBezTo>
                <a:lnTo>
                  <a:pt x="1563319" y="1351255"/>
                </a:lnTo>
                <a:cubicBezTo>
                  <a:pt x="1559814" y="1354760"/>
                  <a:pt x="1558061" y="1354760"/>
                  <a:pt x="1559814" y="1353007"/>
                </a:cubicBezTo>
                <a:cubicBezTo>
                  <a:pt x="1566824" y="1345997"/>
                  <a:pt x="1572082" y="1337234"/>
                  <a:pt x="1577340" y="1328471"/>
                </a:cubicBezTo>
                <a:cubicBezTo>
                  <a:pt x="1579092" y="1319708"/>
                  <a:pt x="1586103" y="1310945"/>
                  <a:pt x="1593113" y="1302182"/>
                </a:cubicBezTo>
                <a:cubicBezTo>
                  <a:pt x="1600124" y="1293419"/>
                  <a:pt x="1607134" y="1282903"/>
                  <a:pt x="1608887" y="1275893"/>
                </a:cubicBezTo>
                <a:cubicBezTo>
                  <a:pt x="1607134" y="1282903"/>
                  <a:pt x="1607134" y="1282903"/>
                  <a:pt x="1608887" y="1284656"/>
                </a:cubicBezTo>
                <a:cubicBezTo>
                  <a:pt x="1601876" y="1291666"/>
                  <a:pt x="1591361" y="1303935"/>
                  <a:pt x="1591361" y="1310945"/>
                </a:cubicBezTo>
                <a:cubicBezTo>
                  <a:pt x="1586103" y="1314450"/>
                  <a:pt x="1582597" y="1319708"/>
                  <a:pt x="1580845" y="1324966"/>
                </a:cubicBezTo>
                <a:cubicBezTo>
                  <a:pt x="1582597" y="1324966"/>
                  <a:pt x="1586103" y="1316203"/>
                  <a:pt x="1587855" y="1319708"/>
                </a:cubicBezTo>
                <a:cubicBezTo>
                  <a:pt x="1587855" y="1310945"/>
                  <a:pt x="1598371" y="1307440"/>
                  <a:pt x="1596618" y="1302182"/>
                </a:cubicBezTo>
                <a:cubicBezTo>
                  <a:pt x="1603629" y="1296924"/>
                  <a:pt x="1605381" y="1288161"/>
                  <a:pt x="1612392" y="1281151"/>
                </a:cubicBezTo>
                <a:cubicBezTo>
                  <a:pt x="1610639" y="1286409"/>
                  <a:pt x="1608887" y="1289914"/>
                  <a:pt x="1610639" y="1288161"/>
                </a:cubicBezTo>
                <a:cubicBezTo>
                  <a:pt x="1612392" y="1282903"/>
                  <a:pt x="1615897" y="1282903"/>
                  <a:pt x="1615897" y="1282903"/>
                </a:cubicBezTo>
                <a:cubicBezTo>
                  <a:pt x="1614144" y="1281151"/>
                  <a:pt x="1619402" y="1277646"/>
                  <a:pt x="1619402" y="1272388"/>
                </a:cubicBezTo>
                <a:cubicBezTo>
                  <a:pt x="1617650" y="1275893"/>
                  <a:pt x="1615897" y="1275893"/>
                  <a:pt x="1615897" y="1274140"/>
                </a:cubicBezTo>
                <a:cubicBezTo>
                  <a:pt x="1621155" y="1268883"/>
                  <a:pt x="1622907" y="1260120"/>
                  <a:pt x="1628165" y="1256614"/>
                </a:cubicBezTo>
                <a:cubicBezTo>
                  <a:pt x="1628165" y="1258367"/>
                  <a:pt x="1626413" y="1263625"/>
                  <a:pt x="1628165" y="1261872"/>
                </a:cubicBezTo>
                <a:cubicBezTo>
                  <a:pt x="1633423" y="1254862"/>
                  <a:pt x="1629918" y="1253109"/>
                  <a:pt x="1633423" y="1246099"/>
                </a:cubicBezTo>
                <a:cubicBezTo>
                  <a:pt x="1638681" y="1244346"/>
                  <a:pt x="1642186" y="1233831"/>
                  <a:pt x="1647444" y="1230325"/>
                </a:cubicBezTo>
                <a:cubicBezTo>
                  <a:pt x="1649196" y="1223315"/>
                  <a:pt x="1656207" y="1214552"/>
                  <a:pt x="1659712" y="1211047"/>
                </a:cubicBezTo>
                <a:cubicBezTo>
                  <a:pt x="1656207" y="1214552"/>
                  <a:pt x="1657959" y="1216305"/>
                  <a:pt x="1657959" y="1216305"/>
                </a:cubicBezTo>
                <a:cubicBezTo>
                  <a:pt x="1661465" y="1211047"/>
                  <a:pt x="1668475" y="1204036"/>
                  <a:pt x="1664970" y="1204036"/>
                </a:cubicBezTo>
                <a:cubicBezTo>
                  <a:pt x="1668475" y="1197026"/>
                  <a:pt x="1666722" y="1204036"/>
                  <a:pt x="1668475" y="1202284"/>
                </a:cubicBezTo>
                <a:cubicBezTo>
                  <a:pt x="1670228" y="1197026"/>
                  <a:pt x="1673733" y="1195273"/>
                  <a:pt x="1673733" y="1191768"/>
                </a:cubicBezTo>
                <a:cubicBezTo>
                  <a:pt x="1671980" y="1188263"/>
                  <a:pt x="1671980" y="1193521"/>
                  <a:pt x="1668475" y="1197026"/>
                </a:cubicBezTo>
                <a:cubicBezTo>
                  <a:pt x="1666722" y="1197026"/>
                  <a:pt x="1670228" y="1193521"/>
                  <a:pt x="1670228" y="1188263"/>
                </a:cubicBezTo>
                <a:cubicBezTo>
                  <a:pt x="1671980" y="1186510"/>
                  <a:pt x="1673733" y="1183005"/>
                  <a:pt x="1673733" y="1179500"/>
                </a:cubicBezTo>
                <a:cubicBezTo>
                  <a:pt x="1675485" y="1181253"/>
                  <a:pt x="1680743" y="1168984"/>
                  <a:pt x="1678991" y="1175995"/>
                </a:cubicBezTo>
                <a:cubicBezTo>
                  <a:pt x="1678991" y="1177747"/>
                  <a:pt x="1673733" y="1179500"/>
                  <a:pt x="1673733" y="1190016"/>
                </a:cubicBezTo>
                <a:cubicBezTo>
                  <a:pt x="1678991" y="1179500"/>
                  <a:pt x="1677238" y="1186510"/>
                  <a:pt x="1680743" y="1183005"/>
                </a:cubicBezTo>
                <a:cubicBezTo>
                  <a:pt x="1682496" y="1174242"/>
                  <a:pt x="1689506" y="1170737"/>
                  <a:pt x="1689506" y="1161974"/>
                </a:cubicBezTo>
                <a:cubicBezTo>
                  <a:pt x="1689506" y="1167232"/>
                  <a:pt x="1687754" y="1170737"/>
                  <a:pt x="1687754" y="1174242"/>
                </a:cubicBezTo>
                <a:cubicBezTo>
                  <a:pt x="1682496" y="1179500"/>
                  <a:pt x="1680743" y="1184758"/>
                  <a:pt x="1678991" y="1191768"/>
                </a:cubicBezTo>
                <a:cubicBezTo>
                  <a:pt x="1680743" y="1190016"/>
                  <a:pt x="1682496" y="1190016"/>
                  <a:pt x="1680743" y="1193521"/>
                </a:cubicBezTo>
                <a:cubicBezTo>
                  <a:pt x="1678991" y="1193521"/>
                  <a:pt x="1677238" y="1198779"/>
                  <a:pt x="1675485" y="1204036"/>
                </a:cubicBezTo>
                <a:cubicBezTo>
                  <a:pt x="1673733" y="1209294"/>
                  <a:pt x="1670228" y="1216305"/>
                  <a:pt x="1670228" y="1219810"/>
                </a:cubicBezTo>
                <a:cubicBezTo>
                  <a:pt x="1666722" y="1223315"/>
                  <a:pt x="1668475" y="1219810"/>
                  <a:pt x="1664970" y="1225068"/>
                </a:cubicBezTo>
                <a:cubicBezTo>
                  <a:pt x="1663217" y="1232078"/>
                  <a:pt x="1657959" y="1242594"/>
                  <a:pt x="1654454" y="1242594"/>
                </a:cubicBezTo>
                <a:cubicBezTo>
                  <a:pt x="1654454" y="1239088"/>
                  <a:pt x="1659712" y="1237336"/>
                  <a:pt x="1659712" y="1233831"/>
                </a:cubicBezTo>
                <a:cubicBezTo>
                  <a:pt x="1657959" y="1233831"/>
                  <a:pt x="1663217" y="1219810"/>
                  <a:pt x="1659712" y="1225068"/>
                </a:cubicBezTo>
                <a:cubicBezTo>
                  <a:pt x="1656207" y="1230325"/>
                  <a:pt x="1659712" y="1226820"/>
                  <a:pt x="1657959" y="1233831"/>
                </a:cubicBezTo>
                <a:cubicBezTo>
                  <a:pt x="1654454" y="1237336"/>
                  <a:pt x="1652701" y="1242594"/>
                  <a:pt x="1650949" y="1246099"/>
                </a:cubicBezTo>
                <a:cubicBezTo>
                  <a:pt x="1645691" y="1253109"/>
                  <a:pt x="1650949" y="1240841"/>
                  <a:pt x="1647444" y="1247851"/>
                </a:cubicBezTo>
                <a:cubicBezTo>
                  <a:pt x="1649196" y="1249604"/>
                  <a:pt x="1643938" y="1260120"/>
                  <a:pt x="1642186" y="1263625"/>
                </a:cubicBezTo>
                <a:cubicBezTo>
                  <a:pt x="1642186" y="1265377"/>
                  <a:pt x="1642186" y="1267130"/>
                  <a:pt x="1642186" y="1270635"/>
                </a:cubicBezTo>
                <a:cubicBezTo>
                  <a:pt x="1636928" y="1277646"/>
                  <a:pt x="1633423" y="1288161"/>
                  <a:pt x="1628165" y="1295172"/>
                </a:cubicBezTo>
                <a:cubicBezTo>
                  <a:pt x="1626413" y="1291666"/>
                  <a:pt x="1633423" y="1284656"/>
                  <a:pt x="1629918" y="1288161"/>
                </a:cubicBezTo>
                <a:cubicBezTo>
                  <a:pt x="1624660" y="1296924"/>
                  <a:pt x="1622907" y="1295172"/>
                  <a:pt x="1619402" y="1303935"/>
                </a:cubicBezTo>
                <a:cubicBezTo>
                  <a:pt x="1617650" y="1303935"/>
                  <a:pt x="1608887" y="1316203"/>
                  <a:pt x="1605381" y="1323213"/>
                </a:cubicBezTo>
                <a:cubicBezTo>
                  <a:pt x="1600124" y="1328471"/>
                  <a:pt x="1603629" y="1319708"/>
                  <a:pt x="1598371" y="1324966"/>
                </a:cubicBezTo>
                <a:cubicBezTo>
                  <a:pt x="1600124" y="1328471"/>
                  <a:pt x="1593113" y="1335481"/>
                  <a:pt x="1593113" y="1338987"/>
                </a:cubicBezTo>
                <a:cubicBezTo>
                  <a:pt x="1591361" y="1340739"/>
                  <a:pt x="1589608" y="1344244"/>
                  <a:pt x="1587855" y="1345997"/>
                </a:cubicBezTo>
                <a:cubicBezTo>
                  <a:pt x="1587855" y="1344244"/>
                  <a:pt x="1589608" y="1340739"/>
                  <a:pt x="1586103" y="1344244"/>
                </a:cubicBezTo>
                <a:cubicBezTo>
                  <a:pt x="1586103" y="1345997"/>
                  <a:pt x="1584350" y="1347750"/>
                  <a:pt x="1582597" y="1351255"/>
                </a:cubicBezTo>
                <a:cubicBezTo>
                  <a:pt x="1579092" y="1354760"/>
                  <a:pt x="1580845" y="1349502"/>
                  <a:pt x="1579092" y="1351255"/>
                </a:cubicBezTo>
                <a:cubicBezTo>
                  <a:pt x="1577340" y="1358265"/>
                  <a:pt x="1572082" y="1361770"/>
                  <a:pt x="1568577" y="1368781"/>
                </a:cubicBezTo>
                <a:cubicBezTo>
                  <a:pt x="1572082" y="1363523"/>
                  <a:pt x="1577340" y="1360018"/>
                  <a:pt x="1580845" y="1354760"/>
                </a:cubicBezTo>
                <a:cubicBezTo>
                  <a:pt x="1575587" y="1365276"/>
                  <a:pt x="1565071" y="1372286"/>
                  <a:pt x="1559814" y="1382802"/>
                </a:cubicBezTo>
                <a:lnTo>
                  <a:pt x="1583912" y="1353884"/>
                </a:lnTo>
                <a:lnTo>
                  <a:pt x="1583912" y="1353884"/>
                </a:lnTo>
                <a:cubicBezTo>
                  <a:pt x="1584350" y="1353445"/>
                  <a:pt x="1585226" y="1352131"/>
                  <a:pt x="1586103" y="1351255"/>
                </a:cubicBezTo>
                <a:lnTo>
                  <a:pt x="1583912" y="1353884"/>
                </a:lnTo>
                <a:lnTo>
                  <a:pt x="1584350" y="1351255"/>
                </a:lnTo>
                <a:cubicBezTo>
                  <a:pt x="1589608" y="1347750"/>
                  <a:pt x="1587855" y="1351255"/>
                  <a:pt x="1591361" y="1345997"/>
                </a:cubicBezTo>
                <a:cubicBezTo>
                  <a:pt x="1591361" y="1345997"/>
                  <a:pt x="1591361" y="1351255"/>
                  <a:pt x="1591361" y="1351255"/>
                </a:cubicBezTo>
                <a:cubicBezTo>
                  <a:pt x="1580845" y="1361770"/>
                  <a:pt x="1568577" y="1374039"/>
                  <a:pt x="1565071" y="1384554"/>
                </a:cubicBezTo>
                <a:cubicBezTo>
                  <a:pt x="1566824" y="1381049"/>
                  <a:pt x="1559814" y="1388059"/>
                  <a:pt x="1559814" y="1389812"/>
                </a:cubicBezTo>
                <a:cubicBezTo>
                  <a:pt x="1554556" y="1395070"/>
                  <a:pt x="1561566" y="1386307"/>
                  <a:pt x="1558061" y="1388059"/>
                </a:cubicBezTo>
                <a:cubicBezTo>
                  <a:pt x="1556309" y="1391565"/>
                  <a:pt x="1552803" y="1395070"/>
                  <a:pt x="1549298" y="1398575"/>
                </a:cubicBezTo>
                <a:cubicBezTo>
                  <a:pt x="1551051" y="1396822"/>
                  <a:pt x="1559814" y="1388059"/>
                  <a:pt x="1556309" y="1395070"/>
                </a:cubicBezTo>
                <a:cubicBezTo>
                  <a:pt x="1554556" y="1398575"/>
                  <a:pt x="1549298" y="1398575"/>
                  <a:pt x="1549298" y="1402080"/>
                </a:cubicBezTo>
                <a:cubicBezTo>
                  <a:pt x="1547546" y="1407338"/>
                  <a:pt x="1549298" y="1405585"/>
                  <a:pt x="1544040" y="1412596"/>
                </a:cubicBezTo>
                <a:cubicBezTo>
                  <a:pt x="1549298" y="1409091"/>
                  <a:pt x="1547546" y="1412596"/>
                  <a:pt x="1547546" y="1414348"/>
                </a:cubicBezTo>
                <a:cubicBezTo>
                  <a:pt x="1542288" y="1417854"/>
                  <a:pt x="1542288" y="1423111"/>
                  <a:pt x="1540535" y="1424864"/>
                </a:cubicBezTo>
                <a:cubicBezTo>
                  <a:pt x="1535277" y="1428369"/>
                  <a:pt x="1542288" y="1417854"/>
                  <a:pt x="1538783" y="1421359"/>
                </a:cubicBezTo>
                <a:cubicBezTo>
                  <a:pt x="1533525" y="1428369"/>
                  <a:pt x="1528267" y="1433627"/>
                  <a:pt x="1524762" y="1438885"/>
                </a:cubicBezTo>
                <a:cubicBezTo>
                  <a:pt x="1526514" y="1433627"/>
                  <a:pt x="1528267" y="1431874"/>
                  <a:pt x="1526514" y="1431874"/>
                </a:cubicBezTo>
                <a:cubicBezTo>
                  <a:pt x="1521257" y="1437132"/>
                  <a:pt x="1521257" y="1433627"/>
                  <a:pt x="1517751" y="1437132"/>
                </a:cubicBezTo>
                <a:cubicBezTo>
                  <a:pt x="1519504" y="1440637"/>
                  <a:pt x="1510741" y="1445895"/>
                  <a:pt x="1507236" y="1447648"/>
                </a:cubicBezTo>
                <a:cubicBezTo>
                  <a:pt x="1501978" y="1452906"/>
                  <a:pt x="1498473" y="1458163"/>
                  <a:pt x="1500225" y="1459916"/>
                </a:cubicBezTo>
                <a:cubicBezTo>
                  <a:pt x="1494967" y="1463421"/>
                  <a:pt x="1493215" y="1461669"/>
                  <a:pt x="1493215" y="1459916"/>
                </a:cubicBezTo>
                <a:cubicBezTo>
                  <a:pt x="1491462" y="1466926"/>
                  <a:pt x="1480947" y="1472184"/>
                  <a:pt x="1480947" y="1475689"/>
                </a:cubicBezTo>
                <a:cubicBezTo>
                  <a:pt x="1479194" y="1477442"/>
                  <a:pt x="1475689" y="1479195"/>
                  <a:pt x="1473936" y="1480947"/>
                </a:cubicBezTo>
                <a:cubicBezTo>
                  <a:pt x="1475689" y="1486205"/>
                  <a:pt x="1494967" y="1463421"/>
                  <a:pt x="1498473" y="1466926"/>
                </a:cubicBezTo>
                <a:cubicBezTo>
                  <a:pt x="1491462" y="1472184"/>
                  <a:pt x="1486205" y="1475689"/>
                  <a:pt x="1479194" y="1480947"/>
                </a:cubicBezTo>
                <a:cubicBezTo>
                  <a:pt x="1484452" y="1482700"/>
                  <a:pt x="1477442" y="1491463"/>
                  <a:pt x="1480947" y="1494968"/>
                </a:cubicBezTo>
                <a:cubicBezTo>
                  <a:pt x="1472184" y="1498473"/>
                  <a:pt x="1463421" y="1512494"/>
                  <a:pt x="1449400" y="1523010"/>
                </a:cubicBezTo>
                <a:cubicBezTo>
                  <a:pt x="1454658" y="1517752"/>
                  <a:pt x="1454658" y="1515999"/>
                  <a:pt x="1459916" y="1508989"/>
                </a:cubicBezTo>
                <a:cubicBezTo>
                  <a:pt x="1447647" y="1515999"/>
                  <a:pt x="1435379" y="1524762"/>
                  <a:pt x="1424863" y="1535278"/>
                </a:cubicBezTo>
                <a:cubicBezTo>
                  <a:pt x="1410843" y="1540536"/>
                  <a:pt x="1402080" y="1554556"/>
                  <a:pt x="1388059" y="1558062"/>
                </a:cubicBezTo>
                <a:cubicBezTo>
                  <a:pt x="1386306" y="1561567"/>
                  <a:pt x="1382801" y="1561567"/>
                  <a:pt x="1381049" y="1565072"/>
                </a:cubicBezTo>
                <a:lnTo>
                  <a:pt x="1372286" y="1566825"/>
                </a:lnTo>
                <a:cubicBezTo>
                  <a:pt x="1365275" y="1573835"/>
                  <a:pt x="1358265" y="1579093"/>
                  <a:pt x="1349502" y="1582598"/>
                </a:cubicBezTo>
                <a:cubicBezTo>
                  <a:pt x="1340739" y="1586103"/>
                  <a:pt x="1333728" y="1589608"/>
                  <a:pt x="1328471" y="1593114"/>
                </a:cubicBezTo>
                <a:cubicBezTo>
                  <a:pt x="1330223" y="1593114"/>
                  <a:pt x="1331976" y="1591361"/>
                  <a:pt x="1331976" y="1593114"/>
                </a:cubicBezTo>
                <a:cubicBezTo>
                  <a:pt x="1328471" y="1594866"/>
                  <a:pt x="1324965" y="1600124"/>
                  <a:pt x="1323213" y="1598371"/>
                </a:cubicBezTo>
                <a:cubicBezTo>
                  <a:pt x="1326718" y="1596619"/>
                  <a:pt x="1326718" y="1594866"/>
                  <a:pt x="1323213" y="1596619"/>
                </a:cubicBezTo>
                <a:cubicBezTo>
                  <a:pt x="1319708" y="1600124"/>
                  <a:pt x="1300429" y="1607134"/>
                  <a:pt x="1296924" y="1608887"/>
                </a:cubicBezTo>
                <a:cubicBezTo>
                  <a:pt x="1300429" y="1607134"/>
                  <a:pt x="1307439" y="1601877"/>
                  <a:pt x="1305687" y="1601877"/>
                </a:cubicBezTo>
                <a:cubicBezTo>
                  <a:pt x="1298676" y="1605382"/>
                  <a:pt x="1293419" y="1608887"/>
                  <a:pt x="1286408" y="1610640"/>
                </a:cubicBezTo>
                <a:cubicBezTo>
                  <a:pt x="1284655" y="1614145"/>
                  <a:pt x="1288161" y="1614145"/>
                  <a:pt x="1286408" y="1617650"/>
                </a:cubicBezTo>
                <a:cubicBezTo>
                  <a:pt x="1282903" y="1615897"/>
                  <a:pt x="1277645" y="1612392"/>
                  <a:pt x="1261872" y="1622908"/>
                </a:cubicBezTo>
                <a:cubicBezTo>
                  <a:pt x="1267130" y="1622908"/>
                  <a:pt x="1263624" y="1624660"/>
                  <a:pt x="1268882" y="1622908"/>
                </a:cubicBezTo>
                <a:cubicBezTo>
                  <a:pt x="1258367" y="1631671"/>
                  <a:pt x="1249604" y="1633423"/>
                  <a:pt x="1237335" y="1640434"/>
                </a:cubicBezTo>
                <a:cubicBezTo>
                  <a:pt x="1228572" y="1640434"/>
                  <a:pt x="1216304" y="1650949"/>
                  <a:pt x="1204036" y="1650949"/>
                </a:cubicBezTo>
                <a:cubicBezTo>
                  <a:pt x="1200531" y="1654455"/>
                  <a:pt x="1195273" y="1654455"/>
                  <a:pt x="1191768" y="1657960"/>
                </a:cubicBezTo>
                <a:cubicBezTo>
                  <a:pt x="1193520" y="1657960"/>
                  <a:pt x="1197025" y="1657960"/>
                  <a:pt x="1195273" y="1659712"/>
                </a:cubicBezTo>
                <a:cubicBezTo>
                  <a:pt x="1184757" y="1659712"/>
                  <a:pt x="1175994" y="1668475"/>
                  <a:pt x="1163726" y="1670228"/>
                </a:cubicBezTo>
                <a:cubicBezTo>
                  <a:pt x="1167231" y="1664970"/>
                  <a:pt x="1183005" y="1663218"/>
                  <a:pt x="1183005" y="1661465"/>
                </a:cubicBezTo>
                <a:cubicBezTo>
                  <a:pt x="1175994" y="1661465"/>
                  <a:pt x="1165479" y="1666723"/>
                  <a:pt x="1156716" y="1668475"/>
                </a:cubicBezTo>
                <a:cubicBezTo>
                  <a:pt x="1147953" y="1671981"/>
                  <a:pt x="1142695" y="1673733"/>
                  <a:pt x="1146200" y="1670228"/>
                </a:cubicBezTo>
                <a:cubicBezTo>
                  <a:pt x="1135684" y="1673733"/>
                  <a:pt x="1121664" y="1680744"/>
                  <a:pt x="1105890" y="1682496"/>
                </a:cubicBezTo>
                <a:cubicBezTo>
                  <a:pt x="1098880" y="1682496"/>
                  <a:pt x="1098880" y="1680744"/>
                  <a:pt x="1091870" y="1684249"/>
                </a:cubicBezTo>
                <a:cubicBezTo>
                  <a:pt x="1090117" y="1682496"/>
                  <a:pt x="1098880" y="1678991"/>
                  <a:pt x="1097127" y="1677238"/>
                </a:cubicBezTo>
                <a:cubicBezTo>
                  <a:pt x="1095375" y="1677238"/>
                  <a:pt x="1093622" y="1678991"/>
                  <a:pt x="1091870" y="1678991"/>
                </a:cubicBezTo>
                <a:cubicBezTo>
                  <a:pt x="1088364" y="1682496"/>
                  <a:pt x="1090117" y="1682496"/>
                  <a:pt x="1084859" y="1684249"/>
                </a:cubicBezTo>
                <a:cubicBezTo>
                  <a:pt x="1077849" y="1686001"/>
                  <a:pt x="1088364" y="1680744"/>
                  <a:pt x="1084859" y="1680744"/>
                </a:cubicBezTo>
                <a:cubicBezTo>
                  <a:pt x="1077849" y="1680744"/>
                  <a:pt x="1077849" y="1686001"/>
                  <a:pt x="1069086" y="1686001"/>
                </a:cubicBezTo>
                <a:cubicBezTo>
                  <a:pt x="1072591" y="1684249"/>
                  <a:pt x="1072591" y="1682496"/>
                  <a:pt x="1069086" y="1682496"/>
                </a:cubicBezTo>
                <a:cubicBezTo>
                  <a:pt x="1060323" y="1686001"/>
                  <a:pt x="1065580" y="1686001"/>
                  <a:pt x="1062075" y="1687754"/>
                </a:cubicBezTo>
                <a:cubicBezTo>
                  <a:pt x="1058570" y="1686001"/>
                  <a:pt x="1055065" y="1691259"/>
                  <a:pt x="1051560" y="1689507"/>
                </a:cubicBezTo>
                <a:cubicBezTo>
                  <a:pt x="1049807" y="1687754"/>
                  <a:pt x="1060323" y="1687754"/>
                  <a:pt x="1056817" y="1686001"/>
                </a:cubicBezTo>
                <a:cubicBezTo>
                  <a:pt x="1051560" y="1684249"/>
                  <a:pt x="1046302" y="1691259"/>
                  <a:pt x="1039291" y="1693012"/>
                </a:cubicBezTo>
                <a:cubicBezTo>
                  <a:pt x="1046302" y="1691259"/>
                  <a:pt x="1055065" y="1691259"/>
                  <a:pt x="1049807" y="1694764"/>
                </a:cubicBezTo>
                <a:cubicBezTo>
                  <a:pt x="1037539" y="1696517"/>
                  <a:pt x="1025271" y="1696517"/>
                  <a:pt x="1013002" y="1700022"/>
                </a:cubicBezTo>
                <a:cubicBezTo>
                  <a:pt x="1014755" y="1701775"/>
                  <a:pt x="1016508" y="1701775"/>
                  <a:pt x="1014755" y="1701775"/>
                </a:cubicBezTo>
                <a:cubicBezTo>
                  <a:pt x="1005992" y="1701775"/>
                  <a:pt x="1018260" y="1698270"/>
                  <a:pt x="1011250" y="1696517"/>
                </a:cubicBezTo>
                <a:cubicBezTo>
                  <a:pt x="1005992" y="1700022"/>
                  <a:pt x="998982" y="1696517"/>
                  <a:pt x="993724" y="1698270"/>
                </a:cubicBezTo>
                <a:cubicBezTo>
                  <a:pt x="995476" y="1700022"/>
                  <a:pt x="1005992" y="1698270"/>
                  <a:pt x="1000734" y="1703527"/>
                </a:cubicBezTo>
                <a:cubicBezTo>
                  <a:pt x="993724" y="1701775"/>
                  <a:pt x="993724" y="1701775"/>
                  <a:pt x="990219" y="1700022"/>
                </a:cubicBezTo>
                <a:lnTo>
                  <a:pt x="979703" y="1705280"/>
                </a:lnTo>
                <a:cubicBezTo>
                  <a:pt x="971816" y="1703966"/>
                  <a:pt x="964915" y="1705609"/>
                  <a:pt x="958261" y="1705773"/>
                </a:cubicBezTo>
                <a:lnTo>
                  <a:pt x="955914" y="1705598"/>
                </a:lnTo>
                <a:lnTo>
                  <a:pt x="956919" y="1705280"/>
                </a:lnTo>
                <a:cubicBezTo>
                  <a:pt x="958672" y="1705280"/>
                  <a:pt x="955167" y="1703527"/>
                  <a:pt x="955167" y="1703527"/>
                </a:cubicBezTo>
                <a:cubicBezTo>
                  <a:pt x="949909" y="1705280"/>
                  <a:pt x="934135" y="1708785"/>
                  <a:pt x="923620" y="1708785"/>
                </a:cubicBezTo>
                <a:cubicBezTo>
                  <a:pt x="918362" y="1707033"/>
                  <a:pt x="925372" y="1705280"/>
                  <a:pt x="918362" y="1705280"/>
                </a:cubicBezTo>
                <a:cubicBezTo>
                  <a:pt x="911352" y="1705280"/>
                  <a:pt x="909599" y="1705280"/>
                  <a:pt x="904341" y="1707033"/>
                </a:cubicBezTo>
                <a:cubicBezTo>
                  <a:pt x="897331" y="1705280"/>
                  <a:pt x="902589" y="1705280"/>
                  <a:pt x="902589" y="1703527"/>
                </a:cubicBezTo>
                <a:cubicBezTo>
                  <a:pt x="897331" y="1703527"/>
                  <a:pt x="890320" y="1703527"/>
                  <a:pt x="885063" y="1705280"/>
                </a:cubicBezTo>
                <a:cubicBezTo>
                  <a:pt x="892073" y="1701775"/>
                  <a:pt x="886815" y="1703527"/>
                  <a:pt x="881557" y="1701775"/>
                </a:cubicBezTo>
                <a:cubicBezTo>
                  <a:pt x="897331" y="1701775"/>
                  <a:pt x="913104" y="1701775"/>
                  <a:pt x="928878" y="1701775"/>
                </a:cubicBezTo>
                <a:cubicBezTo>
                  <a:pt x="925372" y="1700022"/>
                  <a:pt x="934135" y="1698270"/>
                  <a:pt x="932383" y="1698270"/>
                </a:cubicBezTo>
                <a:cubicBezTo>
                  <a:pt x="911352" y="1700022"/>
                  <a:pt x="878052" y="1694764"/>
                  <a:pt x="867537" y="1701775"/>
                </a:cubicBezTo>
                <a:cubicBezTo>
                  <a:pt x="858774" y="1701775"/>
                  <a:pt x="867537" y="1700022"/>
                  <a:pt x="860526" y="1698270"/>
                </a:cubicBezTo>
                <a:cubicBezTo>
                  <a:pt x="855268" y="1700022"/>
                  <a:pt x="848258" y="1698270"/>
                  <a:pt x="843000" y="1698270"/>
                </a:cubicBezTo>
                <a:cubicBezTo>
                  <a:pt x="841248" y="1701775"/>
                  <a:pt x="834237" y="1700022"/>
                  <a:pt x="835990" y="1701775"/>
                </a:cubicBezTo>
                <a:cubicBezTo>
                  <a:pt x="841248" y="1701775"/>
                  <a:pt x="844753" y="1703527"/>
                  <a:pt x="851763" y="1701775"/>
                </a:cubicBezTo>
                <a:cubicBezTo>
                  <a:pt x="850011" y="1701775"/>
                  <a:pt x="846506" y="1700022"/>
                  <a:pt x="848258" y="1700022"/>
                </a:cubicBezTo>
                <a:cubicBezTo>
                  <a:pt x="851763" y="1701775"/>
                  <a:pt x="857021" y="1700022"/>
                  <a:pt x="860526" y="1701775"/>
                </a:cubicBezTo>
                <a:cubicBezTo>
                  <a:pt x="855268" y="1703527"/>
                  <a:pt x="862279" y="1705280"/>
                  <a:pt x="857021" y="1707033"/>
                </a:cubicBezTo>
                <a:cubicBezTo>
                  <a:pt x="848258" y="1707033"/>
                  <a:pt x="857021" y="1705280"/>
                  <a:pt x="850011" y="1703527"/>
                </a:cubicBezTo>
                <a:cubicBezTo>
                  <a:pt x="841248" y="1707033"/>
                  <a:pt x="827227" y="1700022"/>
                  <a:pt x="827227" y="1705280"/>
                </a:cubicBezTo>
                <a:cubicBezTo>
                  <a:pt x="823722" y="1705280"/>
                  <a:pt x="821969" y="1705280"/>
                  <a:pt x="818464" y="1705280"/>
                </a:cubicBezTo>
                <a:cubicBezTo>
                  <a:pt x="813206" y="1703527"/>
                  <a:pt x="816711" y="1701775"/>
                  <a:pt x="811453" y="1701775"/>
                </a:cubicBezTo>
                <a:cubicBezTo>
                  <a:pt x="807948" y="1703527"/>
                  <a:pt x="811453" y="1703527"/>
                  <a:pt x="809701" y="1703527"/>
                </a:cubicBezTo>
                <a:cubicBezTo>
                  <a:pt x="802691" y="1703527"/>
                  <a:pt x="795680" y="1703527"/>
                  <a:pt x="788670" y="1701775"/>
                </a:cubicBezTo>
                <a:cubicBezTo>
                  <a:pt x="793928" y="1703527"/>
                  <a:pt x="779907" y="1701775"/>
                  <a:pt x="785164" y="1703527"/>
                </a:cubicBezTo>
                <a:cubicBezTo>
                  <a:pt x="792175" y="1701775"/>
                  <a:pt x="799185" y="1705280"/>
                  <a:pt x="804443" y="1707033"/>
                </a:cubicBezTo>
                <a:cubicBezTo>
                  <a:pt x="793928" y="1705280"/>
                  <a:pt x="790422" y="1705280"/>
                  <a:pt x="781659" y="1705280"/>
                </a:cubicBezTo>
                <a:cubicBezTo>
                  <a:pt x="781659" y="1705280"/>
                  <a:pt x="786917" y="1703527"/>
                  <a:pt x="781659" y="1701775"/>
                </a:cubicBezTo>
                <a:cubicBezTo>
                  <a:pt x="779907" y="1703527"/>
                  <a:pt x="778154" y="1701775"/>
                  <a:pt x="774649" y="1703527"/>
                </a:cubicBezTo>
                <a:cubicBezTo>
                  <a:pt x="776401" y="1703527"/>
                  <a:pt x="772896" y="1705280"/>
                  <a:pt x="774649" y="1707033"/>
                </a:cubicBezTo>
                <a:cubicBezTo>
                  <a:pt x="781659" y="1707033"/>
                  <a:pt x="786917" y="1708785"/>
                  <a:pt x="795680" y="1707033"/>
                </a:cubicBezTo>
                <a:cubicBezTo>
                  <a:pt x="800938" y="1708785"/>
                  <a:pt x="799185" y="1710538"/>
                  <a:pt x="802691" y="1710538"/>
                </a:cubicBezTo>
                <a:cubicBezTo>
                  <a:pt x="816711" y="1710538"/>
                  <a:pt x="821969" y="1707033"/>
                  <a:pt x="834237" y="1712290"/>
                </a:cubicBezTo>
                <a:cubicBezTo>
                  <a:pt x="835990" y="1714043"/>
                  <a:pt x="823722" y="1712290"/>
                  <a:pt x="830732" y="1714043"/>
                </a:cubicBezTo>
                <a:cubicBezTo>
                  <a:pt x="835990" y="1712290"/>
                  <a:pt x="837743" y="1712290"/>
                  <a:pt x="846506" y="1712290"/>
                </a:cubicBezTo>
                <a:cubicBezTo>
                  <a:pt x="848258" y="1714043"/>
                  <a:pt x="830732" y="1714043"/>
                  <a:pt x="839495" y="1715796"/>
                </a:cubicBezTo>
                <a:cubicBezTo>
                  <a:pt x="843000" y="1714043"/>
                  <a:pt x="850011" y="1715796"/>
                  <a:pt x="851763" y="1712290"/>
                </a:cubicBezTo>
                <a:cubicBezTo>
                  <a:pt x="864032" y="1714043"/>
                  <a:pt x="843000" y="1714043"/>
                  <a:pt x="851763" y="1715796"/>
                </a:cubicBezTo>
                <a:cubicBezTo>
                  <a:pt x="858774" y="1714043"/>
                  <a:pt x="865784" y="1715796"/>
                  <a:pt x="862279" y="1714043"/>
                </a:cubicBezTo>
                <a:cubicBezTo>
                  <a:pt x="869289" y="1715796"/>
                  <a:pt x="878052" y="1715796"/>
                  <a:pt x="878052" y="1714043"/>
                </a:cubicBezTo>
                <a:cubicBezTo>
                  <a:pt x="879805" y="1714043"/>
                  <a:pt x="881557" y="1714043"/>
                  <a:pt x="885063" y="1714043"/>
                </a:cubicBezTo>
                <a:cubicBezTo>
                  <a:pt x="888568" y="1714043"/>
                  <a:pt x="883310" y="1717548"/>
                  <a:pt x="892073" y="1715796"/>
                </a:cubicBezTo>
                <a:cubicBezTo>
                  <a:pt x="895578" y="1715796"/>
                  <a:pt x="893826" y="1714043"/>
                  <a:pt x="895578" y="1712290"/>
                </a:cubicBezTo>
                <a:cubicBezTo>
                  <a:pt x="900836" y="1712290"/>
                  <a:pt x="914857" y="1712290"/>
                  <a:pt x="913104" y="1714043"/>
                </a:cubicBezTo>
                <a:cubicBezTo>
                  <a:pt x="909599" y="1712290"/>
                  <a:pt x="904341" y="1714043"/>
                  <a:pt x="899083" y="1714043"/>
                </a:cubicBezTo>
                <a:cubicBezTo>
                  <a:pt x="911352" y="1715796"/>
                  <a:pt x="930630" y="1712290"/>
                  <a:pt x="928878" y="1717548"/>
                </a:cubicBezTo>
                <a:cubicBezTo>
                  <a:pt x="937641" y="1715796"/>
                  <a:pt x="944651" y="1717548"/>
                  <a:pt x="951661" y="1715796"/>
                </a:cubicBezTo>
                <a:cubicBezTo>
                  <a:pt x="946404" y="1715796"/>
                  <a:pt x="939393" y="1712290"/>
                  <a:pt x="934135" y="1715796"/>
                </a:cubicBezTo>
                <a:lnTo>
                  <a:pt x="927125" y="1714043"/>
                </a:lnTo>
                <a:cubicBezTo>
                  <a:pt x="930630" y="1714043"/>
                  <a:pt x="932383" y="1712290"/>
                  <a:pt x="934135" y="1712290"/>
                </a:cubicBezTo>
                <a:cubicBezTo>
                  <a:pt x="939393" y="1712290"/>
                  <a:pt x="948156" y="1712290"/>
                  <a:pt x="956919" y="1714043"/>
                </a:cubicBezTo>
                <a:cubicBezTo>
                  <a:pt x="956919" y="1714043"/>
                  <a:pt x="951661" y="1715796"/>
                  <a:pt x="956919" y="1717548"/>
                </a:cubicBezTo>
                <a:cubicBezTo>
                  <a:pt x="965682" y="1714043"/>
                  <a:pt x="979703" y="1714043"/>
                  <a:pt x="983208" y="1714043"/>
                </a:cubicBezTo>
                <a:cubicBezTo>
                  <a:pt x="986713" y="1712290"/>
                  <a:pt x="997229" y="1710538"/>
                  <a:pt x="993724" y="1708785"/>
                </a:cubicBezTo>
                <a:cubicBezTo>
                  <a:pt x="995476" y="1708785"/>
                  <a:pt x="997229" y="1708785"/>
                  <a:pt x="998982" y="1707033"/>
                </a:cubicBezTo>
                <a:cubicBezTo>
                  <a:pt x="998982" y="1710538"/>
                  <a:pt x="1007745" y="1708785"/>
                  <a:pt x="1004239" y="1712290"/>
                </a:cubicBezTo>
                <a:cubicBezTo>
                  <a:pt x="1009497" y="1710538"/>
                  <a:pt x="1011250" y="1707033"/>
                  <a:pt x="1011250" y="1707033"/>
                </a:cubicBezTo>
                <a:cubicBezTo>
                  <a:pt x="1020013" y="1707033"/>
                  <a:pt x="1042797" y="1700022"/>
                  <a:pt x="1032281" y="1705280"/>
                </a:cubicBezTo>
                <a:cubicBezTo>
                  <a:pt x="1035786" y="1705280"/>
                  <a:pt x="1046302" y="1701775"/>
                  <a:pt x="1044549" y="1705280"/>
                </a:cubicBezTo>
                <a:cubicBezTo>
                  <a:pt x="1041044" y="1707033"/>
                  <a:pt x="1037539" y="1705280"/>
                  <a:pt x="1034034" y="1707033"/>
                </a:cubicBezTo>
                <a:cubicBezTo>
                  <a:pt x="1039291" y="1710538"/>
                  <a:pt x="1046302" y="1705280"/>
                  <a:pt x="1051560" y="1705280"/>
                </a:cubicBezTo>
                <a:lnTo>
                  <a:pt x="1048055" y="1707033"/>
                </a:lnTo>
                <a:cubicBezTo>
                  <a:pt x="1049807" y="1707033"/>
                  <a:pt x="1049807" y="1708785"/>
                  <a:pt x="1046302" y="1708785"/>
                </a:cubicBezTo>
                <a:cubicBezTo>
                  <a:pt x="1044549" y="1708785"/>
                  <a:pt x="1041044" y="1708785"/>
                  <a:pt x="1039291" y="1708785"/>
                </a:cubicBezTo>
                <a:cubicBezTo>
                  <a:pt x="1037539" y="1710538"/>
                  <a:pt x="1034034" y="1710538"/>
                  <a:pt x="1035786" y="1712290"/>
                </a:cubicBezTo>
                <a:cubicBezTo>
                  <a:pt x="1044549" y="1710538"/>
                  <a:pt x="1055065" y="1708785"/>
                  <a:pt x="1058570" y="1705280"/>
                </a:cubicBezTo>
                <a:cubicBezTo>
                  <a:pt x="1069086" y="1703527"/>
                  <a:pt x="1081354" y="1701775"/>
                  <a:pt x="1091870" y="1698270"/>
                </a:cubicBezTo>
                <a:cubicBezTo>
                  <a:pt x="1088364" y="1696517"/>
                  <a:pt x="1088364" y="1694764"/>
                  <a:pt x="1091870" y="1693012"/>
                </a:cubicBezTo>
                <a:cubicBezTo>
                  <a:pt x="1093622" y="1696517"/>
                  <a:pt x="1095375" y="1691259"/>
                  <a:pt x="1105890" y="1691259"/>
                </a:cubicBezTo>
                <a:cubicBezTo>
                  <a:pt x="1104138" y="1693012"/>
                  <a:pt x="1091870" y="1696517"/>
                  <a:pt x="1097127" y="1698270"/>
                </a:cubicBezTo>
                <a:cubicBezTo>
                  <a:pt x="1109396" y="1694764"/>
                  <a:pt x="1121664" y="1693012"/>
                  <a:pt x="1133932" y="1686001"/>
                </a:cubicBezTo>
                <a:cubicBezTo>
                  <a:pt x="1146200" y="1686001"/>
                  <a:pt x="1165479" y="1677238"/>
                  <a:pt x="1175994" y="1677238"/>
                </a:cubicBezTo>
                <a:cubicBezTo>
                  <a:pt x="1174242" y="1678991"/>
                  <a:pt x="1168984" y="1680744"/>
                  <a:pt x="1170737" y="1680744"/>
                </a:cubicBezTo>
                <a:cubicBezTo>
                  <a:pt x="1179500" y="1678991"/>
                  <a:pt x="1170737" y="1686001"/>
                  <a:pt x="1179500" y="1680744"/>
                </a:cubicBezTo>
                <a:cubicBezTo>
                  <a:pt x="1181252" y="1678991"/>
                  <a:pt x="1177747" y="1678991"/>
                  <a:pt x="1179500" y="1677238"/>
                </a:cubicBezTo>
                <a:cubicBezTo>
                  <a:pt x="1186510" y="1671981"/>
                  <a:pt x="1197025" y="1670228"/>
                  <a:pt x="1205788" y="1666723"/>
                </a:cubicBezTo>
                <a:cubicBezTo>
                  <a:pt x="1200531" y="1666723"/>
                  <a:pt x="1195273" y="1666723"/>
                  <a:pt x="1198778" y="1664970"/>
                </a:cubicBezTo>
                <a:cubicBezTo>
                  <a:pt x="1204036" y="1661465"/>
                  <a:pt x="1209294" y="1661465"/>
                  <a:pt x="1214551" y="1657960"/>
                </a:cubicBezTo>
                <a:cubicBezTo>
                  <a:pt x="1212799" y="1659712"/>
                  <a:pt x="1213675" y="1659712"/>
                  <a:pt x="1214771" y="1659712"/>
                </a:cubicBezTo>
                <a:lnTo>
                  <a:pt x="1216166" y="1661307"/>
                </a:lnTo>
                <a:lnTo>
                  <a:pt x="1214727" y="1661815"/>
                </a:lnTo>
                <a:lnTo>
                  <a:pt x="1206703" y="1663599"/>
                </a:lnTo>
                <a:lnTo>
                  <a:pt x="1207103" y="1662998"/>
                </a:lnTo>
                <a:cubicBezTo>
                  <a:pt x="1206227" y="1663218"/>
                  <a:pt x="1204036" y="1664094"/>
                  <a:pt x="1200531" y="1664970"/>
                </a:cubicBezTo>
                <a:lnTo>
                  <a:pt x="1206703" y="1663599"/>
                </a:lnTo>
                <a:lnTo>
                  <a:pt x="1205788" y="1664970"/>
                </a:lnTo>
                <a:lnTo>
                  <a:pt x="1214727" y="1661815"/>
                </a:lnTo>
                <a:lnTo>
                  <a:pt x="1216304" y="1661465"/>
                </a:lnTo>
                <a:lnTo>
                  <a:pt x="1216166" y="1661307"/>
                </a:lnTo>
                <a:lnTo>
                  <a:pt x="1235583" y="1654455"/>
                </a:lnTo>
                <a:cubicBezTo>
                  <a:pt x="1232954" y="1656207"/>
                  <a:pt x="1232954" y="1657522"/>
                  <a:pt x="1234268" y="1657960"/>
                </a:cubicBezTo>
                <a:lnTo>
                  <a:pt x="1235616" y="1657933"/>
                </a:lnTo>
                <a:lnTo>
                  <a:pt x="1239964" y="1654455"/>
                </a:lnTo>
                <a:cubicBezTo>
                  <a:pt x="1241717" y="1653578"/>
                  <a:pt x="1243469" y="1652702"/>
                  <a:pt x="1244346" y="1650949"/>
                </a:cubicBezTo>
                <a:cubicBezTo>
                  <a:pt x="1260119" y="1643939"/>
                  <a:pt x="1279398" y="1636929"/>
                  <a:pt x="1288161" y="1629918"/>
                </a:cubicBezTo>
                <a:cubicBezTo>
                  <a:pt x="1293419" y="1628166"/>
                  <a:pt x="1289913" y="1631671"/>
                  <a:pt x="1296924" y="1628166"/>
                </a:cubicBezTo>
                <a:cubicBezTo>
                  <a:pt x="1296924" y="1628166"/>
                  <a:pt x="1298676" y="1626413"/>
                  <a:pt x="1300429" y="1626413"/>
                </a:cubicBezTo>
                <a:cubicBezTo>
                  <a:pt x="1303934" y="1622908"/>
                  <a:pt x="1300429" y="1622908"/>
                  <a:pt x="1305687" y="1621155"/>
                </a:cubicBezTo>
                <a:cubicBezTo>
                  <a:pt x="1309192" y="1621155"/>
                  <a:pt x="1317955" y="1617650"/>
                  <a:pt x="1324965" y="1612392"/>
                </a:cubicBezTo>
                <a:lnTo>
                  <a:pt x="1337485" y="1603629"/>
                </a:lnTo>
                <a:lnTo>
                  <a:pt x="1342820" y="1600234"/>
                </a:lnTo>
                <a:lnTo>
                  <a:pt x="1343806" y="1600562"/>
                </a:lnTo>
                <a:cubicBezTo>
                  <a:pt x="1342491" y="1601877"/>
                  <a:pt x="1340739" y="1603629"/>
                  <a:pt x="1342491" y="1603629"/>
                </a:cubicBezTo>
                <a:cubicBezTo>
                  <a:pt x="1344244" y="1600124"/>
                  <a:pt x="1347749" y="1600124"/>
                  <a:pt x="1351254" y="1600124"/>
                </a:cubicBezTo>
                <a:cubicBezTo>
                  <a:pt x="1353007" y="1596619"/>
                  <a:pt x="1356512" y="1594866"/>
                  <a:pt x="1360017" y="1594866"/>
                </a:cubicBezTo>
                <a:cubicBezTo>
                  <a:pt x="1361770" y="1593114"/>
                  <a:pt x="1360017" y="1593114"/>
                  <a:pt x="1361770" y="1589608"/>
                </a:cubicBezTo>
                <a:cubicBezTo>
                  <a:pt x="1367028" y="1589608"/>
                  <a:pt x="1370533" y="1586103"/>
                  <a:pt x="1374038" y="1584351"/>
                </a:cubicBezTo>
                <a:cubicBezTo>
                  <a:pt x="1372286" y="1586103"/>
                  <a:pt x="1372286" y="1587856"/>
                  <a:pt x="1374038" y="1587856"/>
                </a:cubicBezTo>
                <a:cubicBezTo>
                  <a:pt x="1375791" y="1586103"/>
                  <a:pt x="1379296" y="1582598"/>
                  <a:pt x="1381049" y="1580845"/>
                </a:cubicBezTo>
                <a:cubicBezTo>
                  <a:pt x="1379296" y="1582598"/>
                  <a:pt x="1377543" y="1584351"/>
                  <a:pt x="1374038" y="1584351"/>
                </a:cubicBezTo>
                <a:cubicBezTo>
                  <a:pt x="1379296" y="1580845"/>
                  <a:pt x="1384554" y="1577340"/>
                  <a:pt x="1386306" y="1573835"/>
                </a:cubicBezTo>
                <a:cubicBezTo>
                  <a:pt x="1382801" y="1580845"/>
                  <a:pt x="1396822" y="1568577"/>
                  <a:pt x="1398575" y="1570330"/>
                </a:cubicBezTo>
                <a:cubicBezTo>
                  <a:pt x="1410843" y="1558062"/>
                  <a:pt x="1426616" y="1549299"/>
                  <a:pt x="1440637" y="1540536"/>
                </a:cubicBezTo>
                <a:cubicBezTo>
                  <a:pt x="1444142" y="1535278"/>
                  <a:pt x="1444142" y="1537030"/>
                  <a:pt x="1447647" y="1535278"/>
                </a:cubicBezTo>
                <a:cubicBezTo>
                  <a:pt x="1454658" y="1528267"/>
                  <a:pt x="1468679" y="1514247"/>
                  <a:pt x="1475689" y="1514247"/>
                </a:cubicBezTo>
                <a:cubicBezTo>
                  <a:pt x="1479194" y="1505484"/>
                  <a:pt x="1493215" y="1498473"/>
                  <a:pt x="1496720" y="1496721"/>
                </a:cubicBezTo>
                <a:cubicBezTo>
                  <a:pt x="1494967" y="1498473"/>
                  <a:pt x="1487957" y="1505484"/>
                  <a:pt x="1491462" y="1503731"/>
                </a:cubicBezTo>
                <a:cubicBezTo>
                  <a:pt x="1494967" y="1500226"/>
                  <a:pt x="1498473" y="1496721"/>
                  <a:pt x="1501978" y="1493215"/>
                </a:cubicBezTo>
                <a:cubicBezTo>
                  <a:pt x="1500225" y="1494968"/>
                  <a:pt x="1498473" y="1494968"/>
                  <a:pt x="1500225" y="1491463"/>
                </a:cubicBezTo>
                <a:cubicBezTo>
                  <a:pt x="1507236" y="1487958"/>
                  <a:pt x="1510741" y="1480947"/>
                  <a:pt x="1515999" y="1475689"/>
                </a:cubicBezTo>
                <a:cubicBezTo>
                  <a:pt x="1505483" y="1491463"/>
                  <a:pt x="1507236" y="1494968"/>
                  <a:pt x="1496720" y="1500226"/>
                </a:cubicBezTo>
                <a:cubicBezTo>
                  <a:pt x="1491462" y="1508989"/>
                  <a:pt x="1484452" y="1514247"/>
                  <a:pt x="1477442" y="1521257"/>
                </a:cubicBezTo>
                <a:cubicBezTo>
                  <a:pt x="1472184" y="1524762"/>
                  <a:pt x="1473936" y="1519504"/>
                  <a:pt x="1468679" y="1524762"/>
                </a:cubicBezTo>
                <a:cubicBezTo>
                  <a:pt x="1468679" y="1523010"/>
                  <a:pt x="1475689" y="1517752"/>
                  <a:pt x="1472184" y="1519504"/>
                </a:cubicBezTo>
                <a:cubicBezTo>
                  <a:pt x="1461668" y="1530020"/>
                  <a:pt x="1445895" y="1542288"/>
                  <a:pt x="1442390" y="1549299"/>
                </a:cubicBezTo>
                <a:cubicBezTo>
                  <a:pt x="1435379" y="1552804"/>
                  <a:pt x="1442390" y="1545793"/>
                  <a:pt x="1435379" y="1549299"/>
                </a:cubicBezTo>
                <a:lnTo>
                  <a:pt x="1434795" y="1549766"/>
                </a:lnTo>
                <a:lnTo>
                  <a:pt x="1438884" y="1544041"/>
                </a:lnTo>
                <a:cubicBezTo>
                  <a:pt x="1430121" y="1549299"/>
                  <a:pt x="1423111" y="1556309"/>
                  <a:pt x="1414348" y="1559814"/>
                </a:cubicBezTo>
                <a:lnTo>
                  <a:pt x="1410843" y="1565072"/>
                </a:lnTo>
                <a:cubicBezTo>
                  <a:pt x="1412157" y="1565072"/>
                  <a:pt x="1416429" y="1561129"/>
                  <a:pt x="1417744" y="1561375"/>
                </a:cubicBezTo>
                <a:lnTo>
                  <a:pt x="1417814" y="1562617"/>
                </a:lnTo>
                <a:lnTo>
                  <a:pt x="1419606" y="1561348"/>
                </a:lnTo>
                <a:cubicBezTo>
                  <a:pt x="1421358" y="1559814"/>
                  <a:pt x="1423111" y="1558062"/>
                  <a:pt x="1424863" y="1556309"/>
                </a:cubicBezTo>
                <a:lnTo>
                  <a:pt x="1433433" y="1550855"/>
                </a:lnTo>
                <a:lnTo>
                  <a:pt x="1419359" y="1562114"/>
                </a:lnTo>
                <a:lnTo>
                  <a:pt x="1417836" y="1563014"/>
                </a:lnTo>
                <a:lnTo>
                  <a:pt x="1417853" y="1563319"/>
                </a:lnTo>
                <a:lnTo>
                  <a:pt x="1416477" y="1563815"/>
                </a:lnTo>
                <a:lnTo>
                  <a:pt x="1414931" y="1564728"/>
                </a:lnTo>
                <a:lnTo>
                  <a:pt x="1413472" y="1566167"/>
                </a:lnTo>
                <a:cubicBezTo>
                  <a:pt x="1412157" y="1567701"/>
                  <a:pt x="1410843" y="1569454"/>
                  <a:pt x="1409090" y="1570330"/>
                </a:cubicBezTo>
                <a:cubicBezTo>
                  <a:pt x="1398575" y="1575588"/>
                  <a:pt x="1398575" y="1582598"/>
                  <a:pt x="1388059" y="1587856"/>
                </a:cubicBezTo>
                <a:cubicBezTo>
                  <a:pt x="1388059" y="1586103"/>
                  <a:pt x="1396822" y="1580845"/>
                  <a:pt x="1393317" y="1580845"/>
                </a:cubicBezTo>
                <a:cubicBezTo>
                  <a:pt x="1384554" y="1587856"/>
                  <a:pt x="1375791" y="1593114"/>
                  <a:pt x="1368780" y="1598371"/>
                </a:cubicBezTo>
                <a:cubicBezTo>
                  <a:pt x="1361770" y="1601877"/>
                  <a:pt x="1365275" y="1598371"/>
                  <a:pt x="1361770" y="1600124"/>
                </a:cubicBezTo>
                <a:cubicBezTo>
                  <a:pt x="1358265" y="1603629"/>
                  <a:pt x="1353007" y="1607134"/>
                  <a:pt x="1349502" y="1610640"/>
                </a:cubicBezTo>
                <a:cubicBezTo>
                  <a:pt x="1345996" y="1610640"/>
                  <a:pt x="1354759" y="1601877"/>
                  <a:pt x="1354759" y="1600124"/>
                </a:cubicBezTo>
                <a:cubicBezTo>
                  <a:pt x="1351254" y="1601877"/>
                  <a:pt x="1347749" y="1605382"/>
                  <a:pt x="1344244" y="1607134"/>
                </a:cubicBezTo>
                <a:cubicBezTo>
                  <a:pt x="1347749" y="1607134"/>
                  <a:pt x="1337234" y="1612392"/>
                  <a:pt x="1335481" y="1614145"/>
                </a:cubicBezTo>
                <a:cubicBezTo>
                  <a:pt x="1337234" y="1615897"/>
                  <a:pt x="1330223" y="1619403"/>
                  <a:pt x="1330223" y="1619403"/>
                </a:cubicBezTo>
                <a:cubicBezTo>
                  <a:pt x="1331976" y="1619403"/>
                  <a:pt x="1331976" y="1619403"/>
                  <a:pt x="1330223" y="1621155"/>
                </a:cubicBezTo>
                <a:cubicBezTo>
                  <a:pt x="1323213" y="1624660"/>
                  <a:pt x="1331976" y="1615897"/>
                  <a:pt x="1326718" y="1619403"/>
                </a:cubicBezTo>
                <a:cubicBezTo>
                  <a:pt x="1316202" y="1622908"/>
                  <a:pt x="1314450" y="1631671"/>
                  <a:pt x="1307439" y="1633423"/>
                </a:cubicBezTo>
                <a:cubicBezTo>
                  <a:pt x="1310945" y="1629918"/>
                  <a:pt x="1310945" y="1628166"/>
                  <a:pt x="1309192" y="1629918"/>
                </a:cubicBezTo>
                <a:cubicBezTo>
                  <a:pt x="1303058" y="1631671"/>
                  <a:pt x="1298676" y="1635176"/>
                  <a:pt x="1295390" y="1638462"/>
                </a:cubicBezTo>
                <a:lnTo>
                  <a:pt x="1289707" y="1644145"/>
                </a:lnTo>
                <a:lnTo>
                  <a:pt x="1288087" y="1644877"/>
                </a:lnTo>
                <a:lnTo>
                  <a:pt x="1287942" y="1643282"/>
                </a:lnTo>
                <a:cubicBezTo>
                  <a:pt x="1287284" y="1643063"/>
                  <a:pt x="1286408" y="1643063"/>
                  <a:pt x="1286408" y="1642186"/>
                </a:cubicBezTo>
                <a:cubicBezTo>
                  <a:pt x="1288161" y="1640434"/>
                  <a:pt x="1300429" y="1633423"/>
                  <a:pt x="1296924" y="1631671"/>
                </a:cubicBezTo>
                <a:cubicBezTo>
                  <a:pt x="1282903" y="1638681"/>
                  <a:pt x="1284655" y="1642186"/>
                  <a:pt x="1272387" y="1649197"/>
                </a:cubicBezTo>
                <a:cubicBezTo>
                  <a:pt x="1268882" y="1650949"/>
                  <a:pt x="1270635" y="1649197"/>
                  <a:pt x="1267130" y="1649197"/>
                </a:cubicBezTo>
                <a:lnTo>
                  <a:pt x="1258367" y="1657960"/>
                </a:lnTo>
                <a:cubicBezTo>
                  <a:pt x="1261872" y="1656207"/>
                  <a:pt x="1270635" y="1649197"/>
                  <a:pt x="1270635" y="1652702"/>
                </a:cubicBezTo>
                <a:cubicBezTo>
                  <a:pt x="1263624" y="1656207"/>
                  <a:pt x="1256614" y="1657960"/>
                  <a:pt x="1251356" y="1661465"/>
                </a:cubicBezTo>
                <a:lnTo>
                  <a:pt x="1288087" y="1644877"/>
                </a:lnTo>
                <a:lnTo>
                  <a:pt x="1288161" y="1645692"/>
                </a:lnTo>
                <a:lnTo>
                  <a:pt x="1289707" y="1644145"/>
                </a:lnTo>
                <a:lnTo>
                  <a:pt x="1305687" y="1636929"/>
                </a:lnTo>
                <a:cubicBezTo>
                  <a:pt x="1291666" y="1649197"/>
                  <a:pt x="1258367" y="1656207"/>
                  <a:pt x="1256614" y="1664970"/>
                </a:cubicBezTo>
                <a:cubicBezTo>
                  <a:pt x="1251356" y="1668475"/>
                  <a:pt x="1246098" y="1668475"/>
                  <a:pt x="1242593" y="1671981"/>
                </a:cubicBezTo>
                <a:cubicBezTo>
                  <a:pt x="1242593" y="1670228"/>
                  <a:pt x="1246098" y="1668475"/>
                  <a:pt x="1244346" y="1668475"/>
                </a:cubicBezTo>
                <a:cubicBezTo>
                  <a:pt x="1235583" y="1671981"/>
                  <a:pt x="1225067" y="1673733"/>
                  <a:pt x="1214551" y="1678991"/>
                </a:cubicBezTo>
                <a:cubicBezTo>
                  <a:pt x="1216304" y="1677238"/>
                  <a:pt x="1219809" y="1675486"/>
                  <a:pt x="1218057" y="1675486"/>
                </a:cubicBezTo>
                <a:cubicBezTo>
                  <a:pt x="1212799" y="1678991"/>
                  <a:pt x="1207541" y="1677238"/>
                  <a:pt x="1204036" y="1680744"/>
                </a:cubicBezTo>
                <a:cubicBezTo>
                  <a:pt x="1207541" y="1680744"/>
                  <a:pt x="1211046" y="1678991"/>
                  <a:pt x="1214551" y="1678991"/>
                </a:cubicBezTo>
                <a:cubicBezTo>
                  <a:pt x="1204036" y="1684249"/>
                  <a:pt x="1198778" y="1686001"/>
                  <a:pt x="1191768" y="1693012"/>
                </a:cubicBezTo>
                <a:cubicBezTo>
                  <a:pt x="1183005" y="1694764"/>
                  <a:pt x="1188263" y="1696517"/>
                  <a:pt x="1172489" y="1698270"/>
                </a:cubicBezTo>
                <a:cubicBezTo>
                  <a:pt x="1163726" y="1705280"/>
                  <a:pt x="1139190" y="1710538"/>
                  <a:pt x="1125169" y="1714043"/>
                </a:cubicBezTo>
                <a:cubicBezTo>
                  <a:pt x="1126921" y="1712290"/>
                  <a:pt x="1130427" y="1712290"/>
                  <a:pt x="1128674" y="1710538"/>
                </a:cubicBezTo>
                <a:cubicBezTo>
                  <a:pt x="1126921" y="1712290"/>
                  <a:pt x="1125169" y="1712290"/>
                  <a:pt x="1123416" y="1712290"/>
                </a:cubicBezTo>
                <a:cubicBezTo>
                  <a:pt x="1125169" y="1714043"/>
                  <a:pt x="1118159" y="1717548"/>
                  <a:pt x="1109396" y="1717548"/>
                </a:cubicBezTo>
                <a:cubicBezTo>
                  <a:pt x="1107643" y="1717548"/>
                  <a:pt x="1111148" y="1715796"/>
                  <a:pt x="1109396" y="1715796"/>
                </a:cubicBezTo>
                <a:cubicBezTo>
                  <a:pt x="1105890" y="1717548"/>
                  <a:pt x="1109396" y="1717548"/>
                  <a:pt x="1104138" y="1719301"/>
                </a:cubicBezTo>
                <a:cubicBezTo>
                  <a:pt x="1100633" y="1719301"/>
                  <a:pt x="1102385" y="1717548"/>
                  <a:pt x="1102385" y="1717548"/>
                </a:cubicBezTo>
                <a:cubicBezTo>
                  <a:pt x="1098880" y="1719301"/>
                  <a:pt x="1100633" y="1719301"/>
                  <a:pt x="1097127" y="1721053"/>
                </a:cubicBezTo>
                <a:cubicBezTo>
                  <a:pt x="1086612" y="1724559"/>
                  <a:pt x="1069086" y="1724559"/>
                  <a:pt x="1063828" y="1728064"/>
                </a:cubicBezTo>
                <a:cubicBezTo>
                  <a:pt x="1056817" y="1729816"/>
                  <a:pt x="1070838" y="1724559"/>
                  <a:pt x="1063828" y="1724559"/>
                </a:cubicBezTo>
                <a:cubicBezTo>
                  <a:pt x="1048055" y="1733322"/>
                  <a:pt x="1030528" y="1733322"/>
                  <a:pt x="1020013" y="1733322"/>
                </a:cubicBezTo>
                <a:cubicBezTo>
                  <a:pt x="1021765" y="1733322"/>
                  <a:pt x="1023518" y="1731569"/>
                  <a:pt x="1020013" y="1731569"/>
                </a:cubicBezTo>
                <a:cubicBezTo>
                  <a:pt x="1027023" y="1729816"/>
                  <a:pt x="1037539" y="1724559"/>
                  <a:pt x="1032281" y="1722806"/>
                </a:cubicBezTo>
                <a:cubicBezTo>
                  <a:pt x="1025271" y="1726311"/>
                  <a:pt x="1027023" y="1726311"/>
                  <a:pt x="1020013" y="1728064"/>
                </a:cubicBezTo>
                <a:cubicBezTo>
                  <a:pt x="1021765" y="1728064"/>
                  <a:pt x="1021765" y="1729816"/>
                  <a:pt x="1016508" y="1731569"/>
                </a:cubicBezTo>
                <a:cubicBezTo>
                  <a:pt x="1011250" y="1731569"/>
                  <a:pt x="1020013" y="1728064"/>
                  <a:pt x="1014755" y="1728064"/>
                </a:cubicBezTo>
                <a:cubicBezTo>
                  <a:pt x="1010812" y="1728064"/>
                  <a:pt x="1009826" y="1727078"/>
                  <a:pt x="1006622" y="1728064"/>
                </a:cubicBezTo>
                <a:lnTo>
                  <a:pt x="1006461" y="1728132"/>
                </a:lnTo>
                <a:lnTo>
                  <a:pt x="1009771" y="1728611"/>
                </a:lnTo>
                <a:cubicBezTo>
                  <a:pt x="1011250" y="1729597"/>
                  <a:pt x="1007306" y="1731569"/>
                  <a:pt x="1011250" y="1731569"/>
                </a:cubicBezTo>
                <a:cubicBezTo>
                  <a:pt x="1007745" y="1733322"/>
                  <a:pt x="1005992" y="1733322"/>
                  <a:pt x="1004239" y="1735074"/>
                </a:cubicBezTo>
                <a:cubicBezTo>
                  <a:pt x="1004239" y="1733322"/>
                  <a:pt x="993724" y="1735074"/>
                  <a:pt x="998982" y="1733322"/>
                </a:cubicBezTo>
                <a:cubicBezTo>
                  <a:pt x="1007745" y="1733322"/>
                  <a:pt x="1004239" y="1731569"/>
                  <a:pt x="1000734" y="1731569"/>
                </a:cubicBezTo>
                <a:lnTo>
                  <a:pt x="1004893" y="1728797"/>
                </a:lnTo>
                <a:lnTo>
                  <a:pt x="1002487" y="1729816"/>
                </a:lnTo>
                <a:cubicBezTo>
                  <a:pt x="990219" y="1736827"/>
                  <a:pt x="965682" y="1736827"/>
                  <a:pt x="949909" y="1740332"/>
                </a:cubicBezTo>
                <a:cubicBezTo>
                  <a:pt x="955167" y="1740332"/>
                  <a:pt x="958672" y="1738579"/>
                  <a:pt x="955167" y="1736827"/>
                </a:cubicBezTo>
                <a:cubicBezTo>
                  <a:pt x="946404" y="1738579"/>
                  <a:pt x="942898" y="1736827"/>
                  <a:pt x="939393" y="1740332"/>
                </a:cubicBezTo>
                <a:cubicBezTo>
                  <a:pt x="928878" y="1738579"/>
                  <a:pt x="935888" y="1743837"/>
                  <a:pt x="927125" y="1742085"/>
                </a:cubicBezTo>
                <a:cubicBezTo>
                  <a:pt x="932383" y="1740332"/>
                  <a:pt x="930630" y="1738579"/>
                  <a:pt x="932383" y="1738579"/>
                </a:cubicBezTo>
                <a:cubicBezTo>
                  <a:pt x="930630" y="1736827"/>
                  <a:pt x="927125" y="1738579"/>
                  <a:pt x="925372" y="1738579"/>
                </a:cubicBezTo>
                <a:cubicBezTo>
                  <a:pt x="925372" y="1738579"/>
                  <a:pt x="927125" y="1740332"/>
                  <a:pt x="920115" y="1742085"/>
                </a:cubicBezTo>
                <a:cubicBezTo>
                  <a:pt x="916609" y="1738579"/>
                  <a:pt x="909599" y="1742085"/>
                  <a:pt x="909599" y="1743837"/>
                </a:cubicBezTo>
                <a:cubicBezTo>
                  <a:pt x="895578" y="1742085"/>
                  <a:pt x="879805" y="1742085"/>
                  <a:pt x="865784" y="1742085"/>
                </a:cubicBezTo>
                <a:cubicBezTo>
                  <a:pt x="851763" y="1742085"/>
                  <a:pt x="839495" y="1742085"/>
                  <a:pt x="830732" y="1738579"/>
                </a:cubicBezTo>
                <a:cubicBezTo>
                  <a:pt x="825474" y="1740332"/>
                  <a:pt x="820216" y="1738579"/>
                  <a:pt x="813206" y="1740332"/>
                </a:cubicBezTo>
                <a:cubicBezTo>
                  <a:pt x="806196" y="1735074"/>
                  <a:pt x="799185" y="1736827"/>
                  <a:pt x="793928" y="1738579"/>
                </a:cubicBezTo>
                <a:cubicBezTo>
                  <a:pt x="781659" y="1736827"/>
                  <a:pt x="778154" y="1735074"/>
                  <a:pt x="772896" y="1736827"/>
                </a:cubicBezTo>
                <a:cubicBezTo>
                  <a:pt x="764133" y="1735074"/>
                  <a:pt x="779907" y="1735074"/>
                  <a:pt x="774649" y="1733322"/>
                </a:cubicBezTo>
                <a:cubicBezTo>
                  <a:pt x="769391" y="1731569"/>
                  <a:pt x="764133" y="1733322"/>
                  <a:pt x="762381" y="1729816"/>
                </a:cubicBezTo>
                <a:cubicBezTo>
                  <a:pt x="757123" y="1731569"/>
                  <a:pt x="753618" y="1729816"/>
                  <a:pt x="748360" y="1729816"/>
                </a:cubicBezTo>
                <a:cubicBezTo>
                  <a:pt x="750112" y="1729816"/>
                  <a:pt x="753618" y="1728064"/>
                  <a:pt x="751865" y="1728064"/>
                </a:cubicBezTo>
                <a:cubicBezTo>
                  <a:pt x="720318" y="1726311"/>
                  <a:pt x="681761" y="1714043"/>
                  <a:pt x="653720" y="1710538"/>
                </a:cubicBezTo>
                <a:cubicBezTo>
                  <a:pt x="644956" y="1707033"/>
                  <a:pt x="657225" y="1708785"/>
                  <a:pt x="651967" y="1705280"/>
                </a:cubicBezTo>
                <a:cubicBezTo>
                  <a:pt x="646709" y="1705280"/>
                  <a:pt x="644956" y="1703527"/>
                  <a:pt x="639699" y="1701775"/>
                </a:cubicBezTo>
                <a:cubicBezTo>
                  <a:pt x="632688" y="1705280"/>
                  <a:pt x="613410" y="1703527"/>
                  <a:pt x="599389" y="1700022"/>
                </a:cubicBezTo>
                <a:cubicBezTo>
                  <a:pt x="608152" y="1700022"/>
                  <a:pt x="597636" y="1696517"/>
                  <a:pt x="594131" y="1694764"/>
                </a:cubicBezTo>
                <a:cubicBezTo>
                  <a:pt x="590626" y="1696517"/>
                  <a:pt x="576605" y="1689507"/>
                  <a:pt x="569595" y="1686001"/>
                </a:cubicBezTo>
                <a:cubicBezTo>
                  <a:pt x="571347" y="1686001"/>
                  <a:pt x="576605" y="1687754"/>
                  <a:pt x="574853" y="1686001"/>
                </a:cubicBezTo>
                <a:cubicBezTo>
                  <a:pt x="567842" y="1682496"/>
                  <a:pt x="562584" y="1686001"/>
                  <a:pt x="559079" y="1682496"/>
                </a:cubicBezTo>
                <a:cubicBezTo>
                  <a:pt x="562584" y="1680744"/>
                  <a:pt x="550316" y="1678991"/>
                  <a:pt x="548564" y="1677238"/>
                </a:cubicBezTo>
                <a:cubicBezTo>
                  <a:pt x="552069" y="1678991"/>
                  <a:pt x="543306" y="1673733"/>
                  <a:pt x="541553" y="1671981"/>
                </a:cubicBezTo>
                <a:cubicBezTo>
                  <a:pt x="539801" y="1671981"/>
                  <a:pt x="536295" y="1670228"/>
                  <a:pt x="532790" y="1670228"/>
                </a:cubicBezTo>
                <a:cubicBezTo>
                  <a:pt x="538048" y="1671981"/>
                  <a:pt x="543306" y="1673733"/>
                  <a:pt x="538048" y="1673733"/>
                </a:cubicBezTo>
                <a:cubicBezTo>
                  <a:pt x="534105" y="1671104"/>
                  <a:pt x="528190" y="1668475"/>
                  <a:pt x="525479" y="1668804"/>
                </a:cubicBezTo>
                <a:lnTo>
                  <a:pt x="524207" y="1670052"/>
                </a:lnTo>
                <a:lnTo>
                  <a:pt x="527532" y="1671981"/>
                </a:lnTo>
                <a:cubicBezTo>
                  <a:pt x="520522" y="1670228"/>
                  <a:pt x="525780" y="1673733"/>
                  <a:pt x="522275" y="1671981"/>
                </a:cubicBezTo>
                <a:cubicBezTo>
                  <a:pt x="517017" y="1670228"/>
                  <a:pt x="513512" y="1668475"/>
                  <a:pt x="508254" y="1666723"/>
                </a:cubicBezTo>
                <a:cubicBezTo>
                  <a:pt x="506501" y="1668475"/>
                  <a:pt x="511759" y="1670228"/>
                  <a:pt x="515264" y="1673733"/>
                </a:cubicBezTo>
                <a:cubicBezTo>
                  <a:pt x="502996" y="1666723"/>
                  <a:pt x="501243" y="1664970"/>
                  <a:pt x="497738" y="1659712"/>
                </a:cubicBezTo>
                <a:cubicBezTo>
                  <a:pt x="488975" y="1657960"/>
                  <a:pt x="483717" y="1650949"/>
                  <a:pt x="478460" y="1647444"/>
                </a:cubicBezTo>
                <a:cubicBezTo>
                  <a:pt x="478460" y="1645692"/>
                  <a:pt x="485470" y="1647444"/>
                  <a:pt x="485470" y="1645692"/>
                </a:cubicBezTo>
                <a:cubicBezTo>
                  <a:pt x="478460" y="1642186"/>
                  <a:pt x="471449" y="1636929"/>
                  <a:pt x="464439" y="1635176"/>
                </a:cubicBezTo>
                <a:cubicBezTo>
                  <a:pt x="462686" y="1635176"/>
                  <a:pt x="460934" y="1636929"/>
                  <a:pt x="455676" y="1633423"/>
                </a:cubicBezTo>
                <a:cubicBezTo>
                  <a:pt x="457428" y="1631671"/>
                  <a:pt x="464439" y="1636929"/>
                  <a:pt x="459181" y="1631671"/>
                </a:cubicBezTo>
                <a:cubicBezTo>
                  <a:pt x="455676" y="1631671"/>
                  <a:pt x="455676" y="1629918"/>
                  <a:pt x="450418" y="1626413"/>
                </a:cubicBezTo>
                <a:cubicBezTo>
                  <a:pt x="448665" y="1628166"/>
                  <a:pt x="446913" y="1628166"/>
                  <a:pt x="446913" y="1628166"/>
                </a:cubicBezTo>
                <a:cubicBezTo>
                  <a:pt x="448665" y="1629918"/>
                  <a:pt x="457428" y="1635176"/>
                  <a:pt x="452171" y="1633423"/>
                </a:cubicBezTo>
                <a:cubicBezTo>
                  <a:pt x="448665" y="1631671"/>
                  <a:pt x="446913" y="1628166"/>
                  <a:pt x="441655" y="1628166"/>
                </a:cubicBezTo>
                <a:cubicBezTo>
                  <a:pt x="441655" y="1629918"/>
                  <a:pt x="450418" y="1633423"/>
                  <a:pt x="445160" y="1631671"/>
                </a:cubicBezTo>
                <a:cubicBezTo>
                  <a:pt x="443408" y="1629918"/>
                  <a:pt x="441655" y="1629918"/>
                  <a:pt x="439902" y="1631671"/>
                </a:cubicBezTo>
                <a:cubicBezTo>
                  <a:pt x="436397" y="1626413"/>
                  <a:pt x="436397" y="1624660"/>
                  <a:pt x="438150" y="1624660"/>
                </a:cubicBezTo>
                <a:cubicBezTo>
                  <a:pt x="432892" y="1622908"/>
                  <a:pt x="431139" y="1619403"/>
                  <a:pt x="425882" y="1617650"/>
                </a:cubicBezTo>
                <a:cubicBezTo>
                  <a:pt x="422376" y="1614145"/>
                  <a:pt x="424129" y="1610640"/>
                  <a:pt x="417119" y="1608887"/>
                </a:cubicBezTo>
                <a:cubicBezTo>
                  <a:pt x="410108" y="1605382"/>
                  <a:pt x="418871" y="1612392"/>
                  <a:pt x="410108" y="1608887"/>
                </a:cubicBezTo>
                <a:cubicBezTo>
                  <a:pt x="404850" y="1603629"/>
                  <a:pt x="417119" y="1610640"/>
                  <a:pt x="411861" y="1603629"/>
                </a:cubicBezTo>
                <a:cubicBezTo>
                  <a:pt x="401345" y="1596619"/>
                  <a:pt x="390830" y="1589608"/>
                  <a:pt x="378561" y="1584351"/>
                </a:cubicBezTo>
                <a:cubicBezTo>
                  <a:pt x="382067" y="1582598"/>
                  <a:pt x="369798" y="1579093"/>
                  <a:pt x="368046" y="1575588"/>
                </a:cubicBezTo>
                <a:cubicBezTo>
                  <a:pt x="362788" y="1572082"/>
                  <a:pt x="366293" y="1570330"/>
                  <a:pt x="361035" y="1566825"/>
                </a:cubicBezTo>
                <a:cubicBezTo>
                  <a:pt x="354025" y="1565072"/>
                  <a:pt x="347015" y="1561567"/>
                  <a:pt x="343509" y="1559814"/>
                </a:cubicBezTo>
                <a:cubicBezTo>
                  <a:pt x="343509" y="1559814"/>
                  <a:pt x="340004" y="1556309"/>
                  <a:pt x="338252" y="1552804"/>
                </a:cubicBezTo>
                <a:cubicBezTo>
                  <a:pt x="338252" y="1549299"/>
                  <a:pt x="347015" y="1559814"/>
                  <a:pt x="345262" y="1556309"/>
                </a:cubicBezTo>
                <a:cubicBezTo>
                  <a:pt x="340004" y="1551051"/>
                  <a:pt x="327736" y="1540536"/>
                  <a:pt x="324231" y="1540536"/>
                </a:cubicBezTo>
                <a:cubicBezTo>
                  <a:pt x="325983" y="1544041"/>
                  <a:pt x="332994" y="1547546"/>
                  <a:pt x="331241" y="1549299"/>
                </a:cubicBezTo>
                <a:cubicBezTo>
                  <a:pt x="325983" y="1545793"/>
                  <a:pt x="318973" y="1538783"/>
                  <a:pt x="311963" y="1533525"/>
                </a:cubicBezTo>
                <a:cubicBezTo>
                  <a:pt x="306705" y="1528267"/>
                  <a:pt x="299694" y="1521257"/>
                  <a:pt x="296189" y="1519504"/>
                </a:cubicBezTo>
                <a:cubicBezTo>
                  <a:pt x="283921" y="1507236"/>
                  <a:pt x="278663" y="1498473"/>
                  <a:pt x="269900" y="1493215"/>
                </a:cubicBezTo>
                <a:cubicBezTo>
                  <a:pt x="268148" y="1489710"/>
                  <a:pt x="269900" y="1487958"/>
                  <a:pt x="262890" y="1484452"/>
                </a:cubicBezTo>
                <a:cubicBezTo>
                  <a:pt x="264642" y="1486205"/>
                  <a:pt x="262890" y="1486205"/>
                  <a:pt x="264642" y="1489710"/>
                </a:cubicBezTo>
                <a:lnTo>
                  <a:pt x="255879" y="1484452"/>
                </a:lnTo>
                <a:cubicBezTo>
                  <a:pt x="257632" y="1480947"/>
                  <a:pt x="240106" y="1470432"/>
                  <a:pt x="241859" y="1466926"/>
                </a:cubicBezTo>
                <a:cubicBezTo>
                  <a:pt x="243611" y="1470432"/>
                  <a:pt x="247116" y="1472184"/>
                  <a:pt x="247116" y="1470432"/>
                </a:cubicBezTo>
                <a:cubicBezTo>
                  <a:pt x="243611" y="1466926"/>
                  <a:pt x="241859" y="1461669"/>
                  <a:pt x="236601" y="1458163"/>
                </a:cubicBezTo>
                <a:cubicBezTo>
                  <a:pt x="236601" y="1461669"/>
                  <a:pt x="231343" y="1454658"/>
                  <a:pt x="226085" y="1451153"/>
                </a:cubicBezTo>
                <a:cubicBezTo>
                  <a:pt x="222580" y="1445895"/>
                  <a:pt x="231343" y="1452906"/>
                  <a:pt x="226085" y="1447648"/>
                </a:cubicBezTo>
                <a:cubicBezTo>
                  <a:pt x="226085" y="1445895"/>
                  <a:pt x="224333" y="1445895"/>
                  <a:pt x="222580" y="1444143"/>
                </a:cubicBezTo>
                <a:cubicBezTo>
                  <a:pt x="226085" y="1444143"/>
                  <a:pt x="236601" y="1456411"/>
                  <a:pt x="236601" y="1451153"/>
                </a:cubicBezTo>
                <a:cubicBezTo>
                  <a:pt x="227838" y="1445895"/>
                  <a:pt x="222580" y="1431874"/>
                  <a:pt x="215570" y="1431874"/>
                </a:cubicBezTo>
                <a:cubicBezTo>
                  <a:pt x="213817" y="1428369"/>
                  <a:pt x="215570" y="1430122"/>
                  <a:pt x="213817" y="1426617"/>
                </a:cubicBezTo>
                <a:cubicBezTo>
                  <a:pt x="210312" y="1423111"/>
                  <a:pt x="205054" y="1416101"/>
                  <a:pt x="203301" y="1416101"/>
                </a:cubicBezTo>
                <a:cubicBezTo>
                  <a:pt x="205054" y="1419606"/>
                  <a:pt x="208559" y="1421359"/>
                  <a:pt x="210312" y="1424864"/>
                </a:cubicBezTo>
                <a:cubicBezTo>
                  <a:pt x="199796" y="1416101"/>
                  <a:pt x="196291" y="1409091"/>
                  <a:pt x="189281" y="1405585"/>
                </a:cubicBezTo>
                <a:cubicBezTo>
                  <a:pt x="187528" y="1402080"/>
                  <a:pt x="192786" y="1405585"/>
                  <a:pt x="191033" y="1402080"/>
                </a:cubicBezTo>
                <a:cubicBezTo>
                  <a:pt x="194538" y="1410843"/>
                  <a:pt x="203301" y="1416101"/>
                  <a:pt x="201549" y="1410843"/>
                </a:cubicBezTo>
                <a:cubicBezTo>
                  <a:pt x="196291" y="1405585"/>
                  <a:pt x="192786" y="1400328"/>
                  <a:pt x="185775" y="1395070"/>
                </a:cubicBezTo>
                <a:cubicBezTo>
                  <a:pt x="185775" y="1395070"/>
                  <a:pt x="185775" y="1396822"/>
                  <a:pt x="187528" y="1400328"/>
                </a:cubicBezTo>
                <a:cubicBezTo>
                  <a:pt x="182270" y="1396822"/>
                  <a:pt x="178765" y="1391565"/>
                  <a:pt x="175260" y="1388059"/>
                </a:cubicBezTo>
                <a:cubicBezTo>
                  <a:pt x="171755" y="1381049"/>
                  <a:pt x="175260" y="1384554"/>
                  <a:pt x="175260" y="1382802"/>
                </a:cubicBezTo>
                <a:cubicBezTo>
                  <a:pt x="164744" y="1374039"/>
                  <a:pt x="154229" y="1354760"/>
                  <a:pt x="145466" y="1345997"/>
                </a:cubicBezTo>
                <a:cubicBezTo>
                  <a:pt x="145466" y="1344244"/>
                  <a:pt x="148971" y="1347750"/>
                  <a:pt x="150723" y="1345997"/>
                </a:cubicBezTo>
                <a:cubicBezTo>
                  <a:pt x="145466" y="1335481"/>
                  <a:pt x="145466" y="1344244"/>
                  <a:pt x="141960" y="1335481"/>
                </a:cubicBezTo>
                <a:cubicBezTo>
                  <a:pt x="141960" y="1337234"/>
                  <a:pt x="143713" y="1337234"/>
                  <a:pt x="143713" y="1333729"/>
                </a:cubicBezTo>
                <a:cubicBezTo>
                  <a:pt x="140208" y="1331976"/>
                  <a:pt x="136703" y="1326718"/>
                  <a:pt x="134950" y="1326718"/>
                </a:cubicBezTo>
                <a:cubicBezTo>
                  <a:pt x="138455" y="1331976"/>
                  <a:pt x="140208" y="1335481"/>
                  <a:pt x="141960" y="1340739"/>
                </a:cubicBezTo>
                <a:cubicBezTo>
                  <a:pt x="140208" y="1338987"/>
                  <a:pt x="140208" y="1340739"/>
                  <a:pt x="141960" y="1344244"/>
                </a:cubicBezTo>
                <a:cubicBezTo>
                  <a:pt x="134950" y="1335481"/>
                  <a:pt x="129692" y="1324966"/>
                  <a:pt x="124434" y="1316203"/>
                </a:cubicBezTo>
                <a:cubicBezTo>
                  <a:pt x="117424" y="1307440"/>
                  <a:pt x="119177" y="1314450"/>
                  <a:pt x="117424" y="1314450"/>
                </a:cubicBezTo>
                <a:cubicBezTo>
                  <a:pt x="113919" y="1305687"/>
                  <a:pt x="117424" y="1312698"/>
                  <a:pt x="117424" y="1305687"/>
                </a:cubicBezTo>
                <a:cubicBezTo>
                  <a:pt x="126187" y="1316203"/>
                  <a:pt x="129692" y="1323213"/>
                  <a:pt x="136703" y="1331976"/>
                </a:cubicBezTo>
                <a:cubicBezTo>
                  <a:pt x="133197" y="1324966"/>
                  <a:pt x="134950" y="1326718"/>
                  <a:pt x="131445" y="1319708"/>
                </a:cubicBezTo>
                <a:cubicBezTo>
                  <a:pt x="133197" y="1319708"/>
                  <a:pt x="134950" y="1321022"/>
                  <a:pt x="136483" y="1321899"/>
                </a:cubicBezTo>
                <a:lnTo>
                  <a:pt x="139987" y="1321487"/>
                </a:lnTo>
                <a:lnTo>
                  <a:pt x="140304" y="1321658"/>
                </a:lnTo>
                <a:lnTo>
                  <a:pt x="143713" y="1328690"/>
                </a:lnTo>
                <a:cubicBezTo>
                  <a:pt x="145466" y="1331100"/>
                  <a:pt x="147218" y="1332852"/>
                  <a:pt x="147218" y="1331976"/>
                </a:cubicBezTo>
                <a:cubicBezTo>
                  <a:pt x="147218" y="1329347"/>
                  <a:pt x="144589" y="1325404"/>
                  <a:pt x="141961" y="1322556"/>
                </a:cubicBezTo>
                <a:lnTo>
                  <a:pt x="140304" y="1321658"/>
                </a:lnTo>
                <a:lnTo>
                  <a:pt x="140208" y="1321461"/>
                </a:lnTo>
                <a:lnTo>
                  <a:pt x="139987" y="1321487"/>
                </a:lnTo>
                <a:lnTo>
                  <a:pt x="136703" y="1319708"/>
                </a:lnTo>
                <a:cubicBezTo>
                  <a:pt x="134950" y="1314450"/>
                  <a:pt x="127940" y="1305687"/>
                  <a:pt x="126187" y="1305687"/>
                </a:cubicBezTo>
                <a:cubicBezTo>
                  <a:pt x="126187" y="1310945"/>
                  <a:pt x="131445" y="1312698"/>
                  <a:pt x="131445" y="1316203"/>
                </a:cubicBezTo>
                <a:lnTo>
                  <a:pt x="131445" y="1316641"/>
                </a:lnTo>
                <a:cubicBezTo>
                  <a:pt x="131445" y="1317517"/>
                  <a:pt x="131445" y="1318832"/>
                  <a:pt x="131445" y="1319708"/>
                </a:cubicBezTo>
                <a:cubicBezTo>
                  <a:pt x="124434" y="1309192"/>
                  <a:pt x="115671" y="1293419"/>
                  <a:pt x="108661" y="1279398"/>
                </a:cubicBezTo>
                <a:cubicBezTo>
                  <a:pt x="103403" y="1270197"/>
                  <a:pt x="100117" y="1261982"/>
                  <a:pt x="96584" y="1259188"/>
                </a:cubicBezTo>
                <a:lnTo>
                  <a:pt x="93391" y="1258479"/>
                </a:lnTo>
                <a:lnTo>
                  <a:pt x="93107" y="1257929"/>
                </a:lnTo>
                <a:cubicBezTo>
                  <a:pt x="92011" y="1255738"/>
                  <a:pt x="91135" y="1253985"/>
                  <a:pt x="91135" y="1254862"/>
                </a:cubicBezTo>
                <a:lnTo>
                  <a:pt x="93035" y="1258400"/>
                </a:lnTo>
                <a:lnTo>
                  <a:pt x="92888" y="1258367"/>
                </a:lnTo>
                <a:lnTo>
                  <a:pt x="93095" y="1258511"/>
                </a:lnTo>
                <a:lnTo>
                  <a:pt x="97488" y="1266692"/>
                </a:lnTo>
                <a:cubicBezTo>
                  <a:pt x="99898" y="1270197"/>
                  <a:pt x="102527" y="1273264"/>
                  <a:pt x="105156" y="1275893"/>
                </a:cubicBezTo>
                <a:cubicBezTo>
                  <a:pt x="105156" y="1284656"/>
                  <a:pt x="112166" y="1288161"/>
                  <a:pt x="113919" y="1295172"/>
                </a:cubicBezTo>
                <a:cubicBezTo>
                  <a:pt x="110414" y="1293419"/>
                  <a:pt x="110414" y="1288161"/>
                  <a:pt x="106908" y="1286409"/>
                </a:cubicBezTo>
                <a:cubicBezTo>
                  <a:pt x="106908" y="1286409"/>
                  <a:pt x="105156" y="1284656"/>
                  <a:pt x="105156" y="1288161"/>
                </a:cubicBezTo>
                <a:cubicBezTo>
                  <a:pt x="99898" y="1281151"/>
                  <a:pt x="98145" y="1284656"/>
                  <a:pt x="96393" y="1275893"/>
                </a:cubicBezTo>
                <a:cubicBezTo>
                  <a:pt x="98145" y="1274140"/>
                  <a:pt x="105156" y="1288161"/>
                  <a:pt x="105156" y="1279398"/>
                </a:cubicBezTo>
                <a:cubicBezTo>
                  <a:pt x="98145" y="1274140"/>
                  <a:pt x="92888" y="1265377"/>
                  <a:pt x="91135" y="1268883"/>
                </a:cubicBezTo>
                <a:cubicBezTo>
                  <a:pt x="91135" y="1270635"/>
                  <a:pt x="98145" y="1279398"/>
                  <a:pt x="94640" y="1277646"/>
                </a:cubicBezTo>
                <a:cubicBezTo>
                  <a:pt x="92888" y="1275893"/>
                  <a:pt x="92888" y="1274140"/>
                  <a:pt x="91135" y="1270635"/>
                </a:cubicBezTo>
                <a:cubicBezTo>
                  <a:pt x="91135" y="1265377"/>
                  <a:pt x="82372" y="1253109"/>
                  <a:pt x="87630" y="1254862"/>
                </a:cubicBezTo>
                <a:cubicBezTo>
                  <a:pt x="85877" y="1253109"/>
                  <a:pt x="80619" y="1246099"/>
                  <a:pt x="77114" y="1239088"/>
                </a:cubicBezTo>
                <a:cubicBezTo>
                  <a:pt x="73609" y="1232078"/>
                  <a:pt x="70104" y="1223315"/>
                  <a:pt x="68351" y="1219810"/>
                </a:cubicBezTo>
                <a:cubicBezTo>
                  <a:pt x="68351" y="1221562"/>
                  <a:pt x="68351" y="1219810"/>
                  <a:pt x="66599" y="1219810"/>
                </a:cubicBezTo>
                <a:cubicBezTo>
                  <a:pt x="66599" y="1218057"/>
                  <a:pt x="66599" y="1214552"/>
                  <a:pt x="64846" y="1212799"/>
                </a:cubicBezTo>
                <a:cubicBezTo>
                  <a:pt x="64846" y="1211047"/>
                  <a:pt x="66599" y="1211047"/>
                  <a:pt x="68351" y="1212799"/>
                </a:cubicBezTo>
                <a:cubicBezTo>
                  <a:pt x="71856" y="1221562"/>
                  <a:pt x="75362" y="1228573"/>
                  <a:pt x="78867" y="1237336"/>
                </a:cubicBezTo>
                <a:cubicBezTo>
                  <a:pt x="78867" y="1233831"/>
                  <a:pt x="82372" y="1240841"/>
                  <a:pt x="82372" y="1233831"/>
                </a:cubicBezTo>
                <a:cubicBezTo>
                  <a:pt x="77114" y="1230325"/>
                  <a:pt x="71856" y="1212799"/>
                  <a:pt x="64846" y="1204036"/>
                </a:cubicBezTo>
                <a:cubicBezTo>
                  <a:pt x="64846" y="1207542"/>
                  <a:pt x="66599" y="1211047"/>
                  <a:pt x="64846" y="1209294"/>
                </a:cubicBezTo>
                <a:cubicBezTo>
                  <a:pt x="59588" y="1198779"/>
                  <a:pt x="54330" y="1179500"/>
                  <a:pt x="50825" y="1179500"/>
                </a:cubicBezTo>
                <a:cubicBezTo>
                  <a:pt x="50825" y="1177747"/>
                  <a:pt x="52578" y="1174242"/>
                  <a:pt x="45567" y="1165479"/>
                </a:cubicBezTo>
                <a:cubicBezTo>
                  <a:pt x="45567" y="1161974"/>
                  <a:pt x="47320" y="1163727"/>
                  <a:pt x="47320" y="1160221"/>
                </a:cubicBezTo>
                <a:cubicBezTo>
                  <a:pt x="50825" y="1163727"/>
                  <a:pt x="49073" y="1167232"/>
                  <a:pt x="50825" y="1168984"/>
                </a:cubicBezTo>
                <a:cubicBezTo>
                  <a:pt x="49073" y="1158469"/>
                  <a:pt x="54330" y="1174242"/>
                  <a:pt x="54330" y="1170737"/>
                </a:cubicBezTo>
                <a:cubicBezTo>
                  <a:pt x="54330" y="1165479"/>
                  <a:pt x="50825" y="1161974"/>
                  <a:pt x="49073" y="1158469"/>
                </a:cubicBezTo>
                <a:cubicBezTo>
                  <a:pt x="49073" y="1163727"/>
                  <a:pt x="45567" y="1153211"/>
                  <a:pt x="43815" y="1158469"/>
                </a:cubicBezTo>
                <a:cubicBezTo>
                  <a:pt x="45567" y="1154964"/>
                  <a:pt x="43815" y="1140943"/>
                  <a:pt x="38557" y="1139190"/>
                </a:cubicBezTo>
                <a:cubicBezTo>
                  <a:pt x="38557" y="1135685"/>
                  <a:pt x="38557" y="1133932"/>
                  <a:pt x="38557" y="1130427"/>
                </a:cubicBezTo>
                <a:cubicBezTo>
                  <a:pt x="40310" y="1126922"/>
                  <a:pt x="45567" y="1149706"/>
                  <a:pt x="47320" y="1140943"/>
                </a:cubicBezTo>
                <a:cubicBezTo>
                  <a:pt x="50825" y="1161974"/>
                  <a:pt x="59588" y="1175995"/>
                  <a:pt x="68351" y="1195273"/>
                </a:cubicBezTo>
                <a:cubicBezTo>
                  <a:pt x="68351" y="1186510"/>
                  <a:pt x="59588" y="1179500"/>
                  <a:pt x="63093" y="1175995"/>
                </a:cubicBezTo>
                <a:cubicBezTo>
                  <a:pt x="59588" y="1168984"/>
                  <a:pt x="57836" y="1168984"/>
                  <a:pt x="56083" y="1168984"/>
                </a:cubicBezTo>
                <a:cubicBezTo>
                  <a:pt x="54330" y="1156716"/>
                  <a:pt x="54330" y="1163727"/>
                  <a:pt x="56083" y="1161974"/>
                </a:cubicBezTo>
                <a:cubicBezTo>
                  <a:pt x="54330" y="1156716"/>
                  <a:pt x="54330" y="1151458"/>
                  <a:pt x="52578" y="1154964"/>
                </a:cubicBezTo>
                <a:cubicBezTo>
                  <a:pt x="49073" y="1144448"/>
                  <a:pt x="56083" y="1154964"/>
                  <a:pt x="57836" y="1153211"/>
                </a:cubicBezTo>
                <a:cubicBezTo>
                  <a:pt x="54330" y="1146201"/>
                  <a:pt x="54330" y="1139190"/>
                  <a:pt x="50825" y="1132180"/>
                </a:cubicBezTo>
                <a:cubicBezTo>
                  <a:pt x="49073" y="1133932"/>
                  <a:pt x="49073" y="1133932"/>
                  <a:pt x="49073" y="1135685"/>
                </a:cubicBezTo>
                <a:cubicBezTo>
                  <a:pt x="50825" y="1139190"/>
                  <a:pt x="50825" y="1142695"/>
                  <a:pt x="54330" y="1146201"/>
                </a:cubicBezTo>
                <a:cubicBezTo>
                  <a:pt x="54330" y="1149706"/>
                  <a:pt x="50825" y="1151458"/>
                  <a:pt x="49073" y="1144448"/>
                </a:cubicBezTo>
                <a:cubicBezTo>
                  <a:pt x="50825" y="1149706"/>
                  <a:pt x="54330" y="1147953"/>
                  <a:pt x="50825" y="1144448"/>
                </a:cubicBezTo>
                <a:cubicBezTo>
                  <a:pt x="49073" y="1140943"/>
                  <a:pt x="47320" y="1139190"/>
                  <a:pt x="47320" y="1139190"/>
                </a:cubicBezTo>
                <a:cubicBezTo>
                  <a:pt x="45567" y="1133932"/>
                  <a:pt x="42062" y="1119912"/>
                  <a:pt x="40310" y="1119912"/>
                </a:cubicBezTo>
                <a:cubicBezTo>
                  <a:pt x="40310" y="1125169"/>
                  <a:pt x="45567" y="1130427"/>
                  <a:pt x="45567" y="1135685"/>
                </a:cubicBezTo>
                <a:cubicBezTo>
                  <a:pt x="40310" y="1132180"/>
                  <a:pt x="40310" y="1125169"/>
                  <a:pt x="38557" y="1125169"/>
                </a:cubicBezTo>
                <a:cubicBezTo>
                  <a:pt x="42062" y="1121664"/>
                  <a:pt x="33299" y="1093623"/>
                  <a:pt x="29794" y="1095375"/>
                </a:cubicBezTo>
                <a:cubicBezTo>
                  <a:pt x="29794" y="1088365"/>
                  <a:pt x="33299" y="1091870"/>
                  <a:pt x="29794" y="1084860"/>
                </a:cubicBezTo>
                <a:cubicBezTo>
                  <a:pt x="28041" y="1083107"/>
                  <a:pt x="28041" y="1084860"/>
                  <a:pt x="26289" y="1083107"/>
                </a:cubicBezTo>
                <a:cubicBezTo>
                  <a:pt x="26289" y="1077849"/>
                  <a:pt x="24536" y="1077849"/>
                  <a:pt x="22784" y="1074344"/>
                </a:cubicBezTo>
                <a:cubicBezTo>
                  <a:pt x="22784" y="1069086"/>
                  <a:pt x="22784" y="1063828"/>
                  <a:pt x="21031" y="1058571"/>
                </a:cubicBezTo>
                <a:cubicBezTo>
                  <a:pt x="23660" y="1064705"/>
                  <a:pt x="26289" y="1070401"/>
                  <a:pt x="28918" y="1075001"/>
                </a:cubicBezTo>
                <a:lnTo>
                  <a:pt x="31416" y="1078801"/>
                </a:lnTo>
                <a:lnTo>
                  <a:pt x="30013" y="1070182"/>
                </a:lnTo>
                <a:cubicBezTo>
                  <a:pt x="29356" y="1067334"/>
                  <a:pt x="28918" y="1064705"/>
                  <a:pt x="29794" y="1062076"/>
                </a:cubicBezTo>
                <a:cubicBezTo>
                  <a:pt x="31547" y="1063828"/>
                  <a:pt x="31547" y="1060323"/>
                  <a:pt x="31547" y="1056818"/>
                </a:cubicBezTo>
                <a:cubicBezTo>
                  <a:pt x="26289" y="1049808"/>
                  <a:pt x="28041" y="1042797"/>
                  <a:pt x="28041" y="1041045"/>
                </a:cubicBezTo>
                <a:cubicBezTo>
                  <a:pt x="26289" y="1039292"/>
                  <a:pt x="24536" y="1034034"/>
                  <a:pt x="24536" y="1035787"/>
                </a:cubicBezTo>
                <a:cubicBezTo>
                  <a:pt x="24536" y="1037539"/>
                  <a:pt x="28041" y="1048055"/>
                  <a:pt x="26289" y="1046302"/>
                </a:cubicBezTo>
                <a:cubicBezTo>
                  <a:pt x="26289" y="1042797"/>
                  <a:pt x="21031" y="1032282"/>
                  <a:pt x="21031" y="1035787"/>
                </a:cubicBezTo>
                <a:cubicBezTo>
                  <a:pt x="22784" y="1039292"/>
                  <a:pt x="24536" y="1049808"/>
                  <a:pt x="22784" y="1048055"/>
                </a:cubicBezTo>
                <a:cubicBezTo>
                  <a:pt x="17526" y="1039292"/>
                  <a:pt x="19278" y="1030529"/>
                  <a:pt x="15773" y="1027024"/>
                </a:cubicBezTo>
                <a:cubicBezTo>
                  <a:pt x="15773" y="1023519"/>
                  <a:pt x="17526" y="1025271"/>
                  <a:pt x="17526" y="1025271"/>
                </a:cubicBezTo>
                <a:cubicBezTo>
                  <a:pt x="15773" y="1018261"/>
                  <a:pt x="14021" y="1004240"/>
                  <a:pt x="12268" y="1002487"/>
                </a:cubicBezTo>
                <a:cubicBezTo>
                  <a:pt x="12268" y="990219"/>
                  <a:pt x="8763" y="986714"/>
                  <a:pt x="7010" y="974446"/>
                </a:cubicBezTo>
                <a:cubicBezTo>
                  <a:pt x="7010" y="974446"/>
                  <a:pt x="8763" y="965683"/>
                  <a:pt x="5258" y="965683"/>
                </a:cubicBezTo>
                <a:cubicBezTo>
                  <a:pt x="5258" y="960425"/>
                  <a:pt x="7010" y="963930"/>
                  <a:pt x="7010" y="960425"/>
                </a:cubicBezTo>
                <a:cubicBezTo>
                  <a:pt x="3505" y="956920"/>
                  <a:pt x="5258" y="941146"/>
                  <a:pt x="3505" y="934136"/>
                </a:cubicBezTo>
                <a:cubicBezTo>
                  <a:pt x="5258" y="935889"/>
                  <a:pt x="5258" y="934136"/>
                  <a:pt x="7010" y="930631"/>
                </a:cubicBezTo>
                <a:cubicBezTo>
                  <a:pt x="7010" y="921868"/>
                  <a:pt x="3505" y="927126"/>
                  <a:pt x="3505" y="921868"/>
                </a:cubicBezTo>
                <a:cubicBezTo>
                  <a:pt x="5258" y="923620"/>
                  <a:pt x="5258" y="923620"/>
                  <a:pt x="7010" y="920115"/>
                </a:cubicBezTo>
                <a:cubicBezTo>
                  <a:pt x="3505" y="916610"/>
                  <a:pt x="7010" y="914857"/>
                  <a:pt x="5258" y="911352"/>
                </a:cubicBezTo>
                <a:cubicBezTo>
                  <a:pt x="5258" y="906094"/>
                  <a:pt x="3505" y="913105"/>
                  <a:pt x="3505" y="911352"/>
                </a:cubicBezTo>
                <a:cubicBezTo>
                  <a:pt x="3505" y="900837"/>
                  <a:pt x="0" y="888568"/>
                  <a:pt x="1752" y="878053"/>
                </a:cubicBezTo>
                <a:cubicBezTo>
                  <a:pt x="1752" y="881558"/>
                  <a:pt x="3505" y="881558"/>
                  <a:pt x="3505" y="879805"/>
                </a:cubicBezTo>
                <a:cubicBezTo>
                  <a:pt x="1752" y="871042"/>
                  <a:pt x="1752" y="865785"/>
                  <a:pt x="3505" y="865785"/>
                </a:cubicBezTo>
                <a:cubicBezTo>
                  <a:pt x="3505" y="853516"/>
                  <a:pt x="1752" y="839496"/>
                  <a:pt x="5258" y="832485"/>
                </a:cubicBezTo>
                <a:cubicBezTo>
                  <a:pt x="3505" y="827227"/>
                  <a:pt x="5258" y="821970"/>
                  <a:pt x="5258" y="816712"/>
                </a:cubicBezTo>
                <a:cubicBezTo>
                  <a:pt x="3505" y="814959"/>
                  <a:pt x="5258" y="809701"/>
                  <a:pt x="1752" y="807949"/>
                </a:cubicBezTo>
                <a:cubicBezTo>
                  <a:pt x="5258" y="804444"/>
                  <a:pt x="5258" y="804444"/>
                  <a:pt x="5258" y="797433"/>
                </a:cubicBezTo>
                <a:cubicBezTo>
                  <a:pt x="7010" y="799186"/>
                  <a:pt x="5258" y="806196"/>
                  <a:pt x="5258" y="811454"/>
                </a:cubicBezTo>
                <a:cubicBezTo>
                  <a:pt x="8763" y="807949"/>
                  <a:pt x="10515" y="813207"/>
                  <a:pt x="10515" y="816712"/>
                </a:cubicBezTo>
                <a:cubicBezTo>
                  <a:pt x="12268" y="809701"/>
                  <a:pt x="14021" y="802691"/>
                  <a:pt x="10515" y="799186"/>
                </a:cubicBezTo>
                <a:cubicBezTo>
                  <a:pt x="12268" y="790423"/>
                  <a:pt x="15773" y="781660"/>
                  <a:pt x="12268" y="769392"/>
                </a:cubicBezTo>
                <a:cubicBezTo>
                  <a:pt x="14021" y="764134"/>
                  <a:pt x="15773" y="772897"/>
                  <a:pt x="15773" y="765886"/>
                </a:cubicBezTo>
                <a:cubicBezTo>
                  <a:pt x="15773" y="764134"/>
                  <a:pt x="15773" y="765886"/>
                  <a:pt x="14021" y="764134"/>
                </a:cubicBezTo>
                <a:cubicBezTo>
                  <a:pt x="17526" y="757123"/>
                  <a:pt x="17526" y="748360"/>
                  <a:pt x="19278" y="737845"/>
                </a:cubicBezTo>
                <a:cubicBezTo>
                  <a:pt x="21031" y="727329"/>
                  <a:pt x="22784" y="715061"/>
                  <a:pt x="24536" y="706298"/>
                </a:cubicBezTo>
                <a:cubicBezTo>
                  <a:pt x="21031" y="713308"/>
                  <a:pt x="22784" y="713308"/>
                  <a:pt x="19278" y="718566"/>
                </a:cubicBezTo>
                <a:cubicBezTo>
                  <a:pt x="21031" y="722071"/>
                  <a:pt x="15773" y="723824"/>
                  <a:pt x="17526" y="727329"/>
                </a:cubicBezTo>
                <a:cubicBezTo>
                  <a:pt x="19278" y="727329"/>
                  <a:pt x="19278" y="723824"/>
                  <a:pt x="19278" y="725577"/>
                </a:cubicBezTo>
                <a:cubicBezTo>
                  <a:pt x="17526" y="741350"/>
                  <a:pt x="14021" y="746608"/>
                  <a:pt x="14021" y="762381"/>
                </a:cubicBezTo>
                <a:cubicBezTo>
                  <a:pt x="12268" y="757123"/>
                  <a:pt x="14021" y="750113"/>
                  <a:pt x="10515" y="757123"/>
                </a:cubicBezTo>
                <a:cubicBezTo>
                  <a:pt x="10515" y="751866"/>
                  <a:pt x="12268" y="746608"/>
                  <a:pt x="14021" y="744855"/>
                </a:cubicBezTo>
                <a:cubicBezTo>
                  <a:pt x="14021" y="743103"/>
                  <a:pt x="14021" y="737845"/>
                  <a:pt x="14021" y="730834"/>
                </a:cubicBezTo>
                <a:cubicBezTo>
                  <a:pt x="14021" y="725577"/>
                  <a:pt x="15773" y="718566"/>
                  <a:pt x="17526" y="713308"/>
                </a:cubicBezTo>
                <a:cubicBezTo>
                  <a:pt x="17526" y="716814"/>
                  <a:pt x="17526" y="720319"/>
                  <a:pt x="19278" y="716814"/>
                </a:cubicBezTo>
                <a:cubicBezTo>
                  <a:pt x="21031" y="713308"/>
                  <a:pt x="19278" y="708051"/>
                  <a:pt x="21031" y="702793"/>
                </a:cubicBezTo>
                <a:lnTo>
                  <a:pt x="17526" y="708051"/>
                </a:lnTo>
                <a:cubicBezTo>
                  <a:pt x="21031" y="692277"/>
                  <a:pt x="24536" y="676504"/>
                  <a:pt x="26289" y="660730"/>
                </a:cubicBezTo>
                <a:cubicBezTo>
                  <a:pt x="29794" y="655473"/>
                  <a:pt x="29794" y="658978"/>
                  <a:pt x="31547" y="655473"/>
                </a:cubicBezTo>
                <a:cubicBezTo>
                  <a:pt x="31547" y="653720"/>
                  <a:pt x="31547" y="650215"/>
                  <a:pt x="31547" y="648462"/>
                </a:cubicBezTo>
                <a:cubicBezTo>
                  <a:pt x="33299" y="644957"/>
                  <a:pt x="33299" y="648462"/>
                  <a:pt x="33299" y="648462"/>
                </a:cubicBezTo>
                <a:cubicBezTo>
                  <a:pt x="33299" y="644957"/>
                  <a:pt x="36804" y="641452"/>
                  <a:pt x="35052" y="637947"/>
                </a:cubicBezTo>
                <a:cubicBezTo>
                  <a:pt x="35052" y="639699"/>
                  <a:pt x="33299" y="643204"/>
                  <a:pt x="33299" y="639699"/>
                </a:cubicBezTo>
                <a:cubicBezTo>
                  <a:pt x="35052" y="636194"/>
                  <a:pt x="35052" y="630936"/>
                  <a:pt x="36804" y="627431"/>
                </a:cubicBezTo>
                <a:cubicBezTo>
                  <a:pt x="36804" y="629184"/>
                  <a:pt x="36804" y="632689"/>
                  <a:pt x="38557" y="629184"/>
                </a:cubicBezTo>
                <a:cubicBezTo>
                  <a:pt x="38557" y="625678"/>
                  <a:pt x="40310" y="622173"/>
                  <a:pt x="40310" y="618668"/>
                </a:cubicBezTo>
                <a:cubicBezTo>
                  <a:pt x="38557" y="622173"/>
                  <a:pt x="38557" y="620421"/>
                  <a:pt x="36804" y="618668"/>
                </a:cubicBezTo>
                <a:cubicBezTo>
                  <a:pt x="42062" y="613410"/>
                  <a:pt x="42391" y="606181"/>
                  <a:pt x="44445" y="599937"/>
                </a:cubicBezTo>
                <a:lnTo>
                  <a:pt x="46864" y="595052"/>
                </a:lnTo>
                <a:lnTo>
                  <a:pt x="46663" y="595884"/>
                </a:lnTo>
                <a:cubicBezTo>
                  <a:pt x="46444" y="597199"/>
                  <a:pt x="46444" y="598513"/>
                  <a:pt x="47320" y="597637"/>
                </a:cubicBezTo>
                <a:cubicBezTo>
                  <a:pt x="52578" y="588874"/>
                  <a:pt x="56083" y="576606"/>
                  <a:pt x="61341" y="564337"/>
                </a:cubicBezTo>
                <a:cubicBezTo>
                  <a:pt x="64846" y="550317"/>
                  <a:pt x="70104" y="538048"/>
                  <a:pt x="77114" y="527533"/>
                </a:cubicBezTo>
                <a:cubicBezTo>
                  <a:pt x="78867" y="525780"/>
                  <a:pt x="75362" y="529285"/>
                  <a:pt x="77114" y="525780"/>
                </a:cubicBezTo>
                <a:cubicBezTo>
                  <a:pt x="80619" y="517017"/>
                  <a:pt x="77114" y="527533"/>
                  <a:pt x="80619" y="522275"/>
                </a:cubicBezTo>
                <a:cubicBezTo>
                  <a:pt x="84125" y="513512"/>
                  <a:pt x="78867" y="522275"/>
                  <a:pt x="80619" y="515265"/>
                </a:cubicBezTo>
                <a:cubicBezTo>
                  <a:pt x="84125" y="511759"/>
                  <a:pt x="82372" y="517017"/>
                  <a:pt x="85877" y="511759"/>
                </a:cubicBezTo>
                <a:cubicBezTo>
                  <a:pt x="87630" y="504749"/>
                  <a:pt x="91135" y="499491"/>
                  <a:pt x="92888" y="492481"/>
                </a:cubicBezTo>
                <a:cubicBezTo>
                  <a:pt x="91135" y="494233"/>
                  <a:pt x="91135" y="494233"/>
                  <a:pt x="91135" y="492481"/>
                </a:cubicBezTo>
                <a:cubicBezTo>
                  <a:pt x="92888" y="490728"/>
                  <a:pt x="92888" y="487223"/>
                  <a:pt x="92888" y="485470"/>
                </a:cubicBezTo>
                <a:cubicBezTo>
                  <a:pt x="101651" y="476707"/>
                  <a:pt x="101651" y="467944"/>
                  <a:pt x="106908" y="460934"/>
                </a:cubicBezTo>
                <a:cubicBezTo>
                  <a:pt x="108661" y="464439"/>
                  <a:pt x="101651" y="471450"/>
                  <a:pt x="99898" y="476707"/>
                </a:cubicBezTo>
                <a:cubicBezTo>
                  <a:pt x="101651" y="474955"/>
                  <a:pt x="101651" y="476707"/>
                  <a:pt x="101651" y="476707"/>
                </a:cubicBezTo>
                <a:cubicBezTo>
                  <a:pt x="106908" y="466192"/>
                  <a:pt x="113919" y="455676"/>
                  <a:pt x="119177" y="445161"/>
                </a:cubicBezTo>
                <a:cubicBezTo>
                  <a:pt x="113919" y="450418"/>
                  <a:pt x="110414" y="455676"/>
                  <a:pt x="108661" y="462687"/>
                </a:cubicBezTo>
                <a:cubicBezTo>
                  <a:pt x="108661" y="459181"/>
                  <a:pt x="106908" y="460934"/>
                  <a:pt x="106908" y="459181"/>
                </a:cubicBezTo>
                <a:cubicBezTo>
                  <a:pt x="113919" y="450418"/>
                  <a:pt x="110414" y="452171"/>
                  <a:pt x="113919" y="445161"/>
                </a:cubicBezTo>
                <a:cubicBezTo>
                  <a:pt x="117424" y="443408"/>
                  <a:pt x="122682" y="438150"/>
                  <a:pt x="124434" y="432892"/>
                </a:cubicBezTo>
                <a:cubicBezTo>
                  <a:pt x="122682" y="434645"/>
                  <a:pt x="120929" y="436398"/>
                  <a:pt x="119177" y="436398"/>
                </a:cubicBezTo>
                <a:cubicBezTo>
                  <a:pt x="122682" y="432892"/>
                  <a:pt x="124434" y="427635"/>
                  <a:pt x="127940" y="425882"/>
                </a:cubicBezTo>
                <a:cubicBezTo>
                  <a:pt x="127940" y="424129"/>
                  <a:pt x="131445" y="413614"/>
                  <a:pt x="134950" y="413614"/>
                </a:cubicBezTo>
                <a:cubicBezTo>
                  <a:pt x="140208" y="401346"/>
                  <a:pt x="147218" y="392583"/>
                  <a:pt x="154229" y="382067"/>
                </a:cubicBezTo>
                <a:cubicBezTo>
                  <a:pt x="157734" y="375057"/>
                  <a:pt x="154229" y="375057"/>
                  <a:pt x="159486" y="371551"/>
                </a:cubicBezTo>
                <a:cubicBezTo>
                  <a:pt x="159486" y="375057"/>
                  <a:pt x="162992" y="366293"/>
                  <a:pt x="166497" y="366293"/>
                </a:cubicBezTo>
                <a:cubicBezTo>
                  <a:pt x="170002" y="359283"/>
                  <a:pt x="173507" y="352273"/>
                  <a:pt x="177012" y="347015"/>
                </a:cubicBezTo>
                <a:cubicBezTo>
                  <a:pt x="180518" y="341757"/>
                  <a:pt x="184023" y="336499"/>
                  <a:pt x="185775" y="332994"/>
                </a:cubicBezTo>
                <a:cubicBezTo>
                  <a:pt x="189281" y="329489"/>
                  <a:pt x="191033" y="324231"/>
                  <a:pt x="194538" y="320726"/>
                </a:cubicBezTo>
                <a:cubicBezTo>
                  <a:pt x="194538" y="325984"/>
                  <a:pt x="198044" y="318973"/>
                  <a:pt x="205054" y="311963"/>
                </a:cubicBezTo>
                <a:cubicBezTo>
                  <a:pt x="212064" y="303200"/>
                  <a:pt x="217322" y="294437"/>
                  <a:pt x="220827" y="289179"/>
                </a:cubicBezTo>
                <a:cubicBezTo>
                  <a:pt x="224333" y="289179"/>
                  <a:pt x="213817" y="299695"/>
                  <a:pt x="215570" y="301447"/>
                </a:cubicBezTo>
                <a:cubicBezTo>
                  <a:pt x="219075" y="297942"/>
                  <a:pt x="222580" y="296189"/>
                  <a:pt x="226085" y="292684"/>
                </a:cubicBezTo>
                <a:cubicBezTo>
                  <a:pt x="222580" y="292684"/>
                  <a:pt x="227838" y="289179"/>
                  <a:pt x="229590" y="285674"/>
                </a:cubicBezTo>
                <a:cubicBezTo>
                  <a:pt x="227838" y="285674"/>
                  <a:pt x="229590" y="283921"/>
                  <a:pt x="229590" y="280416"/>
                </a:cubicBezTo>
                <a:cubicBezTo>
                  <a:pt x="234848" y="276911"/>
                  <a:pt x="229590" y="285674"/>
                  <a:pt x="233096" y="283921"/>
                </a:cubicBezTo>
                <a:cubicBezTo>
                  <a:pt x="238353" y="280416"/>
                  <a:pt x="243611" y="275158"/>
                  <a:pt x="243611" y="278664"/>
                </a:cubicBezTo>
                <a:cubicBezTo>
                  <a:pt x="245364" y="273406"/>
                  <a:pt x="243611" y="273406"/>
                  <a:pt x="245364" y="268148"/>
                </a:cubicBezTo>
                <a:cubicBezTo>
                  <a:pt x="250622" y="266395"/>
                  <a:pt x="257632" y="259385"/>
                  <a:pt x="262890" y="257632"/>
                </a:cubicBezTo>
                <a:cubicBezTo>
                  <a:pt x="261137" y="254127"/>
                  <a:pt x="252374" y="261138"/>
                  <a:pt x="250622" y="259385"/>
                </a:cubicBezTo>
                <a:cubicBezTo>
                  <a:pt x="257632" y="250622"/>
                  <a:pt x="264642" y="255880"/>
                  <a:pt x="273405" y="241859"/>
                </a:cubicBezTo>
                <a:cubicBezTo>
                  <a:pt x="259385" y="252375"/>
                  <a:pt x="259385" y="247117"/>
                  <a:pt x="247116" y="259385"/>
                </a:cubicBezTo>
                <a:cubicBezTo>
                  <a:pt x="252374" y="254127"/>
                  <a:pt x="262890" y="241859"/>
                  <a:pt x="264642" y="243612"/>
                </a:cubicBezTo>
                <a:cubicBezTo>
                  <a:pt x="262890" y="243612"/>
                  <a:pt x="261137" y="245364"/>
                  <a:pt x="261137" y="247117"/>
                </a:cubicBezTo>
                <a:cubicBezTo>
                  <a:pt x="268148" y="245364"/>
                  <a:pt x="273405" y="240106"/>
                  <a:pt x="278663" y="234849"/>
                </a:cubicBezTo>
                <a:cubicBezTo>
                  <a:pt x="276911" y="238354"/>
                  <a:pt x="275158" y="241859"/>
                  <a:pt x="280416" y="238354"/>
                </a:cubicBezTo>
                <a:cubicBezTo>
                  <a:pt x="283921" y="236601"/>
                  <a:pt x="285674" y="234849"/>
                  <a:pt x="289179" y="231343"/>
                </a:cubicBezTo>
                <a:cubicBezTo>
                  <a:pt x="285674" y="231343"/>
                  <a:pt x="282168" y="236601"/>
                  <a:pt x="285674" y="231343"/>
                </a:cubicBezTo>
                <a:cubicBezTo>
                  <a:pt x="290931" y="226085"/>
                  <a:pt x="296189" y="224333"/>
                  <a:pt x="297942" y="219075"/>
                </a:cubicBezTo>
                <a:cubicBezTo>
                  <a:pt x="304952" y="217322"/>
                  <a:pt x="317220" y="205054"/>
                  <a:pt x="313715" y="205054"/>
                </a:cubicBezTo>
                <a:lnTo>
                  <a:pt x="318973" y="201549"/>
                </a:lnTo>
                <a:cubicBezTo>
                  <a:pt x="320726" y="198044"/>
                  <a:pt x="324231" y="196291"/>
                  <a:pt x="329489" y="192786"/>
                </a:cubicBezTo>
                <a:cubicBezTo>
                  <a:pt x="334746" y="191034"/>
                  <a:pt x="331241" y="194539"/>
                  <a:pt x="338252" y="189281"/>
                </a:cubicBezTo>
                <a:cubicBezTo>
                  <a:pt x="340880" y="186652"/>
                  <a:pt x="343509" y="183585"/>
                  <a:pt x="346576" y="180737"/>
                </a:cubicBezTo>
                <a:lnTo>
                  <a:pt x="353004" y="176495"/>
                </a:lnTo>
                <a:lnTo>
                  <a:pt x="350301" y="178546"/>
                </a:lnTo>
                <a:cubicBezTo>
                  <a:pt x="347891" y="180518"/>
                  <a:pt x="346138" y="182271"/>
                  <a:pt x="347015" y="182271"/>
                </a:cubicBezTo>
                <a:cubicBezTo>
                  <a:pt x="352272" y="178765"/>
                  <a:pt x="355778" y="178765"/>
                  <a:pt x="357530" y="177013"/>
                </a:cubicBezTo>
                <a:lnTo>
                  <a:pt x="364541" y="170002"/>
                </a:lnTo>
                <a:lnTo>
                  <a:pt x="364541" y="170002"/>
                </a:lnTo>
                <a:lnTo>
                  <a:pt x="364541" y="170002"/>
                </a:lnTo>
                <a:lnTo>
                  <a:pt x="371551" y="162992"/>
                </a:lnTo>
                <a:cubicBezTo>
                  <a:pt x="385572" y="155982"/>
                  <a:pt x="396087" y="140208"/>
                  <a:pt x="411861" y="134950"/>
                </a:cubicBezTo>
                <a:cubicBezTo>
                  <a:pt x="411861" y="134950"/>
                  <a:pt x="413613" y="133198"/>
                  <a:pt x="417119" y="129693"/>
                </a:cubicBezTo>
                <a:cubicBezTo>
                  <a:pt x="424129" y="127940"/>
                  <a:pt x="418871" y="134950"/>
                  <a:pt x="427634" y="129693"/>
                </a:cubicBezTo>
                <a:cubicBezTo>
                  <a:pt x="431139" y="126187"/>
                  <a:pt x="422376" y="129693"/>
                  <a:pt x="427634" y="124435"/>
                </a:cubicBezTo>
                <a:cubicBezTo>
                  <a:pt x="436397" y="119177"/>
                  <a:pt x="443408" y="117424"/>
                  <a:pt x="448665" y="110414"/>
                </a:cubicBezTo>
                <a:cubicBezTo>
                  <a:pt x="457428" y="106909"/>
                  <a:pt x="445160" y="115672"/>
                  <a:pt x="450418" y="113919"/>
                </a:cubicBezTo>
                <a:cubicBezTo>
                  <a:pt x="457428" y="108661"/>
                  <a:pt x="467944" y="105156"/>
                  <a:pt x="471449" y="99898"/>
                </a:cubicBezTo>
                <a:cubicBezTo>
                  <a:pt x="476707" y="96393"/>
                  <a:pt x="483717" y="94641"/>
                  <a:pt x="488975" y="89383"/>
                </a:cubicBezTo>
                <a:cubicBezTo>
                  <a:pt x="494233" y="89383"/>
                  <a:pt x="492480" y="91135"/>
                  <a:pt x="497738" y="89383"/>
                </a:cubicBezTo>
                <a:cubicBezTo>
                  <a:pt x="501243" y="84125"/>
                  <a:pt x="508254" y="87630"/>
                  <a:pt x="511759" y="82372"/>
                </a:cubicBezTo>
                <a:cubicBezTo>
                  <a:pt x="511759" y="82372"/>
                  <a:pt x="513512" y="78867"/>
                  <a:pt x="515264" y="77114"/>
                </a:cubicBezTo>
                <a:cubicBezTo>
                  <a:pt x="520522" y="77114"/>
                  <a:pt x="510006" y="84125"/>
                  <a:pt x="517017" y="82372"/>
                </a:cubicBezTo>
                <a:cubicBezTo>
                  <a:pt x="520522" y="80620"/>
                  <a:pt x="522275" y="80620"/>
                  <a:pt x="525780" y="78867"/>
                </a:cubicBezTo>
                <a:cubicBezTo>
                  <a:pt x="524027" y="78867"/>
                  <a:pt x="522275" y="78867"/>
                  <a:pt x="525780" y="75362"/>
                </a:cubicBezTo>
                <a:cubicBezTo>
                  <a:pt x="531038" y="73609"/>
                  <a:pt x="525780" y="78867"/>
                  <a:pt x="532790" y="75362"/>
                </a:cubicBezTo>
                <a:cubicBezTo>
                  <a:pt x="536295" y="71857"/>
                  <a:pt x="532790" y="71857"/>
                  <a:pt x="531038" y="70104"/>
                </a:cubicBezTo>
                <a:cubicBezTo>
                  <a:pt x="538048" y="71857"/>
                  <a:pt x="532790" y="68351"/>
                  <a:pt x="538048" y="68351"/>
                </a:cubicBezTo>
                <a:cubicBezTo>
                  <a:pt x="536295" y="68351"/>
                  <a:pt x="541553" y="66599"/>
                  <a:pt x="543306" y="66599"/>
                </a:cubicBezTo>
                <a:cubicBezTo>
                  <a:pt x="541553" y="68351"/>
                  <a:pt x="538048" y="70104"/>
                  <a:pt x="539801" y="70104"/>
                </a:cubicBezTo>
                <a:cubicBezTo>
                  <a:pt x="545058" y="70104"/>
                  <a:pt x="548564" y="66599"/>
                  <a:pt x="553821" y="64846"/>
                </a:cubicBezTo>
                <a:cubicBezTo>
                  <a:pt x="550316" y="64846"/>
                  <a:pt x="546811" y="68351"/>
                  <a:pt x="543306" y="66599"/>
                </a:cubicBezTo>
                <a:cubicBezTo>
                  <a:pt x="550316" y="61341"/>
                  <a:pt x="560832" y="61341"/>
                  <a:pt x="559079" y="56083"/>
                </a:cubicBezTo>
                <a:cubicBezTo>
                  <a:pt x="560832" y="57836"/>
                  <a:pt x="564337" y="57836"/>
                  <a:pt x="566090" y="57836"/>
                </a:cubicBezTo>
                <a:cubicBezTo>
                  <a:pt x="564337" y="59589"/>
                  <a:pt x="560832" y="61341"/>
                  <a:pt x="562584" y="63094"/>
                </a:cubicBezTo>
                <a:cubicBezTo>
                  <a:pt x="567842" y="61341"/>
                  <a:pt x="581863" y="57836"/>
                  <a:pt x="581863" y="54331"/>
                </a:cubicBezTo>
                <a:cubicBezTo>
                  <a:pt x="578358" y="57836"/>
                  <a:pt x="569595" y="59589"/>
                  <a:pt x="569595" y="56083"/>
                </a:cubicBezTo>
                <a:cubicBezTo>
                  <a:pt x="578358" y="52578"/>
                  <a:pt x="587121" y="49073"/>
                  <a:pt x="595884" y="43815"/>
                </a:cubicBezTo>
                <a:cubicBezTo>
                  <a:pt x="604647" y="43815"/>
                  <a:pt x="613410" y="36805"/>
                  <a:pt x="613410" y="40310"/>
                </a:cubicBezTo>
                <a:cubicBezTo>
                  <a:pt x="622173" y="36805"/>
                  <a:pt x="627431" y="36805"/>
                  <a:pt x="632688" y="33300"/>
                </a:cubicBezTo>
                <a:cubicBezTo>
                  <a:pt x="632688" y="36805"/>
                  <a:pt x="644956" y="28042"/>
                  <a:pt x="650214" y="29794"/>
                </a:cubicBezTo>
                <a:cubicBezTo>
                  <a:pt x="644956" y="33300"/>
                  <a:pt x="639699" y="31547"/>
                  <a:pt x="636193" y="35052"/>
                </a:cubicBezTo>
                <a:cubicBezTo>
                  <a:pt x="648462" y="35052"/>
                  <a:pt x="625678" y="38557"/>
                  <a:pt x="629183" y="40310"/>
                </a:cubicBezTo>
                <a:cubicBezTo>
                  <a:pt x="636193" y="40310"/>
                  <a:pt x="639699" y="38557"/>
                  <a:pt x="643204" y="38557"/>
                </a:cubicBezTo>
                <a:cubicBezTo>
                  <a:pt x="650214" y="33300"/>
                  <a:pt x="662483" y="29794"/>
                  <a:pt x="671245" y="24537"/>
                </a:cubicBezTo>
                <a:cubicBezTo>
                  <a:pt x="672998" y="26289"/>
                  <a:pt x="665988" y="28042"/>
                  <a:pt x="669493" y="29794"/>
                </a:cubicBezTo>
                <a:cubicBezTo>
                  <a:pt x="665988" y="31547"/>
                  <a:pt x="655472" y="33300"/>
                  <a:pt x="658977" y="35052"/>
                </a:cubicBezTo>
                <a:cubicBezTo>
                  <a:pt x="667740" y="31547"/>
                  <a:pt x="676503" y="28042"/>
                  <a:pt x="685266" y="29794"/>
                </a:cubicBezTo>
                <a:cubicBezTo>
                  <a:pt x="692277" y="26289"/>
                  <a:pt x="699287" y="22784"/>
                  <a:pt x="708050" y="24537"/>
                </a:cubicBezTo>
                <a:cubicBezTo>
                  <a:pt x="718566" y="21031"/>
                  <a:pt x="720318" y="14021"/>
                  <a:pt x="730834" y="15774"/>
                </a:cubicBezTo>
                <a:cubicBezTo>
                  <a:pt x="723824" y="17526"/>
                  <a:pt x="725576" y="19279"/>
                  <a:pt x="723824" y="21031"/>
                </a:cubicBezTo>
                <a:cubicBezTo>
                  <a:pt x="736092" y="15774"/>
                  <a:pt x="760628" y="15774"/>
                  <a:pt x="765886" y="12268"/>
                </a:cubicBezTo>
                <a:cubicBezTo>
                  <a:pt x="758876" y="10516"/>
                  <a:pt x="762381" y="14021"/>
                  <a:pt x="757123" y="12268"/>
                </a:cubicBezTo>
                <a:lnTo>
                  <a:pt x="765886" y="8763"/>
                </a:lnTo>
                <a:cubicBezTo>
                  <a:pt x="767639" y="12268"/>
                  <a:pt x="776401" y="10516"/>
                  <a:pt x="783412" y="10516"/>
                </a:cubicBezTo>
                <a:cubicBezTo>
                  <a:pt x="785164" y="5258"/>
                  <a:pt x="795680" y="7010"/>
                  <a:pt x="802691" y="5258"/>
                </a:cubicBezTo>
                <a:cubicBezTo>
                  <a:pt x="809701" y="5258"/>
                  <a:pt x="807948" y="7010"/>
                  <a:pt x="813206" y="7010"/>
                </a:cubicBezTo>
                <a:cubicBezTo>
                  <a:pt x="823722" y="3505"/>
                  <a:pt x="795680" y="3505"/>
                  <a:pt x="811453" y="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userDrawn="1"/>
        </p:nvSpPr>
        <p:spPr>
          <a:xfrm>
            <a:off x="3548934" y="1539933"/>
            <a:ext cx="2153736" cy="2175578"/>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accent3">
              <a:alpha val="9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sp>
        <p:nvSpPr>
          <p:cNvPr id="26" name="Freeform 25"/>
          <p:cNvSpPr/>
          <p:nvPr userDrawn="1"/>
        </p:nvSpPr>
        <p:spPr>
          <a:xfrm rot="9000000">
            <a:off x="5331725" y="1540204"/>
            <a:ext cx="2140140" cy="2175036"/>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rgbClr val="A8AB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tx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6" name="Picture Placeholder 5"/>
          <p:cNvSpPr>
            <a:spLocks noGrp="1"/>
          </p:cNvSpPr>
          <p:nvPr>
            <p:ph type="pic" sz="quarter" idx="16" hasCustomPrompt="1"/>
          </p:nvPr>
        </p:nvSpPr>
        <p:spPr>
          <a:xfrm>
            <a:off x="2071914" y="1934030"/>
            <a:ext cx="1371600" cy="1371600"/>
          </a:xfrm>
        </p:spPr>
        <p:txBody>
          <a:bodyPr anchor="ctr"/>
          <a:lstStyle>
            <a:lvl1pPr marL="0" indent="0" algn="ctr">
              <a:buNone/>
              <a:defRPr/>
            </a:lvl1pPr>
          </a:lstStyle>
          <a:p>
            <a:r>
              <a:rPr lang="en-US"/>
              <a:t>Icon</a:t>
            </a:r>
          </a:p>
        </p:txBody>
      </p:sp>
      <p:sp>
        <p:nvSpPr>
          <p:cNvPr id="18" name="Picture Placeholder 5"/>
          <p:cNvSpPr>
            <a:spLocks noGrp="1"/>
          </p:cNvSpPr>
          <p:nvPr>
            <p:ph type="pic" sz="quarter" idx="17" hasCustomPrompt="1"/>
          </p:nvPr>
        </p:nvSpPr>
        <p:spPr>
          <a:xfrm>
            <a:off x="3870693" y="1934030"/>
            <a:ext cx="1371600" cy="1371600"/>
          </a:xfrm>
        </p:spPr>
        <p:txBody>
          <a:bodyPr anchor="ctr"/>
          <a:lstStyle>
            <a:lvl1pPr marL="0" indent="0" algn="ctr">
              <a:buNone/>
              <a:defRPr/>
            </a:lvl1pPr>
          </a:lstStyle>
          <a:p>
            <a:r>
              <a:rPr lang="en-US"/>
              <a:t>Icon</a:t>
            </a:r>
          </a:p>
        </p:txBody>
      </p:sp>
      <p:sp>
        <p:nvSpPr>
          <p:cNvPr id="19" name="Picture Placeholder 5"/>
          <p:cNvSpPr>
            <a:spLocks noGrp="1"/>
          </p:cNvSpPr>
          <p:nvPr>
            <p:ph type="pic" sz="quarter" idx="18" hasCustomPrompt="1"/>
          </p:nvPr>
        </p:nvSpPr>
        <p:spPr>
          <a:xfrm>
            <a:off x="5715994" y="1934030"/>
            <a:ext cx="1371600" cy="1371600"/>
          </a:xfrm>
        </p:spPr>
        <p:txBody>
          <a:bodyPr anchor="ctr"/>
          <a:lstStyle>
            <a:lvl1pPr marL="0" indent="0" algn="ctr">
              <a:buNone/>
              <a:defRPr/>
            </a:lvl1pPr>
          </a:lstStyle>
          <a:p>
            <a:r>
              <a:rPr lang="en-US"/>
              <a:t>Icon</a:t>
            </a:r>
          </a:p>
        </p:txBody>
      </p:sp>
      <p:sp>
        <p:nvSpPr>
          <p:cNvPr id="8" name="Text Placeholder 7"/>
          <p:cNvSpPr>
            <a:spLocks noGrp="1"/>
          </p:cNvSpPr>
          <p:nvPr>
            <p:ph type="body" sz="quarter" idx="19" hasCustomPrompt="1"/>
          </p:nvPr>
        </p:nvSpPr>
        <p:spPr>
          <a:xfrm>
            <a:off x="1934754" y="3802262"/>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0" name="Text Placeholder 7"/>
          <p:cNvSpPr>
            <a:spLocks noGrp="1"/>
          </p:cNvSpPr>
          <p:nvPr>
            <p:ph type="body" sz="quarter" idx="20" hasCustomPrompt="1"/>
          </p:nvPr>
        </p:nvSpPr>
        <p:spPr>
          <a:xfrm>
            <a:off x="3749040" y="3802262"/>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1" name="Text Placeholder 7"/>
          <p:cNvSpPr>
            <a:spLocks noGrp="1"/>
          </p:cNvSpPr>
          <p:nvPr>
            <p:ph type="body" sz="quarter" idx="21" hasCustomPrompt="1"/>
          </p:nvPr>
        </p:nvSpPr>
        <p:spPr>
          <a:xfrm>
            <a:off x="5563326" y="3809038"/>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3" name="Text Placeholder 22"/>
          <p:cNvSpPr>
            <a:spLocks noGrp="1"/>
          </p:cNvSpPr>
          <p:nvPr>
            <p:ph type="body" sz="quarter" idx="22" hasCustomPrompt="1"/>
          </p:nvPr>
        </p:nvSpPr>
        <p:spPr>
          <a:xfrm>
            <a:off x="3541713" y="2139885"/>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4" name="Text Placeholder 22"/>
          <p:cNvSpPr>
            <a:spLocks noGrp="1"/>
          </p:cNvSpPr>
          <p:nvPr>
            <p:ph type="body" sz="quarter" idx="23" hasCustomPrompt="1"/>
          </p:nvPr>
        </p:nvSpPr>
        <p:spPr>
          <a:xfrm>
            <a:off x="5355318" y="2131993"/>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456206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8.4 Title 5 Icon Circle">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649946" y="1892224"/>
            <a:ext cx="7580171" cy="1645920"/>
            <a:chOff x="649946" y="1892224"/>
            <a:chExt cx="7580171" cy="1645920"/>
          </a:xfrm>
        </p:grpSpPr>
        <p:sp>
          <p:nvSpPr>
            <p:cNvPr id="19" name="Freeform 18"/>
            <p:cNvSpPr/>
            <p:nvPr userDrawn="1"/>
          </p:nvSpPr>
          <p:spPr>
            <a:xfrm>
              <a:off x="649946" y="1892224"/>
              <a:ext cx="1645920" cy="1645920"/>
            </a:xfrm>
            <a:custGeom>
              <a:avLst/>
              <a:gdLst/>
              <a:ahLst/>
              <a:cxnLst/>
              <a:rect l="l" t="t" r="r" b="b"/>
              <a:pathLst>
                <a:path w="1743837" h="1752600">
                  <a:moveTo>
                    <a:pt x="777449" y="1745172"/>
                  </a:moveTo>
                  <a:cubicBezTo>
                    <a:pt x="790724" y="1744741"/>
                    <a:pt x="820436" y="1748000"/>
                    <a:pt x="821969" y="1752600"/>
                  </a:cubicBezTo>
                  <a:cubicBezTo>
                    <a:pt x="811453" y="1747342"/>
                    <a:pt x="788670" y="1747342"/>
                    <a:pt x="772896" y="1745590"/>
                  </a:cubicBezTo>
                  <a:cubicBezTo>
                    <a:pt x="773992" y="1745371"/>
                    <a:pt x="775553" y="1745234"/>
                    <a:pt x="777449" y="1745172"/>
                  </a:cubicBezTo>
                  <a:close/>
                  <a:moveTo>
                    <a:pt x="800746" y="1743481"/>
                  </a:moveTo>
                  <a:lnTo>
                    <a:pt x="802690" y="1743569"/>
                  </a:lnTo>
                  <a:lnTo>
                    <a:pt x="799185" y="1743837"/>
                  </a:lnTo>
                  <a:cubicBezTo>
                    <a:pt x="799404" y="1743618"/>
                    <a:pt x="799952" y="1743509"/>
                    <a:pt x="800746" y="1743481"/>
                  </a:cubicBezTo>
                  <a:close/>
                  <a:moveTo>
                    <a:pt x="823722" y="1742085"/>
                  </a:moveTo>
                  <a:cubicBezTo>
                    <a:pt x="830732" y="1743837"/>
                    <a:pt x="839495" y="1743837"/>
                    <a:pt x="846506" y="1747342"/>
                  </a:cubicBezTo>
                  <a:cubicBezTo>
                    <a:pt x="839495" y="1747342"/>
                    <a:pt x="832485" y="1747342"/>
                    <a:pt x="825474" y="1745590"/>
                  </a:cubicBezTo>
                  <a:cubicBezTo>
                    <a:pt x="824160" y="1746904"/>
                    <a:pt x="811015" y="1744275"/>
                    <a:pt x="803786" y="1743618"/>
                  </a:cubicBezTo>
                  <a:lnTo>
                    <a:pt x="802690" y="1743569"/>
                  </a:lnTo>
                  <a:lnTo>
                    <a:pt x="805977" y="1743317"/>
                  </a:lnTo>
                  <a:cubicBezTo>
                    <a:pt x="812877" y="1743399"/>
                    <a:pt x="819778" y="1744713"/>
                    <a:pt x="823722" y="1742085"/>
                  </a:cubicBezTo>
                  <a:close/>
                  <a:moveTo>
                    <a:pt x="739597" y="1733322"/>
                  </a:moveTo>
                  <a:cubicBezTo>
                    <a:pt x="753618" y="1733322"/>
                    <a:pt x="776401" y="1743837"/>
                    <a:pt x="778154" y="1738579"/>
                  </a:cubicBezTo>
                  <a:cubicBezTo>
                    <a:pt x="786917" y="1740332"/>
                    <a:pt x="795680" y="1738579"/>
                    <a:pt x="804443" y="1740332"/>
                  </a:cubicBezTo>
                  <a:cubicBezTo>
                    <a:pt x="799185" y="1742085"/>
                    <a:pt x="795680" y="1740332"/>
                    <a:pt x="790422" y="1740332"/>
                  </a:cubicBezTo>
                  <a:cubicBezTo>
                    <a:pt x="792175" y="1742085"/>
                    <a:pt x="795680" y="1742085"/>
                    <a:pt x="793928" y="1743837"/>
                  </a:cubicBezTo>
                  <a:cubicBezTo>
                    <a:pt x="783412" y="1742085"/>
                    <a:pt x="772896" y="1740332"/>
                    <a:pt x="762381" y="1740332"/>
                  </a:cubicBezTo>
                  <a:cubicBezTo>
                    <a:pt x="757123" y="1735074"/>
                    <a:pt x="748360" y="1736827"/>
                    <a:pt x="741349" y="1736827"/>
                  </a:cubicBezTo>
                  <a:cubicBezTo>
                    <a:pt x="743102" y="1736827"/>
                    <a:pt x="739597" y="1735074"/>
                    <a:pt x="739597" y="1733322"/>
                  </a:cubicBezTo>
                  <a:close/>
                  <a:moveTo>
                    <a:pt x="694029" y="1724559"/>
                  </a:moveTo>
                  <a:cubicBezTo>
                    <a:pt x="711555" y="1724559"/>
                    <a:pt x="729081" y="1733322"/>
                    <a:pt x="748360" y="1729816"/>
                  </a:cubicBezTo>
                  <a:cubicBezTo>
                    <a:pt x="744855" y="1731569"/>
                    <a:pt x="751865" y="1731569"/>
                    <a:pt x="750112" y="1731569"/>
                  </a:cubicBezTo>
                  <a:cubicBezTo>
                    <a:pt x="744855" y="1731569"/>
                    <a:pt x="741349" y="1731569"/>
                    <a:pt x="736092" y="1731569"/>
                  </a:cubicBezTo>
                  <a:cubicBezTo>
                    <a:pt x="737844" y="1731569"/>
                    <a:pt x="741349" y="1733322"/>
                    <a:pt x="739597" y="1733322"/>
                  </a:cubicBezTo>
                  <a:cubicBezTo>
                    <a:pt x="723824" y="1731569"/>
                    <a:pt x="708050" y="1728064"/>
                    <a:pt x="694029" y="1724559"/>
                  </a:cubicBezTo>
                  <a:close/>
                  <a:moveTo>
                    <a:pt x="678256" y="1724559"/>
                  </a:moveTo>
                  <a:cubicBezTo>
                    <a:pt x="685266" y="1726311"/>
                    <a:pt x="690524" y="1728064"/>
                    <a:pt x="697535" y="1729816"/>
                  </a:cubicBezTo>
                  <a:cubicBezTo>
                    <a:pt x="692277" y="1729816"/>
                    <a:pt x="678256" y="1726311"/>
                    <a:pt x="678256" y="1724559"/>
                  </a:cubicBezTo>
                  <a:close/>
                  <a:moveTo>
                    <a:pt x="634441" y="1708785"/>
                  </a:moveTo>
                  <a:lnTo>
                    <a:pt x="634737" y="1708859"/>
                  </a:lnTo>
                  <a:lnTo>
                    <a:pt x="634441" y="1710538"/>
                  </a:lnTo>
                  <a:cubicBezTo>
                    <a:pt x="636193" y="1710538"/>
                    <a:pt x="634441" y="1708785"/>
                    <a:pt x="634441" y="1708785"/>
                  </a:cubicBezTo>
                  <a:close/>
                  <a:moveTo>
                    <a:pt x="977129" y="1708593"/>
                  </a:moveTo>
                  <a:cubicBezTo>
                    <a:pt x="977950" y="1708347"/>
                    <a:pt x="979265" y="1708347"/>
                    <a:pt x="981456" y="1708785"/>
                  </a:cubicBezTo>
                  <a:cubicBezTo>
                    <a:pt x="983208" y="1708785"/>
                    <a:pt x="972693" y="1714043"/>
                    <a:pt x="972693" y="1712290"/>
                  </a:cubicBezTo>
                  <a:cubicBezTo>
                    <a:pt x="976636" y="1712290"/>
                    <a:pt x="974664" y="1709333"/>
                    <a:pt x="977129" y="1708593"/>
                  </a:cubicBezTo>
                  <a:close/>
                  <a:moveTo>
                    <a:pt x="622830" y="1708566"/>
                  </a:moveTo>
                  <a:cubicBezTo>
                    <a:pt x="625678" y="1708785"/>
                    <a:pt x="629183" y="1709662"/>
                    <a:pt x="632688" y="1712290"/>
                  </a:cubicBezTo>
                  <a:cubicBezTo>
                    <a:pt x="627431" y="1710538"/>
                    <a:pt x="622173" y="1710538"/>
                    <a:pt x="616915" y="1708785"/>
                  </a:cubicBezTo>
                  <a:cubicBezTo>
                    <a:pt x="617791" y="1708785"/>
                    <a:pt x="619982" y="1708347"/>
                    <a:pt x="622830" y="1708566"/>
                  </a:cubicBezTo>
                  <a:close/>
                  <a:moveTo>
                    <a:pt x="884515" y="1706594"/>
                  </a:moveTo>
                  <a:cubicBezTo>
                    <a:pt x="885829" y="1706485"/>
                    <a:pt x="887253" y="1706594"/>
                    <a:pt x="888568" y="1707033"/>
                  </a:cubicBezTo>
                  <a:cubicBezTo>
                    <a:pt x="885063" y="1707033"/>
                    <a:pt x="885063" y="1708785"/>
                    <a:pt x="885063" y="1708785"/>
                  </a:cubicBezTo>
                  <a:cubicBezTo>
                    <a:pt x="886815" y="1708785"/>
                    <a:pt x="890320" y="1710538"/>
                    <a:pt x="886815" y="1710538"/>
                  </a:cubicBezTo>
                  <a:cubicBezTo>
                    <a:pt x="885063" y="1708785"/>
                    <a:pt x="883310" y="1710538"/>
                    <a:pt x="881557" y="1710538"/>
                  </a:cubicBezTo>
                  <a:cubicBezTo>
                    <a:pt x="877614" y="1709223"/>
                    <a:pt x="880572" y="1706923"/>
                    <a:pt x="884515" y="1706594"/>
                  </a:cubicBezTo>
                  <a:close/>
                  <a:moveTo>
                    <a:pt x="635180" y="1706348"/>
                  </a:moveTo>
                  <a:cubicBezTo>
                    <a:pt x="636413" y="1706375"/>
                    <a:pt x="637946" y="1706594"/>
                    <a:pt x="639699" y="1707033"/>
                  </a:cubicBezTo>
                  <a:cubicBezTo>
                    <a:pt x="644956" y="1708785"/>
                    <a:pt x="644956" y="1710538"/>
                    <a:pt x="653720" y="1710538"/>
                  </a:cubicBezTo>
                  <a:cubicBezTo>
                    <a:pt x="662483" y="1714043"/>
                    <a:pt x="680008" y="1715796"/>
                    <a:pt x="681761" y="1719301"/>
                  </a:cubicBezTo>
                  <a:cubicBezTo>
                    <a:pt x="680008" y="1718425"/>
                    <a:pt x="678256" y="1717986"/>
                    <a:pt x="677161" y="1717767"/>
                  </a:cubicBezTo>
                  <a:lnTo>
                    <a:pt x="676885" y="1717718"/>
                  </a:lnTo>
                  <a:lnTo>
                    <a:pt x="684390" y="1721053"/>
                  </a:lnTo>
                  <a:cubicBezTo>
                    <a:pt x="686581" y="1721492"/>
                    <a:pt x="687895" y="1721053"/>
                    <a:pt x="687019" y="1719301"/>
                  </a:cubicBezTo>
                  <a:cubicBezTo>
                    <a:pt x="697535" y="1722806"/>
                    <a:pt x="692277" y="1724559"/>
                    <a:pt x="685266" y="1724559"/>
                  </a:cubicBezTo>
                  <a:cubicBezTo>
                    <a:pt x="674751" y="1719301"/>
                    <a:pt x="658977" y="1712290"/>
                    <a:pt x="653720" y="1715796"/>
                  </a:cubicBezTo>
                  <a:cubicBezTo>
                    <a:pt x="650214" y="1712290"/>
                    <a:pt x="644956" y="1715796"/>
                    <a:pt x="641451" y="1712290"/>
                  </a:cubicBezTo>
                  <a:cubicBezTo>
                    <a:pt x="643204" y="1710538"/>
                    <a:pt x="651967" y="1714043"/>
                    <a:pt x="648462" y="1712290"/>
                  </a:cubicBezTo>
                  <a:lnTo>
                    <a:pt x="634737" y="1708859"/>
                  </a:lnTo>
                  <a:close/>
                  <a:moveTo>
                    <a:pt x="955166" y="1705542"/>
                  </a:moveTo>
                  <a:lnTo>
                    <a:pt x="955914" y="1705598"/>
                  </a:lnTo>
                  <a:lnTo>
                    <a:pt x="955358" y="1705773"/>
                  </a:lnTo>
                  <a:close/>
                  <a:moveTo>
                    <a:pt x="954208" y="1704787"/>
                  </a:moveTo>
                  <a:cubicBezTo>
                    <a:pt x="954674" y="1704842"/>
                    <a:pt x="954838" y="1705061"/>
                    <a:pt x="954948" y="1705280"/>
                  </a:cubicBezTo>
                  <a:lnTo>
                    <a:pt x="955166" y="1705542"/>
                  </a:lnTo>
                  <a:lnTo>
                    <a:pt x="951661" y="1705280"/>
                  </a:lnTo>
                  <a:cubicBezTo>
                    <a:pt x="952976" y="1704842"/>
                    <a:pt x="953743" y="1704732"/>
                    <a:pt x="954208" y="1704787"/>
                  </a:cubicBezTo>
                  <a:close/>
                  <a:moveTo>
                    <a:pt x="867537" y="1703527"/>
                  </a:moveTo>
                  <a:cubicBezTo>
                    <a:pt x="878052" y="1703527"/>
                    <a:pt x="869289" y="1708785"/>
                    <a:pt x="862279" y="1707033"/>
                  </a:cubicBezTo>
                  <a:cubicBezTo>
                    <a:pt x="867537" y="1705280"/>
                    <a:pt x="864032" y="1705280"/>
                    <a:pt x="867537" y="1703527"/>
                  </a:cubicBezTo>
                  <a:close/>
                  <a:moveTo>
                    <a:pt x="594131" y="1703527"/>
                  </a:moveTo>
                  <a:cubicBezTo>
                    <a:pt x="599389" y="1707033"/>
                    <a:pt x="613410" y="1708785"/>
                    <a:pt x="611657" y="1710538"/>
                  </a:cubicBezTo>
                  <a:cubicBezTo>
                    <a:pt x="606399" y="1708785"/>
                    <a:pt x="606399" y="1708785"/>
                    <a:pt x="601142" y="1708785"/>
                  </a:cubicBezTo>
                  <a:cubicBezTo>
                    <a:pt x="599389" y="1707033"/>
                    <a:pt x="588873" y="1705280"/>
                    <a:pt x="594131" y="1703527"/>
                  </a:cubicBezTo>
                  <a:close/>
                  <a:moveTo>
                    <a:pt x="872794" y="1701775"/>
                  </a:moveTo>
                  <a:cubicBezTo>
                    <a:pt x="874547" y="1701775"/>
                    <a:pt x="878052" y="1701775"/>
                    <a:pt x="881557" y="1701775"/>
                  </a:cubicBezTo>
                  <a:cubicBezTo>
                    <a:pt x="878052" y="1703527"/>
                    <a:pt x="869289" y="1703527"/>
                    <a:pt x="872794" y="1701775"/>
                  </a:cubicBezTo>
                  <a:close/>
                  <a:moveTo>
                    <a:pt x="597897" y="1700388"/>
                  </a:moveTo>
                  <a:lnTo>
                    <a:pt x="601771" y="1701802"/>
                  </a:lnTo>
                  <a:cubicBezTo>
                    <a:pt x="605633" y="1703199"/>
                    <a:pt x="609028" y="1704404"/>
                    <a:pt x="611657" y="1705280"/>
                  </a:cubicBezTo>
                  <a:cubicBezTo>
                    <a:pt x="602894" y="1703527"/>
                    <a:pt x="599389" y="1701775"/>
                    <a:pt x="601142" y="1705280"/>
                  </a:cubicBezTo>
                  <a:cubicBezTo>
                    <a:pt x="593255" y="1702651"/>
                    <a:pt x="598184" y="1702980"/>
                    <a:pt x="598923" y="1701830"/>
                  </a:cubicBezTo>
                  <a:close/>
                  <a:moveTo>
                    <a:pt x="596166" y="1699756"/>
                  </a:moveTo>
                  <a:lnTo>
                    <a:pt x="597636" y="1700022"/>
                  </a:lnTo>
                  <a:lnTo>
                    <a:pt x="597897" y="1700388"/>
                  </a:lnTo>
                  <a:close/>
                  <a:moveTo>
                    <a:pt x="1088364" y="1693012"/>
                  </a:moveTo>
                  <a:cubicBezTo>
                    <a:pt x="1081354" y="1696517"/>
                    <a:pt x="1090117" y="1696517"/>
                    <a:pt x="1083106" y="1698270"/>
                  </a:cubicBezTo>
                  <a:cubicBezTo>
                    <a:pt x="1081354" y="1698270"/>
                    <a:pt x="1077849" y="1700022"/>
                    <a:pt x="1076096" y="1700022"/>
                  </a:cubicBezTo>
                  <a:cubicBezTo>
                    <a:pt x="1083106" y="1696517"/>
                    <a:pt x="1083106" y="1694764"/>
                    <a:pt x="1088364" y="1693012"/>
                  </a:cubicBezTo>
                  <a:close/>
                  <a:moveTo>
                    <a:pt x="1104138" y="1687754"/>
                  </a:moveTo>
                  <a:cubicBezTo>
                    <a:pt x="1102385" y="1689507"/>
                    <a:pt x="1105890" y="1689507"/>
                    <a:pt x="1104138" y="1689507"/>
                  </a:cubicBezTo>
                  <a:cubicBezTo>
                    <a:pt x="1098880" y="1689507"/>
                    <a:pt x="1093622" y="1691259"/>
                    <a:pt x="1088364" y="1693012"/>
                  </a:cubicBezTo>
                  <a:cubicBezTo>
                    <a:pt x="1093622" y="1689507"/>
                    <a:pt x="1098880" y="1689507"/>
                    <a:pt x="1104138" y="1687754"/>
                  </a:cubicBezTo>
                  <a:close/>
                  <a:moveTo>
                    <a:pt x="562584" y="1687754"/>
                  </a:moveTo>
                  <a:cubicBezTo>
                    <a:pt x="570471" y="1690383"/>
                    <a:pt x="580110" y="1693888"/>
                    <a:pt x="589092" y="1697174"/>
                  </a:cubicBezTo>
                  <a:lnTo>
                    <a:pt x="596166" y="1699756"/>
                  </a:lnTo>
                  <a:lnTo>
                    <a:pt x="591886" y="1698982"/>
                  </a:lnTo>
                  <a:cubicBezTo>
                    <a:pt x="585806" y="1697174"/>
                    <a:pt x="579234" y="1693888"/>
                    <a:pt x="576605" y="1696517"/>
                  </a:cubicBezTo>
                  <a:cubicBezTo>
                    <a:pt x="576605" y="1691259"/>
                    <a:pt x="567842" y="1693012"/>
                    <a:pt x="562584" y="1687754"/>
                  </a:cubicBezTo>
                  <a:close/>
                  <a:moveTo>
                    <a:pt x="1128674" y="1686001"/>
                  </a:moveTo>
                  <a:cubicBezTo>
                    <a:pt x="1119911" y="1693012"/>
                    <a:pt x="1112901" y="1691259"/>
                    <a:pt x="1104138" y="1694764"/>
                  </a:cubicBezTo>
                  <a:cubicBezTo>
                    <a:pt x="1107643" y="1689507"/>
                    <a:pt x="1119911" y="1687754"/>
                    <a:pt x="1128674" y="1686001"/>
                  </a:cubicBezTo>
                  <a:close/>
                  <a:moveTo>
                    <a:pt x="1076096" y="1686001"/>
                  </a:moveTo>
                  <a:cubicBezTo>
                    <a:pt x="1074343" y="1687754"/>
                    <a:pt x="1074343" y="1689507"/>
                    <a:pt x="1069086" y="1693012"/>
                  </a:cubicBezTo>
                  <a:cubicBezTo>
                    <a:pt x="1058570" y="1689507"/>
                    <a:pt x="1062075" y="1691259"/>
                    <a:pt x="1076096" y="1686001"/>
                  </a:cubicBezTo>
                  <a:close/>
                  <a:moveTo>
                    <a:pt x="1114653" y="1684249"/>
                  </a:moveTo>
                  <a:cubicBezTo>
                    <a:pt x="1112901" y="1686001"/>
                    <a:pt x="1119911" y="1686001"/>
                    <a:pt x="1111148" y="1689507"/>
                  </a:cubicBezTo>
                  <a:cubicBezTo>
                    <a:pt x="1109396" y="1689507"/>
                    <a:pt x="1107643" y="1686001"/>
                    <a:pt x="1114653" y="1684249"/>
                  </a:cubicBezTo>
                  <a:close/>
                  <a:moveTo>
                    <a:pt x="1135602" y="1677074"/>
                  </a:moveTo>
                  <a:cubicBezTo>
                    <a:pt x="1137437" y="1676800"/>
                    <a:pt x="1138752" y="1676800"/>
                    <a:pt x="1139190" y="1677238"/>
                  </a:cubicBezTo>
                  <a:cubicBezTo>
                    <a:pt x="1132179" y="1677238"/>
                    <a:pt x="1123416" y="1682496"/>
                    <a:pt x="1121664" y="1684249"/>
                  </a:cubicBezTo>
                  <a:cubicBezTo>
                    <a:pt x="1125169" y="1680744"/>
                    <a:pt x="1109396" y="1686001"/>
                    <a:pt x="1114653" y="1682496"/>
                  </a:cubicBezTo>
                  <a:cubicBezTo>
                    <a:pt x="1119911" y="1681182"/>
                    <a:pt x="1130098" y="1677896"/>
                    <a:pt x="1135602" y="1677074"/>
                  </a:cubicBezTo>
                  <a:close/>
                  <a:moveTo>
                    <a:pt x="1157592" y="1677019"/>
                  </a:moveTo>
                  <a:cubicBezTo>
                    <a:pt x="1158906" y="1676800"/>
                    <a:pt x="1159345" y="1677238"/>
                    <a:pt x="1156716" y="1678991"/>
                  </a:cubicBezTo>
                  <a:cubicBezTo>
                    <a:pt x="1151458" y="1678991"/>
                    <a:pt x="1147953" y="1680744"/>
                    <a:pt x="1144447" y="1682496"/>
                  </a:cubicBezTo>
                  <a:cubicBezTo>
                    <a:pt x="1140942" y="1682496"/>
                    <a:pt x="1137437" y="1684249"/>
                    <a:pt x="1139190" y="1682496"/>
                  </a:cubicBezTo>
                  <a:cubicBezTo>
                    <a:pt x="1149705" y="1682496"/>
                    <a:pt x="1146200" y="1678991"/>
                    <a:pt x="1142695" y="1678991"/>
                  </a:cubicBezTo>
                  <a:cubicBezTo>
                    <a:pt x="1146200" y="1678991"/>
                    <a:pt x="1147953" y="1677238"/>
                    <a:pt x="1151458" y="1677238"/>
                  </a:cubicBezTo>
                  <a:cubicBezTo>
                    <a:pt x="1149705" y="1678991"/>
                    <a:pt x="1149705" y="1678991"/>
                    <a:pt x="1153210" y="1678991"/>
                  </a:cubicBezTo>
                  <a:cubicBezTo>
                    <a:pt x="1154087" y="1678115"/>
                    <a:pt x="1156278" y="1677238"/>
                    <a:pt x="1157592" y="1677019"/>
                  </a:cubicBezTo>
                  <a:close/>
                  <a:moveTo>
                    <a:pt x="529285" y="1671981"/>
                  </a:moveTo>
                  <a:cubicBezTo>
                    <a:pt x="539801" y="1675486"/>
                    <a:pt x="550316" y="1680744"/>
                    <a:pt x="560832" y="1686001"/>
                  </a:cubicBezTo>
                  <a:cubicBezTo>
                    <a:pt x="550316" y="1682496"/>
                    <a:pt x="531038" y="1678991"/>
                    <a:pt x="529285" y="1671981"/>
                  </a:cubicBezTo>
                  <a:close/>
                  <a:moveTo>
                    <a:pt x="1189495" y="1668284"/>
                  </a:moveTo>
                  <a:cubicBezTo>
                    <a:pt x="1190891" y="1668037"/>
                    <a:pt x="1191768" y="1668037"/>
                    <a:pt x="1191768" y="1668475"/>
                  </a:cubicBezTo>
                  <a:cubicBezTo>
                    <a:pt x="1188263" y="1668475"/>
                    <a:pt x="1186510" y="1670228"/>
                    <a:pt x="1186510" y="1670228"/>
                  </a:cubicBezTo>
                  <a:cubicBezTo>
                    <a:pt x="1175994" y="1675486"/>
                    <a:pt x="1165479" y="1673733"/>
                    <a:pt x="1165479" y="1677238"/>
                  </a:cubicBezTo>
                  <a:cubicBezTo>
                    <a:pt x="1161973" y="1677238"/>
                    <a:pt x="1158468" y="1675486"/>
                    <a:pt x="1156716" y="1671981"/>
                  </a:cubicBezTo>
                  <a:cubicBezTo>
                    <a:pt x="1161973" y="1671981"/>
                    <a:pt x="1174242" y="1670228"/>
                    <a:pt x="1172489" y="1671981"/>
                  </a:cubicBezTo>
                  <a:cubicBezTo>
                    <a:pt x="1176432" y="1671981"/>
                    <a:pt x="1185305" y="1669023"/>
                    <a:pt x="1189495" y="1668284"/>
                  </a:cubicBezTo>
                  <a:close/>
                  <a:moveTo>
                    <a:pt x="1200531" y="1661465"/>
                  </a:moveTo>
                  <a:cubicBezTo>
                    <a:pt x="1198778" y="1664970"/>
                    <a:pt x="1186510" y="1666723"/>
                    <a:pt x="1188263" y="1664970"/>
                  </a:cubicBezTo>
                  <a:cubicBezTo>
                    <a:pt x="1191768" y="1664970"/>
                    <a:pt x="1195273" y="1661465"/>
                    <a:pt x="1200531" y="1661465"/>
                  </a:cubicBezTo>
                  <a:close/>
                  <a:moveTo>
                    <a:pt x="508993" y="1660753"/>
                  </a:moveTo>
                  <a:cubicBezTo>
                    <a:pt x="507268" y="1660589"/>
                    <a:pt x="508254" y="1661903"/>
                    <a:pt x="508254" y="1663218"/>
                  </a:cubicBezTo>
                  <a:cubicBezTo>
                    <a:pt x="510006" y="1662341"/>
                    <a:pt x="513073" y="1663656"/>
                    <a:pt x="516579" y="1665627"/>
                  </a:cubicBezTo>
                  <a:lnTo>
                    <a:pt x="523731" y="1669776"/>
                  </a:lnTo>
                  <a:lnTo>
                    <a:pt x="522521" y="1667928"/>
                  </a:lnTo>
                  <a:cubicBezTo>
                    <a:pt x="522932" y="1666942"/>
                    <a:pt x="527532" y="1668913"/>
                    <a:pt x="522275" y="1664970"/>
                  </a:cubicBezTo>
                  <a:cubicBezTo>
                    <a:pt x="513512" y="1664970"/>
                    <a:pt x="517017" y="1663218"/>
                    <a:pt x="511759" y="1661465"/>
                  </a:cubicBezTo>
                  <a:cubicBezTo>
                    <a:pt x="510444" y="1661027"/>
                    <a:pt x="509568" y="1660808"/>
                    <a:pt x="508993" y="1660753"/>
                  </a:cubicBezTo>
                  <a:close/>
                  <a:moveTo>
                    <a:pt x="944651" y="1659712"/>
                  </a:moveTo>
                  <a:cubicBezTo>
                    <a:pt x="939393" y="1659712"/>
                    <a:pt x="932383" y="1661465"/>
                    <a:pt x="927125" y="1661465"/>
                  </a:cubicBezTo>
                  <a:cubicBezTo>
                    <a:pt x="928878" y="1661465"/>
                    <a:pt x="927125" y="1663218"/>
                    <a:pt x="930630" y="1663218"/>
                  </a:cubicBezTo>
                  <a:cubicBezTo>
                    <a:pt x="939393" y="1657960"/>
                    <a:pt x="942898" y="1663218"/>
                    <a:pt x="946404" y="1663218"/>
                  </a:cubicBezTo>
                  <a:cubicBezTo>
                    <a:pt x="951661" y="1661465"/>
                    <a:pt x="949909" y="1659712"/>
                    <a:pt x="953414" y="1659712"/>
                  </a:cubicBezTo>
                  <a:cubicBezTo>
                    <a:pt x="951661" y="1659712"/>
                    <a:pt x="949909" y="1659712"/>
                    <a:pt x="946404" y="1659712"/>
                  </a:cubicBezTo>
                  <a:close/>
                  <a:moveTo>
                    <a:pt x="956919" y="1657960"/>
                  </a:moveTo>
                  <a:cubicBezTo>
                    <a:pt x="960424" y="1659712"/>
                    <a:pt x="962177" y="1659712"/>
                    <a:pt x="967435" y="1659712"/>
                  </a:cubicBezTo>
                  <a:cubicBezTo>
                    <a:pt x="970940" y="1657960"/>
                    <a:pt x="969187" y="1657960"/>
                    <a:pt x="969187" y="1657960"/>
                  </a:cubicBezTo>
                  <a:cubicBezTo>
                    <a:pt x="963930" y="1657960"/>
                    <a:pt x="960424" y="1657960"/>
                    <a:pt x="956919" y="1657960"/>
                  </a:cubicBezTo>
                  <a:close/>
                  <a:moveTo>
                    <a:pt x="1247851" y="1650949"/>
                  </a:moveTo>
                  <a:cubicBezTo>
                    <a:pt x="1242593" y="1652264"/>
                    <a:pt x="1242264" y="1654564"/>
                    <a:pt x="1239471" y="1656371"/>
                  </a:cubicBezTo>
                  <a:lnTo>
                    <a:pt x="1235649" y="1657933"/>
                  </a:lnTo>
                  <a:lnTo>
                    <a:pt x="1237062" y="1657905"/>
                  </a:lnTo>
                  <a:cubicBezTo>
                    <a:pt x="1238212" y="1657631"/>
                    <a:pt x="1239526" y="1657084"/>
                    <a:pt x="1240841" y="1656207"/>
                  </a:cubicBezTo>
                  <a:cubicBezTo>
                    <a:pt x="1237335" y="1661465"/>
                    <a:pt x="1232078" y="1657960"/>
                    <a:pt x="1228572" y="1661465"/>
                  </a:cubicBezTo>
                  <a:cubicBezTo>
                    <a:pt x="1232078" y="1663218"/>
                    <a:pt x="1242593" y="1661465"/>
                    <a:pt x="1251356" y="1654455"/>
                  </a:cubicBezTo>
                  <a:cubicBezTo>
                    <a:pt x="1246098" y="1652702"/>
                    <a:pt x="1246098" y="1654455"/>
                    <a:pt x="1247851" y="1650949"/>
                  </a:cubicBezTo>
                  <a:close/>
                  <a:moveTo>
                    <a:pt x="1223315" y="1650949"/>
                  </a:moveTo>
                  <a:lnTo>
                    <a:pt x="1218057" y="1654455"/>
                  </a:lnTo>
                  <a:cubicBezTo>
                    <a:pt x="1214551" y="1654455"/>
                    <a:pt x="1211046" y="1656207"/>
                    <a:pt x="1212799" y="1654455"/>
                  </a:cubicBezTo>
                  <a:cubicBezTo>
                    <a:pt x="1216304" y="1654455"/>
                    <a:pt x="1219809" y="1650949"/>
                    <a:pt x="1223315" y="1650949"/>
                  </a:cubicBezTo>
                  <a:close/>
                  <a:moveTo>
                    <a:pt x="1058570" y="1642186"/>
                  </a:moveTo>
                  <a:cubicBezTo>
                    <a:pt x="1051560" y="1643939"/>
                    <a:pt x="1044549" y="1645692"/>
                    <a:pt x="1037539" y="1647444"/>
                  </a:cubicBezTo>
                  <a:cubicBezTo>
                    <a:pt x="1020013" y="1650949"/>
                    <a:pt x="1004239" y="1652702"/>
                    <a:pt x="986713" y="1654455"/>
                  </a:cubicBezTo>
                  <a:cubicBezTo>
                    <a:pt x="988466" y="1654455"/>
                    <a:pt x="988466" y="1654455"/>
                    <a:pt x="988466" y="1656207"/>
                  </a:cubicBezTo>
                  <a:cubicBezTo>
                    <a:pt x="984961" y="1656207"/>
                    <a:pt x="979703" y="1656207"/>
                    <a:pt x="976198" y="1657960"/>
                  </a:cubicBezTo>
                  <a:cubicBezTo>
                    <a:pt x="988466" y="1656207"/>
                    <a:pt x="979703" y="1659712"/>
                    <a:pt x="984961" y="1661465"/>
                  </a:cubicBezTo>
                  <a:cubicBezTo>
                    <a:pt x="991971" y="1659712"/>
                    <a:pt x="990219" y="1659712"/>
                    <a:pt x="990219" y="1657960"/>
                  </a:cubicBezTo>
                  <a:cubicBezTo>
                    <a:pt x="998982" y="1656207"/>
                    <a:pt x="1013002" y="1654455"/>
                    <a:pt x="1025271" y="1652702"/>
                  </a:cubicBezTo>
                  <a:cubicBezTo>
                    <a:pt x="1025271" y="1650949"/>
                    <a:pt x="1032281" y="1649197"/>
                    <a:pt x="1037539" y="1647444"/>
                  </a:cubicBezTo>
                  <a:cubicBezTo>
                    <a:pt x="1042797" y="1647444"/>
                    <a:pt x="1034034" y="1649197"/>
                    <a:pt x="1041044" y="1649197"/>
                  </a:cubicBezTo>
                  <a:cubicBezTo>
                    <a:pt x="1046302" y="1645692"/>
                    <a:pt x="1053312" y="1643939"/>
                    <a:pt x="1058570" y="1642186"/>
                  </a:cubicBezTo>
                  <a:close/>
                  <a:moveTo>
                    <a:pt x="465753" y="1641748"/>
                  </a:moveTo>
                  <a:cubicBezTo>
                    <a:pt x="467944" y="1642624"/>
                    <a:pt x="470573" y="1643939"/>
                    <a:pt x="471449" y="1643939"/>
                  </a:cubicBezTo>
                  <a:lnTo>
                    <a:pt x="465648" y="1641763"/>
                  </a:lnTo>
                  <a:close/>
                  <a:moveTo>
                    <a:pt x="1076069" y="1639968"/>
                  </a:moveTo>
                  <a:cubicBezTo>
                    <a:pt x="1076753" y="1639886"/>
                    <a:pt x="1077411" y="1639996"/>
                    <a:pt x="1077849" y="1640434"/>
                  </a:cubicBezTo>
                  <a:lnTo>
                    <a:pt x="1076067" y="1639969"/>
                  </a:lnTo>
                  <a:close/>
                  <a:moveTo>
                    <a:pt x="441655" y="1633423"/>
                  </a:moveTo>
                  <a:cubicBezTo>
                    <a:pt x="450418" y="1635176"/>
                    <a:pt x="453923" y="1642186"/>
                    <a:pt x="462686" y="1643939"/>
                  </a:cubicBezTo>
                  <a:cubicBezTo>
                    <a:pt x="462686" y="1642186"/>
                    <a:pt x="460934" y="1640434"/>
                    <a:pt x="457428" y="1638681"/>
                  </a:cubicBezTo>
                  <a:lnTo>
                    <a:pt x="465648" y="1641763"/>
                  </a:lnTo>
                  <a:lnTo>
                    <a:pt x="462686" y="1642186"/>
                  </a:lnTo>
                  <a:cubicBezTo>
                    <a:pt x="469697" y="1647444"/>
                    <a:pt x="471449" y="1643939"/>
                    <a:pt x="476707" y="1649197"/>
                  </a:cubicBezTo>
                  <a:cubicBezTo>
                    <a:pt x="467944" y="1645692"/>
                    <a:pt x="473202" y="1650949"/>
                    <a:pt x="473202" y="1652702"/>
                  </a:cubicBezTo>
                  <a:cubicBezTo>
                    <a:pt x="467944" y="1647444"/>
                    <a:pt x="460934" y="1643939"/>
                    <a:pt x="452171" y="1640434"/>
                  </a:cubicBezTo>
                  <a:cubicBezTo>
                    <a:pt x="448665" y="1636929"/>
                    <a:pt x="445160" y="1636929"/>
                    <a:pt x="441655" y="1633423"/>
                  </a:cubicBezTo>
                  <a:close/>
                  <a:moveTo>
                    <a:pt x="1123416" y="1626413"/>
                  </a:moveTo>
                  <a:lnTo>
                    <a:pt x="1118762" y="1627706"/>
                  </a:lnTo>
                  <a:lnTo>
                    <a:pt x="1118816" y="1627508"/>
                  </a:lnTo>
                  <a:cubicBezTo>
                    <a:pt x="1120349" y="1626851"/>
                    <a:pt x="1122540" y="1626413"/>
                    <a:pt x="1123416" y="1626413"/>
                  </a:cubicBezTo>
                  <a:close/>
                  <a:moveTo>
                    <a:pt x="406603" y="1610640"/>
                  </a:moveTo>
                  <a:cubicBezTo>
                    <a:pt x="410108" y="1610640"/>
                    <a:pt x="410108" y="1612392"/>
                    <a:pt x="417119" y="1614145"/>
                  </a:cubicBezTo>
                  <a:lnTo>
                    <a:pt x="420624" y="1617650"/>
                  </a:lnTo>
                  <a:cubicBezTo>
                    <a:pt x="420624" y="1617650"/>
                    <a:pt x="417119" y="1619403"/>
                    <a:pt x="413613" y="1615897"/>
                  </a:cubicBezTo>
                  <a:cubicBezTo>
                    <a:pt x="420624" y="1615897"/>
                    <a:pt x="410108" y="1614145"/>
                    <a:pt x="406603" y="1610640"/>
                  </a:cubicBezTo>
                  <a:close/>
                  <a:moveTo>
                    <a:pt x="390830" y="1600124"/>
                  </a:moveTo>
                  <a:cubicBezTo>
                    <a:pt x="396087" y="1601877"/>
                    <a:pt x="401345" y="1603629"/>
                    <a:pt x="401345" y="1603629"/>
                  </a:cubicBezTo>
                  <a:cubicBezTo>
                    <a:pt x="404850" y="1605382"/>
                    <a:pt x="403098" y="1605382"/>
                    <a:pt x="404850" y="1607134"/>
                  </a:cubicBezTo>
                  <a:cubicBezTo>
                    <a:pt x="397840" y="1605382"/>
                    <a:pt x="399593" y="1605382"/>
                    <a:pt x="397840" y="1607134"/>
                  </a:cubicBezTo>
                  <a:cubicBezTo>
                    <a:pt x="397840" y="1605382"/>
                    <a:pt x="396087" y="1605382"/>
                    <a:pt x="394335" y="1603629"/>
                  </a:cubicBezTo>
                  <a:close/>
                  <a:moveTo>
                    <a:pt x="1351254" y="1594866"/>
                  </a:moveTo>
                  <a:lnTo>
                    <a:pt x="1342820" y="1600234"/>
                  </a:lnTo>
                  <a:lnTo>
                    <a:pt x="1342491" y="1600124"/>
                  </a:lnTo>
                  <a:lnTo>
                    <a:pt x="1337485" y="1603629"/>
                  </a:lnTo>
                  <a:lnTo>
                    <a:pt x="1331976" y="1607134"/>
                  </a:lnTo>
                  <a:cubicBezTo>
                    <a:pt x="1331976" y="1603629"/>
                    <a:pt x="1349502" y="1593114"/>
                    <a:pt x="1351254" y="1594866"/>
                  </a:cubicBezTo>
                  <a:close/>
                  <a:moveTo>
                    <a:pt x="387324" y="1591361"/>
                  </a:moveTo>
                  <a:cubicBezTo>
                    <a:pt x="394335" y="1596619"/>
                    <a:pt x="399593" y="1598371"/>
                    <a:pt x="403098" y="1601877"/>
                  </a:cubicBezTo>
                  <a:cubicBezTo>
                    <a:pt x="397840" y="1600124"/>
                    <a:pt x="396087" y="1596619"/>
                    <a:pt x="390830" y="1596619"/>
                  </a:cubicBezTo>
                  <a:close/>
                  <a:moveTo>
                    <a:pt x="1358265" y="1586103"/>
                  </a:moveTo>
                  <a:cubicBezTo>
                    <a:pt x="1353007" y="1591361"/>
                    <a:pt x="1363522" y="1586103"/>
                    <a:pt x="1356512" y="1591361"/>
                  </a:cubicBezTo>
                  <a:cubicBezTo>
                    <a:pt x="1356512" y="1586103"/>
                    <a:pt x="1344244" y="1598371"/>
                    <a:pt x="1340739" y="1594866"/>
                  </a:cubicBezTo>
                  <a:cubicBezTo>
                    <a:pt x="1347749" y="1587856"/>
                    <a:pt x="1353007" y="1589608"/>
                    <a:pt x="1358265" y="1586103"/>
                  </a:cubicBezTo>
                  <a:close/>
                  <a:moveTo>
                    <a:pt x="366293" y="1579093"/>
                  </a:moveTo>
                  <a:cubicBezTo>
                    <a:pt x="371551" y="1580845"/>
                    <a:pt x="375056" y="1586103"/>
                    <a:pt x="380314" y="1587856"/>
                  </a:cubicBezTo>
                  <a:cubicBezTo>
                    <a:pt x="382067" y="1589608"/>
                    <a:pt x="387324" y="1593114"/>
                    <a:pt x="382067" y="1593114"/>
                  </a:cubicBezTo>
                  <a:cubicBezTo>
                    <a:pt x="378561" y="1586103"/>
                    <a:pt x="371551" y="1584351"/>
                    <a:pt x="366293" y="1579093"/>
                  </a:cubicBezTo>
                  <a:close/>
                  <a:moveTo>
                    <a:pt x="354025" y="1570330"/>
                  </a:moveTo>
                  <a:cubicBezTo>
                    <a:pt x="355778" y="1572082"/>
                    <a:pt x="357530" y="1572082"/>
                    <a:pt x="359283" y="1573835"/>
                  </a:cubicBezTo>
                  <a:cubicBezTo>
                    <a:pt x="362788" y="1577340"/>
                    <a:pt x="361035" y="1577340"/>
                    <a:pt x="355778" y="1575588"/>
                  </a:cubicBezTo>
                  <a:cubicBezTo>
                    <a:pt x="354025" y="1572082"/>
                    <a:pt x="354025" y="1570330"/>
                    <a:pt x="354025" y="1570330"/>
                  </a:cubicBezTo>
                  <a:close/>
                  <a:moveTo>
                    <a:pt x="1260643" y="1569306"/>
                  </a:moveTo>
                  <a:lnTo>
                    <a:pt x="1259194" y="1570251"/>
                  </a:lnTo>
                  <a:lnTo>
                    <a:pt x="1258367" y="1570330"/>
                  </a:lnTo>
                  <a:close/>
                  <a:moveTo>
                    <a:pt x="1267130" y="1565072"/>
                  </a:moveTo>
                  <a:cubicBezTo>
                    <a:pt x="1265377" y="1566825"/>
                    <a:pt x="1264062" y="1567701"/>
                    <a:pt x="1262748" y="1568358"/>
                  </a:cubicBezTo>
                  <a:lnTo>
                    <a:pt x="1260643" y="1569306"/>
                  </a:lnTo>
                  <a:close/>
                  <a:moveTo>
                    <a:pt x="344824" y="1564634"/>
                  </a:moveTo>
                  <a:cubicBezTo>
                    <a:pt x="344714" y="1564524"/>
                    <a:pt x="344824" y="1564634"/>
                    <a:pt x="345262" y="1565072"/>
                  </a:cubicBezTo>
                  <a:cubicBezTo>
                    <a:pt x="348767" y="1566825"/>
                    <a:pt x="348767" y="1565072"/>
                    <a:pt x="350520" y="1566825"/>
                  </a:cubicBezTo>
                  <a:cubicBezTo>
                    <a:pt x="354025" y="1568577"/>
                    <a:pt x="350520" y="1568577"/>
                    <a:pt x="354025" y="1570330"/>
                  </a:cubicBezTo>
                  <a:lnTo>
                    <a:pt x="348767" y="1568577"/>
                  </a:lnTo>
                  <a:cubicBezTo>
                    <a:pt x="347453" y="1567263"/>
                    <a:pt x="345152" y="1564962"/>
                    <a:pt x="344824" y="1564634"/>
                  </a:cubicBezTo>
                  <a:close/>
                  <a:moveTo>
                    <a:pt x="1415754" y="1564076"/>
                  </a:moveTo>
                  <a:lnTo>
                    <a:pt x="1415498" y="1564168"/>
                  </a:lnTo>
                  <a:lnTo>
                    <a:pt x="1415178" y="1564484"/>
                  </a:lnTo>
                  <a:close/>
                  <a:moveTo>
                    <a:pt x="331241" y="1556309"/>
                  </a:moveTo>
                  <a:cubicBezTo>
                    <a:pt x="336499" y="1558062"/>
                    <a:pt x="343509" y="1568577"/>
                    <a:pt x="341757" y="1568577"/>
                  </a:cubicBezTo>
                  <a:cubicBezTo>
                    <a:pt x="338252" y="1565072"/>
                    <a:pt x="334746" y="1559814"/>
                    <a:pt x="331241" y="1556309"/>
                  </a:cubicBezTo>
                  <a:close/>
                  <a:moveTo>
                    <a:pt x="1434795" y="1549766"/>
                  </a:moveTo>
                  <a:lnTo>
                    <a:pt x="1434503" y="1550175"/>
                  </a:lnTo>
                  <a:lnTo>
                    <a:pt x="1433433" y="1550855"/>
                  </a:lnTo>
                  <a:close/>
                  <a:moveTo>
                    <a:pt x="315577" y="1545629"/>
                  </a:moveTo>
                  <a:cubicBezTo>
                    <a:pt x="315468" y="1545355"/>
                    <a:pt x="315906" y="1545355"/>
                    <a:pt x="317220" y="1545793"/>
                  </a:cubicBezTo>
                  <a:cubicBezTo>
                    <a:pt x="322478" y="1552804"/>
                    <a:pt x="325983" y="1549299"/>
                    <a:pt x="331241" y="1556309"/>
                  </a:cubicBezTo>
                  <a:lnTo>
                    <a:pt x="322478" y="1551051"/>
                  </a:lnTo>
                  <a:cubicBezTo>
                    <a:pt x="321164" y="1549737"/>
                    <a:pt x="315906" y="1546451"/>
                    <a:pt x="315577" y="1545629"/>
                  </a:cubicBezTo>
                  <a:close/>
                  <a:moveTo>
                    <a:pt x="1429786" y="1542251"/>
                  </a:moveTo>
                  <a:cubicBezTo>
                    <a:pt x="1430203" y="1542069"/>
                    <a:pt x="1430340" y="1542069"/>
                    <a:pt x="1430121" y="1542288"/>
                  </a:cubicBezTo>
                  <a:cubicBezTo>
                    <a:pt x="1424863" y="1544041"/>
                    <a:pt x="1421358" y="1552804"/>
                    <a:pt x="1414348" y="1554556"/>
                  </a:cubicBezTo>
                  <a:cubicBezTo>
                    <a:pt x="1416100" y="1551051"/>
                    <a:pt x="1409090" y="1559814"/>
                    <a:pt x="1405585" y="1559814"/>
                  </a:cubicBezTo>
                  <a:cubicBezTo>
                    <a:pt x="1410185" y="1553680"/>
                    <a:pt x="1426863" y="1543521"/>
                    <a:pt x="1429786" y="1542251"/>
                  </a:cubicBezTo>
                  <a:close/>
                  <a:moveTo>
                    <a:pt x="1428369" y="1537030"/>
                  </a:moveTo>
                  <a:cubicBezTo>
                    <a:pt x="1424863" y="1544041"/>
                    <a:pt x="1414348" y="1545793"/>
                    <a:pt x="1414348" y="1551051"/>
                  </a:cubicBezTo>
                  <a:cubicBezTo>
                    <a:pt x="1410843" y="1551051"/>
                    <a:pt x="1409090" y="1556309"/>
                    <a:pt x="1405585" y="1558062"/>
                  </a:cubicBezTo>
                  <a:cubicBezTo>
                    <a:pt x="1403832" y="1556309"/>
                    <a:pt x="1410843" y="1552804"/>
                    <a:pt x="1414348" y="1549299"/>
                  </a:cubicBezTo>
                  <a:cubicBezTo>
                    <a:pt x="1412595" y="1549299"/>
                    <a:pt x="1409090" y="1551051"/>
                    <a:pt x="1410843" y="1547546"/>
                  </a:cubicBezTo>
                  <a:cubicBezTo>
                    <a:pt x="1417853" y="1545793"/>
                    <a:pt x="1423111" y="1540536"/>
                    <a:pt x="1428369" y="1537030"/>
                  </a:cubicBezTo>
                  <a:close/>
                  <a:moveTo>
                    <a:pt x="1347749" y="1515999"/>
                  </a:moveTo>
                  <a:cubicBezTo>
                    <a:pt x="1340739" y="1519504"/>
                    <a:pt x="1335481" y="1523010"/>
                    <a:pt x="1331976" y="1528267"/>
                  </a:cubicBezTo>
                  <a:cubicBezTo>
                    <a:pt x="1335481" y="1523010"/>
                    <a:pt x="1347749" y="1517752"/>
                    <a:pt x="1347749" y="1515999"/>
                  </a:cubicBezTo>
                  <a:close/>
                  <a:moveTo>
                    <a:pt x="262890" y="1494968"/>
                  </a:moveTo>
                  <a:cubicBezTo>
                    <a:pt x="266395" y="1498473"/>
                    <a:pt x="269900" y="1500226"/>
                    <a:pt x="273405" y="1501978"/>
                  </a:cubicBezTo>
                  <a:cubicBezTo>
                    <a:pt x="276911" y="1507236"/>
                    <a:pt x="273405" y="1505484"/>
                    <a:pt x="269900" y="1505484"/>
                  </a:cubicBezTo>
                  <a:cubicBezTo>
                    <a:pt x="268148" y="1500226"/>
                    <a:pt x="264642" y="1500226"/>
                    <a:pt x="262890" y="1494968"/>
                  </a:cubicBezTo>
                  <a:close/>
                  <a:moveTo>
                    <a:pt x="238353" y="1470432"/>
                  </a:moveTo>
                  <a:cubicBezTo>
                    <a:pt x="240106" y="1470432"/>
                    <a:pt x="240106" y="1470432"/>
                    <a:pt x="241859" y="1470432"/>
                  </a:cubicBezTo>
                  <a:cubicBezTo>
                    <a:pt x="243611" y="1479195"/>
                    <a:pt x="254127" y="1480947"/>
                    <a:pt x="252374" y="1486205"/>
                  </a:cubicBezTo>
                  <a:cubicBezTo>
                    <a:pt x="247116" y="1480947"/>
                    <a:pt x="240106" y="1475689"/>
                    <a:pt x="238353" y="1470432"/>
                  </a:cubicBezTo>
                  <a:close/>
                  <a:moveTo>
                    <a:pt x="1530020" y="1461669"/>
                  </a:moveTo>
                  <a:cubicBezTo>
                    <a:pt x="1531772" y="1465174"/>
                    <a:pt x="1521257" y="1473937"/>
                    <a:pt x="1517751" y="1479195"/>
                  </a:cubicBezTo>
                  <a:cubicBezTo>
                    <a:pt x="1521257" y="1472184"/>
                    <a:pt x="1524762" y="1466926"/>
                    <a:pt x="1530020" y="1461669"/>
                  </a:cubicBezTo>
                  <a:close/>
                  <a:moveTo>
                    <a:pt x="227838" y="1456411"/>
                  </a:moveTo>
                  <a:cubicBezTo>
                    <a:pt x="231343" y="1459916"/>
                    <a:pt x="234848" y="1463421"/>
                    <a:pt x="236601" y="1466926"/>
                  </a:cubicBezTo>
                  <a:lnTo>
                    <a:pt x="229590" y="1463421"/>
                  </a:lnTo>
                  <a:close/>
                  <a:moveTo>
                    <a:pt x="1555432" y="1439980"/>
                  </a:moveTo>
                  <a:cubicBezTo>
                    <a:pt x="1555870" y="1439761"/>
                    <a:pt x="1556309" y="1439761"/>
                    <a:pt x="1556309" y="1440637"/>
                  </a:cubicBezTo>
                  <a:cubicBezTo>
                    <a:pt x="1552803" y="1442390"/>
                    <a:pt x="1549298" y="1445895"/>
                    <a:pt x="1545793" y="1449400"/>
                  </a:cubicBezTo>
                  <a:cubicBezTo>
                    <a:pt x="1547546" y="1445895"/>
                    <a:pt x="1549298" y="1444143"/>
                    <a:pt x="1551051" y="1442390"/>
                  </a:cubicBezTo>
                  <a:cubicBezTo>
                    <a:pt x="1549298" y="1444143"/>
                    <a:pt x="1552803" y="1442390"/>
                    <a:pt x="1554556" y="1440637"/>
                  </a:cubicBezTo>
                  <a:cubicBezTo>
                    <a:pt x="1554556" y="1440637"/>
                    <a:pt x="1554994" y="1440199"/>
                    <a:pt x="1555432" y="1439980"/>
                  </a:cubicBezTo>
                  <a:close/>
                  <a:moveTo>
                    <a:pt x="1458163" y="1428369"/>
                  </a:moveTo>
                  <a:cubicBezTo>
                    <a:pt x="1456410" y="1430122"/>
                    <a:pt x="1454658" y="1433627"/>
                    <a:pt x="1452905" y="1435380"/>
                  </a:cubicBezTo>
                  <a:cubicBezTo>
                    <a:pt x="1452905" y="1433627"/>
                    <a:pt x="1451153" y="1433627"/>
                    <a:pt x="1452905" y="1431874"/>
                  </a:cubicBezTo>
                  <a:cubicBezTo>
                    <a:pt x="1456410" y="1428369"/>
                    <a:pt x="1452905" y="1431874"/>
                    <a:pt x="1458163" y="1428369"/>
                  </a:cubicBezTo>
                  <a:close/>
                  <a:moveTo>
                    <a:pt x="203301" y="1426617"/>
                  </a:moveTo>
                  <a:cubicBezTo>
                    <a:pt x="206807" y="1431874"/>
                    <a:pt x="212064" y="1437132"/>
                    <a:pt x="215570" y="1442390"/>
                  </a:cubicBezTo>
                  <a:cubicBezTo>
                    <a:pt x="212064" y="1442390"/>
                    <a:pt x="210312" y="1438885"/>
                    <a:pt x="208559" y="1435380"/>
                  </a:cubicBezTo>
                  <a:cubicBezTo>
                    <a:pt x="206807" y="1435380"/>
                    <a:pt x="206807" y="1437132"/>
                    <a:pt x="203301" y="1433627"/>
                  </a:cubicBezTo>
                  <a:cubicBezTo>
                    <a:pt x="208559" y="1437132"/>
                    <a:pt x="199796" y="1423111"/>
                    <a:pt x="203301" y="1426617"/>
                  </a:cubicBezTo>
                  <a:close/>
                  <a:moveTo>
                    <a:pt x="189281" y="1421359"/>
                  </a:moveTo>
                  <a:cubicBezTo>
                    <a:pt x="191033" y="1424864"/>
                    <a:pt x="194538" y="1426617"/>
                    <a:pt x="196291" y="1430122"/>
                  </a:cubicBezTo>
                  <a:cubicBezTo>
                    <a:pt x="192786" y="1426617"/>
                    <a:pt x="198044" y="1431874"/>
                    <a:pt x="194538" y="1430122"/>
                  </a:cubicBezTo>
                  <a:cubicBezTo>
                    <a:pt x="191033" y="1426617"/>
                    <a:pt x="187528" y="1423111"/>
                    <a:pt x="189281" y="1421359"/>
                  </a:cubicBezTo>
                  <a:close/>
                  <a:moveTo>
                    <a:pt x="1489710" y="1395070"/>
                  </a:moveTo>
                  <a:cubicBezTo>
                    <a:pt x="1489710" y="1396822"/>
                    <a:pt x="1480947" y="1407338"/>
                    <a:pt x="1477442" y="1412596"/>
                  </a:cubicBezTo>
                  <a:cubicBezTo>
                    <a:pt x="1477442" y="1409091"/>
                    <a:pt x="1477442" y="1409091"/>
                    <a:pt x="1479194" y="1405585"/>
                  </a:cubicBezTo>
                  <a:cubicBezTo>
                    <a:pt x="1484452" y="1398575"/>
                    <a:pt x="1484452" y="1402080"/>
                    <a:pt x="1489710" y="1395070"/>
                  </a:cubicBezTo>
                  <a:close/>
                  <a:moveTo>
                    <a:pt x="161129" y="1371814"/>
                  </a:moveTo>
                  <a:cubicBezTo>
                    <a:pt x="161513" y="1371711"/>
                    <a:pt x="162115" y="1371848"/>
                    <a:pt x="162992" y="1372286"/>
                  </a:cubicBezTo>
                  <a:cubicBezTo>
                    <a:pt x="168249" y="1381049"/>
                    <a:pt x="171755" y="1389812"/>
                    <a:pt x="180518" y="1396822"/>
                  </a:cubicBezTo>
                  <a:cubicBezTo>
                    <a:pt x="184023" y="1403833"/>
                    <a:pt x="185775" y="1407338"/>
                    <a:pt x="182270" y="1407338"/>
                  </a:cubicBezTo>
                  <a:cubicBezTo>
                    <a:pt x="177012" y="1400328"/>
                    <a:pt x="178765" y="1400328"/>
                    <a:pt x="177012" y="1395070"/>
                  </a:cubicBezTo>
                  <a:cubicBezTo>
                    <a:pt x="170440" y="1388498"/>
                    <a:pt x="169783" y="1387840"/>
                    <a:pt x="168386" y="1387922"/>
                  </a:cubicBezTo>
                  <a:lnTo>
                    <a:pt x="166925" y="1388028"/>
                  </a:lnTo>
                  <a:lnTo>
                    <a:pt x="167373" y="1388717"/>
                  </a:lnTo>
                  <a:cubicBezTo>
                    <a:pt x="169564" y="1391565"/>
                    <a:pt x="171755" y="1394193"/>
                    <a:pt x="173507" y="1396822"/>
                  </a:cubicBezTo>
                  <a:cubicBezTo>
                    <a:pt x="166497" y="1393317"/>
                    <a:pt x="159486" y="1381049"/>
                    <a:pt x="161239" y="1379296"/>
                  </a:cubicBezTo>
                  <a:lnTo>
                    <a:pt x="165989" y="1386592"/>
                  </a:lnTo>
                  <a:lnTo>
                    <a:pt x="164963" y="1383623"/>
                  </a:lnTo>
                  <a:cubicBezTo>
                    <a:pt x="162772" y="1378831"/>
                    <a:pt x="159213" y="1372327"/>
                    <a:pt x="161129" y="1371814"/>
                  </a:cubicBezTo>
                  <a:close/>
                  <a:moveTo>
                    <a:pt x="145657" y="1362537"/>
                  </a:moveTo>
                  <a:cubicBezTo>
                    <a:pt x="145904" y="1362428"/>
                    <a:pt x="146342" y="1362647"/>
                    <a:pt x="147218" y="1363523"/>
                  </a:cubicBezTo>
                  <a:cubicBezTo>
                    <a:pt x="147218" y="1365276"/>
                    <a:pt x="150723" y="1367028"/>
                    <a:pt x="150723" y="1370533"/>
                  </a:cubicBezTo>
                  <a:cubicBezTo>
                    <a:pt x="145466" y="1365276"/>
                    <a:pt x="147218" y="1365276"/>
                    <a:pt x="148971" y="1370533"/>
                  </a:cubicBezTo>
                  <a:cubicBezTo>
                    <a:pt x="147218" y="1368781"/>
                    <a:pt x="143713" y="1367028"/>
                    <a:pt x="141960" y="1363523"/>
                  </a:cubicBezTo>
                  <a:cubicBezTo>
                    <a:pt x="145904" y="1366152"/>
                    <a:pt x="144918" y="1362866"/>
                    <a:pt x="145657" y="1362537"/>
                  </a:cubicBezTo>
                  <a:close/>
                  <a:moveTo>
                    <a:pt x="1568577" y="1333729"/>
                  </a:moveTo>
                  <a:cubicBezTo>
                    <a:pt x="1568577" y="1337234"/>
                    <a:pt x="1566824" y="1338987"/>
                    <a:pt x="1563319" y="1345997"/>
                  </a:cubicBezTo>
                  <a:cubicBezTo>
                    <a:pt x="1558061" y="1349502"/>
                    <a:pt x="1563319" y="1340739"/>
                    <a:pt x="1568577" y="1333729"/>
                  </a:cubicBezTo>
                  <a:close/>
                  <a:moveTo>
                    <a:pt x="127419" y="1327732"/>
                  </a:moveTo>
                  <a:cubicBezTo>
                    <a:pt x="127721" y="1327814"/>
                    <a:pt x="128378" y="1328471"/>
                    <a:pt x="129692" y="1330224"/>
                  </a:cubicBezTo>
                  <a:cubicBezTo>
                    <a:pt x="134950" y="1337234"/>
                    <a:pt x="136703" y="1345997"/>
                    <a:pt x="145466" y="1349502"/>
                  </a:cubicBezTo>
                  <a:cubicBezTo>
                    <a:pt x="147218" y="1354760"/>
                    <a:pt x="150723" y="1358265"/>
                    <a:pt x="154229" y="1363523"/>
                  </a:cubicBezTo>
                  <a:cubicBezTo>
                    <a:pt x="152476" y="1363523"/>
                    <a:pt x="150723" y="1360018"/>
                    <a:pt x="150723" y="1363523"/>
                  </a:cubicBezTo>
                  <a:cubicBezTo>
                    <a:pt x="152476" y="1365276"/>
                    <a:pt x="152476" y="1368781"/>
                    <a:pt x="150723" y="1365276"/>
                  </a:cubicBezTo>
                  <a:cubicBezTo>
                    <a:pt x="148971" y="1361770"/>
                    <a:pt x="143713" y="1354760"/>
                    <a:pt x="141960" y="1356513"/>
                  </a:cubicBezTo>
                  <a:cubicBezTo>
                    <a:pt x="140208" y="1353007"/>
                    <a:pt x="141960" y="1354760"/>
                    <a:pt x="141960" y="1351255"/>
                  </a:cubicBezTo>
                  <a:cubicBezTo>
                    <a:pt x="134950" y="1344244"/>
                    <a:pt x="131445" y="1335481"/>
                    <a:pt x="126187" y="1328471"/>
                  </a:cubicBezTo>
                  <a:cubicBezTo>
                    <a:pt x="128816" y="1332414"/>
                    <a:pt x="126516" y="1327485"/>
                    <a:pt x="127419" y="1327732"/>
                  </a:cubicBezTo>
                  <a:close/>
                  <a:moveTo>
                    <a:pt x="120929" y="1323213"/>
                  </a:moveTo>
                  <a:cubicBezTo>
                    <a:pt x="122682" y="1324966"/>
                    <a:pt x="124434" y="1326718"/>
                    <a:pt x="124434" y="1330224"/>
                  </a:cubicBezTo>
                  <a:cubicBezTo>
                    <a:pt x="120929" y="1326718"/>
                    <a:pt x="120929" y="1324966"/>
                    <a:pt x="119177" y="1324966"/>
                  </a:cubicBezTo>
                  <a:cubicBezTo>
                    <a:pt x="117424" y="1321461"/>
                    <a:pt x="120929" y="1324966"/>
                    <a:pt x="120929" y="1323213"/>
                  </a:cubicBezTo>
                  <a:close/>
                  <a:moveTo>
                    <a:pt x="1582715" y="1282723"/>
                  </a:moveTo>
                  <a:lnTo>
                    <a:pt x="1582597" y="1282903"/>
                  </a:lnTo>
                  <a:lnTo>
                    <a:pt x="1582527" y="1282903"/>
                  </a:lnTo>
                  <a:close/>
                  <a:moveTo>
                    <a:pt x="1582597" y="1277646"/>
                  </a:moveTo>
                  <a:cubicBezTo>
                    <a:pt x="1581721" y="1279398"/>
                    <a:pt x="1580845" y="1281589"/>
                    <a:pt x="1580626" y="1282903"/>
                  </a:cubicBezTo>
                  <a:lnTo>
                    <a:pt x="1582527" y="1282903"/>
                  </a:lnTo>
                  <a:lnTo>
                    <a:pt x="1578654" y="1286628"/>
                  </a:lnTo>
                  <a:cubicBezTo>
                    <a:pt x="1577340" y="1287285"/>
                    <a:pt x="1576464" y="1287285"/>
                    <a:pt x="1575587" y="1288161"/>
                  </a:cubicBezTo>
                  <a:cubicBezTo>
                    <a:pt x="1577340" y="1284656"/>
                    <a:pt x="1579092" y="1281151"/>
                    <a:pt x="1582597" y="1277646"/>
                  </a:cubicBezTo>
                  <a:close/>
                  <a:moveTo>
                    <a:pt x="1613894" y="1269321"/>
                  </a:moveTo>
                  <a:lnTo>
                    <a:pt x="1613268" y="1270416"/>
                  </a:lnTo>
                  <a:cubicBezTo>
                    <a:pt x="1612830" y="1270635"/>
                    <a:pt x="1612392" y="1270635"/>
                    <a:pt x="1612392" y="1270635"/>
                  </a:cubicBezTo>
                  <a:close/>
                  <a:moveTo>
                    <a:pt x="1614144" y="1268883"/>
                  </a:moveTo>
                  <a:lnTo>
                    <a:pt x="1614041" y="1269192"/>
                  </a:lnTo>
                  <a:lnTo>
                    <a:pt x="1613894" y="1269321"/>
                  </a:lnTo>
                  <a:close/>
                  <a:moveTo>
                    <a:pt x="1619402" y="1261872"/>
                  </a:moveTo>
                  <a:cubicBezTo>
                    <a:pt x="1619402" y="1268883"/>
                    <a:pt x="1614144" y="1274140"/>
                    <a:pt x="1610639" y="1279398"/>
                  </a:cubicBezTo>
                  <a:cubicBezTo>
                    <a:pt x="1610639" y="1277646"/>
                    <a:pt x="1611515" y="1275893"/>
                    <a:pt x="1612392" y="1274140"/>
                  </a:cubicBezTo>
                  <a:lnTo>
                    <a:pt x="1614041" y="1269192"/>
                  </a:lnTo>
                  <a:lnTo>
                    <a:pt x="1615897" y="1267568"/>
                  </a:lnTo>
                  <a:cubicBezTo>
                    <a:pt x="1616773" y="1266254"/>
                    <a:pt x="1617650" y="1264501"/>
                    <a:pt x="1619402" y="1261872"/>
                  </a:cubicBezTo>
                  <a:close/>
                  <a:moveTo>
                    <a:pt x="93583" y="1258851"/>
                  </a:moveTo>
                  <a:lnTo>
                    <a:pt x="94421" y="1259435"/>
                  </a:lnTo>
                  <a:cubicBezTo>
                    <a:pt x="96064" y="1261325"/>
                    <a:pt x="97707" y="1264939"/>
                    <a:pt x="96393" y="1263625"/>
                  </a:cubicBezTo>
                  <a:cubicBezTo>
                    <a:pt x="95955" y="1263187"/>
                    <a:pt x="95407" y="1262310"/>
                    <a:pt x="94832" y="1261270"/>
                  </a:cubicBezTo>
                  <a:close/>
                  <a:moveTo>
                    <a:pt x="93035" y="1258400"/>
                  </a:moveTo>
                  <a:lnTo>
                    <a:pt x="93391" y="1258479"/>
                  </a:lnTo>
                  <a:lnTo>
                    <a:pt x="93583" y="1258851"/>
                  </a:lnTo>
                  <a:lnTo>
                    <a:pt x="93095" y="1258511"/>
                  </a:lnTo>
                  <a:close/>
                  <a:moveTo>
                    <a:pt x="1593113" y="1258367"/>
                  </a:moveTo>
                  <a:cubicBezTo>
                    <a:pt x="1591361" y="1263625"/>
                    <a:pt x="1587855" y="1267130"/>
                    <a:pt x="1587855" y="1272388"/>
                  </a:cubicBezTo>
                  <a:cubicBezTo>
                    <a:pt x="1580845" y="1277646"/>
                    <a:pt x="1589608" y="1261872"/>
                    <a:pt x="1593113" y="1258367"/>
                  </a:cubicBezTo>
                  <a:close/>
                  <a:moveTo>
                    <a:pt x="1649854" y="1178405"/>
                  </a:moveTo>
                  <a:cubicBezTo>
                    <a:pt x="1650511" y="1178186"/>
                    <a:pt x="1650949" y="1178624"/>
                    <a:pt x="1650949" y="1179500"/>
                  </a:cubicBezTo>
                  <a:cubicBezTo>
                    <a:pt x="1650949" y="1181253"/>
                    <a:pt x="1649196" y="1184758"/>
                    <a:pt x="1647444" y="1186510"/>
                  </a:cubicBezTo>
                  <a:cubicBezTo>
                    <a:pt x="1647444" y="1184758"/>
                    <a:pt x="1645691" y="1184758"/>
                    <a:pt x="1647444" y="1181253"/>
                  </a:cubicBezTo>
                  <a:cubicBezTo>
                    <a:pt x="1648320" y="1179500"/>
                    <a:pt x="1649196" y="1178624"/>
                    <a:pt x="1649854" y="1178405"/>
                  </a:cubicBezTo>
                  <a:close/>
                  <a:moveTo>
                    <a:pt x="1658151" y="1161645"/>
                  </a:moveTo>
                  <a:cubicBezTo>
                    <a:pt x="1658726" y="1161098"/>
                    <a:pt x="1659274" y="1161098"/>
                    <a:pt x="1659712" y="1161974"/>
                  </a:cubicBezTo>
                  <a:cubicBezTo>
                    <a:pt x="1656207" y="1165479"/>
                    <a:pt x="1657959" y="1168984"/>
                    <a:pt x="1654454" y="1172490"/>
                  </a:cubicBezTo>
                  <a:cubicBezTo>
                    <a:pt x="1654454" y="1169861"/>
                    <a:pt x="1656426" y="1163289"/>
                    <a:pt x="1658151" y="1161645"/>
                  </a:cubicBezTo>
                  <a:close/>
                  <a:moveTo>
                    <a:pt x="1703527" y="1119912"/>
                  </a:moveTo>
                  <a:cubicBezTo>
                    <a:pt x="1703527" y="1125169"/>
                    <a:pt x="1700022" y="1128675"/>
                    <a:pt x="1701774" y="1130427"/>
                  </a:cubicBezTo>
                  <a:cubicBezTo>
                    <a:pt x="1700022" y="1132180"/>
                    <a:pt x="1700022" y="1135685"/>
                    <a:pt x="1698269" y="1133932"/>
                  </a:cubicBezTo>
                  <a:cubicBezTo>
                    <a:pt x="1700022" y="1128675"/>
                    <a:pt x="1698269" y="1128675"/>
                    <a:pt x="1703527" y="1119912"/>
                  </a:cubicBezTo>
                  <a:close/>
                  <a:moveTo>
                    <a:pt x="29027" y="1096963"/>
                  </a:moveTo>
                  <a:cubicBezTo>
                    <a:pt x="29137" y="1096690"/>
                    <a:pt x="29356" y="1096690"/>
                    <a:pt x="29794" y="1097128"/>
                  </a:cubicBezTo>
                  <a:cubicBezTo>
                    <a:pt x="29794" y="1105891"/>
                    <a:pt x="36804" y="1114654"/>
                    <a:pt x="36804" y="1123417"/>
                  </a:cubicBezTo>
                  <a:cubicBezTo>
                    <a:pt x="31547" y="1116406"/>
                    <a:pt x="33299" y="1109396"/>
                    <a:pt x="28041" y="1102386"/>
                  </a:cubicBezTo>
                  <a:cubicBezTo>
                    <a:pt x="29356" y="1101071"/>
                    <a:pt x="28699" y="1097785"/>
                    <a:pt x="29027" y="1096963"/>
                  </a:cubicBezTo>
                  <a:close/>
                  <a:moveTo>
                    <a:pt x="31943" y="1079602"/>
                  </a:moveTo>
                  <a:lnTo>
                    <a:pt x="32861" y="1080998"/>
                  </a:lnTo>
                  <a:cubicBezTo>
                    <a:pt x="34175" y="1082669"/>
                    <a:pt x="35490" y="1083983"/>
                    <a:pt x="36804" y="1084860"/>
                  </a:cubicBezTo>
                  <a:cubicBezTo>
                    <a:pt x="35928" y="1081354"/>
                    <a:pt x="35052" y="1080040"/>
                    <a:pt x="34175" y="1079602"/>
                  </a:cubicBezTo>
                  <a:close/>
                  <a:moveTo>
                    <a:pt x="0" y="932383"/>
                  </a:moveTo>
                  <a:cubicBezTo>
                    <a:pt x="1752" y="932383"/>
                    <a:pt x="1752" y="953415"/>
                    <a:pt x="1752" y="953415"/>
                  </a:cubicBezTo>
                  <a:cubicBezTo>
                    <a:pt x="1752" y="946404"/>
                    <a:pt x="0" y="939394"/>
                    <a:pt x="0" y="932383"/>
                  </a:cubicBezTo>
                  <a:close/>
                  <a:moveTo>
                    <a:pt x="7010" y="786918"/>
                  </a:moveTo>
                  <a:cubicBezTo>
                    <a:pt x="8763" y="788670"/>
                    <a:pt x="10515" y="788670"/>
                    <a:pt x="10515" y="792175"/>
                  </a:cubicBezTo>
                  <a:cubicBezTo>
                    <a:pt x="8763" y="800938"/>
                    <a:pt x="8763" y="788670"/>
                    <a:pt x="8763" y="790423"/>
                  </a:cubicBezTo>
                  <a:cubicBezTo>
                    <a:pt x="8763" y="793928"/>
                    <a:pt x="8763" y="797433"/>
                    <a:pt x="7010" y="800938"/>
                  </a:cubicBezTo>
                  <a:cubicBezTo>
                    <a:pt x="7010" y="795681"/>
                    <a:pt x="7010" y="792175"/>
                    <a:pt x="7010" y="786918"/>
                  </a:cubicBezTo>
                  <a:close/>
                  <a:moveTo>
                    <a:pt x="12268" y="758876"/>
                  </a:moveTo>
                  <a:cubicBezTo>
                    <a:pt x="12268" y="767639"/>
                    <a:pt x="12268" y="776402"/>
                    <a:pt x="10515" y="785165"/>
                  </a:cubicBezTo>
                  <a:cubicBezTo>
                    <a:pt x="8763" y="783412"/>
                    <a:pt x="7010" y="783412"/>
                    <a:pt x="7010" y="779907"/>
                  </a:cubicBezTo>
                  <a:cubicBezTo>
                    <a:pt x="7010" y="772897"/>
                    <a:pt x="10515" y="765886"/>
                    <a:pt x="12268" y="758876"/>
                  </a:cubicBezTo>
                  <a:close/>
                  <a:moveTo>
                    <a:pt x="35243" y="614834"/>
                  </a:moveTo>
                  <a:cubicBezTo>
                    <a:pt x="35819" y="614287"/>
                    <a:pt x="36366" y="614287"/>
                    <a:pt x="36804" y="615163"/>
                  </a:cubicBezTo>
                  <a:cubicBezTo>
                    <a:pt x="35052" y="618668"/>
                    <a:pt x="35052" y="623926"/>
                    <a:pt x="31547" y="625678"/>
                  </a:cubicBezTo>
                  <a:cubicBezTo>
                    <a:pt x="31547" y="623050"/>
                    <a:pt x="33518" y="616477"/>
                    <a:pt x="35243" y="614834"/>
                  </a:cubicBezTo>
                  <a:close/>
                  <a:moveTo>
                    <a:pt x="47320" y="594132"/>
                  </a:moveTo>
                  <a:lnTo>
                    <a:pt x="46864" y="595052"/>
                  </a:lnTo>
                  <a:lnTo>
                    <a:pt x="47074" y="594186"/>
                  </a:lnTo>
                  <a:cubicBezTo>
                    <a:pt x="47210" y="593803"/>
                    <a:pt x="47320" y="593693"/>
                    <a:pt x="47320" y="594132"/>
                  </a:cubicBezTo>
                  <a:close/>
                  <a:moveTo>
                    <a:pt x="1684248" y="546811"/>
                  </a:moveTo>
                  <a:cubicBezTo>
                    <a:pt x="1687754" y="550317"/>
                    <a:pt x="1687754" y="553822"/>
                    <a:pt x="1691259" y="557327"/>
                  </a:cubicBezTo>
                  <a:lnTo>
                    <a:pt x="1684248" y="547512"/>
                  </a:lnTo>
                  <a:close/>
                  <a:moveTo>
                    <a:pt x="105156" y="455676"/>
                  </a:moveTo>
                  <a:cubicBezTo>
                    <a:pt x="105156" y="460934"/>
                    <a:pt x="98145" y="473202"/>
                    <a:pt x="96393" y="473202"/>
                  </a:cubicBezTo>
                  <a:cubicBezTo>
                    <a:pt x="99898" y="466192"/>
                    <a:pt x="101651" y="460934"/>
                    <a:pt x="105156" y="455676"/>
                  </a:cubicBezTo>
                  <a:close/>
                  <a:moveTo>
                    <a:pt x="1540535" y="450418"/>
                  </a:moveTo>
                  <a:cubicBezTo>
                    <a:pt x="1542288" y="453924"/>
                    <a:pt x="1542288" y="455676"/>
                    <a:pt x="1544040" y="457429"/>
                  </a:cubicBezTo>
                  <a:cubicBezTo>
                    <a:pt x="1544040" y="457429"/>
                    <a:pt x="1545793" y="459181"/>
                    <a:pt x="1545793" y="459181"/>
                  </a:cubicBezTo>
                  <a:cubicBezTo>
                    <a:pt x="1545793" y="460934"/>
                    <a:pt x="1547546" y="462687"/>
                    <a:pt x="1549298" y="464439"/>
                  </a:cubicBezTo>
                  <a:cubicBezTo>
                    <a:pt x="1549298" y="466192"/>
                    <a:pt x="1551051" y="466192"/>
                    <a:pt x="1551051" y="467944"/>
                  </a:cubicBezTo>
                  <a:cubicBezTo>
                    <a:pt x="1551051" y="469697"/>
                    <a:pt x="1552803" y="471450"/>
                    <a:pt x="1554556" y="473202"/>
                  </a:cubicBezTo>
                  <a:cubicBezTo>
                    <a:pt x="1554556" y="471450"/>
                    <a:pt x="1554556" y="471450"/>
                    <a:pt x="1554556" y="469697"/>
                  </a:cubicBezTo>
                  <a:cubicBezTo>
                    <a:pt x="1551051" y="464439"/>
                    <a:pt x="1542288" y="453924"/>
                    <a:pt x="1547546" y="455676"/>
                  </a:cubicBezTo>
                  <a:cubicBezTo>
                    <a:pt x="1545793" y="455676"/>
                    <a:pt x="1545793" y="453924"/>
                    <a:pt x="1544040" y="452171"/>
                  </a:cubicBezTo>
                  <a:cubicBezTo>
                    <a:pt x="1544040" y="453924"/>
                    <a:pt x="1542288" y="452171"/>
                    <a:pt x="1540535" y="450418"/>
                  </a:cubicBezTo>
                  <a:close/>
                  <a:moveTo>
                    <a:pt x="148971" y="380314"/>
                  </a:moveTo>
                  <a:cubicBezTo>
                    <a:pt x="148971" y="383820"/>
                    <a:pt x="140208" y="396088"/>
                    <a:pt x="136703" y="403098"/>
                  </a:cubicBezTo>
                  <a:cubicBezTo>
                    <a:pt x="136703" y="399593"/>
                    <a:pt x="143713" y="387325"/>
                    <a:pt x="148971" y="380314"/>
                  </a:cubicBezTo>
                  <a:close/>
                  <a:moveTo>
                    <a:pt x="245364" y="262890"/>
                  </a:moveTo>
                  <a:cubicBezTo>
                    <a:pt x="241859" y="266395"/>
                    <a:pt x="238353" y="271653"/>
                    <a:pt x="233096" y="275158"/>
                  </a:cubicBezTo>
                  <a:cubicBezTo>
                    <a:pt x="234848" y="269901"/>
                    <a:pt x="245364" y="261138"/>
                    <a:pt x="245364" y="262890"/>
                  </a:cubicBezTo>
                  <a:close/>
                  <a:moveTo>
                    <a:pt x="1496720" y="227838"/>
                  </a:moveTo>
                  <a:cubicBezTo>
                    <a:pt x="1500225" y="231343"/>
                    <a:pt x="1505483" y="234849"/>
                    <a:pt x="1508988" y="240106"/>
                  </a:cubicBezTo>
                  <a:cubicBezTo>
                    <a:pt x="1501978" y="234849"/>
                    <a:pt x="1503730" y="236601"/>
                    <a:pt x="1501978" y="236601"/>
                  </a:cubicBezTo>
                  <a:cubicBezTo>
                    <a:pt x="1501978" y="233096"/>
                    <a:pt x="1491462" y="226085"/>
                    <a:pt x="1496720" y="227838"/>
                  </a:cubicBezTo>
                  <a:close/>
                  <a:moveTo>
                    <a:pt x="1484452" y="224333"/>
                  </a:moveTo>
                  <a:cubicBezTo>
                    <a:pt x="1487957" y="226085"/>
                    <a:pt x="1487957" y="224333"/>
                    <a:pt x="1493215" y="227838"/>
                  </a:cubicBezTo>
                  <a:cubicBezTo>
                    <a:pt x="1496720" y="234849"/>
                    <a:pt x="1487957" y="227838"/>
                    <a:pt x="1484452" y="224333"/>
                  </a:cubicBezTo>
                  <a:close/>
                  <a:moveTo>
                    <a:pt x="285674" y="224333"/>
                  </a:moveTo>
                  <a:cubicBezTo>
                    <a:pt x="287426" y="224333"/>
                    <a:pt x="287426" y="224333"/>
                    <a:pt x="287426" y="224333"/>
                  </a:cubicBezTo>
                  <a:cubicBezTo>
                    <a:pt x="282168" y="227838"/>
                    <a:pt x="275158" y="236601"/>
                    <a:pt x="273405" y="234849"/>
                  </a:cubicBezTo>
                  <a:cubicBezTo>
                    <a:pt x="276911" y="231343"/>
                    <a:pt x="280416" y="229591"/>
                    <a:pt x="283921" y="226085"/>
                  </a:cubicBezTo>
                  <a:cubicBezTo>
                    <a:pt x="283921" y="224333"/>
                    <a:pt x="285674" y="224333"/>
                    <a:pt x="285674" y="224333"/>
                  </a:cubicBezTo>
                  <a:close/>
                  <a:moveTo>
                    <a:pt x="1472184" y="206807"/>
                  </a:moveTo>
                  <a:cubicBezTo>
                    <a:pt x="1477442" y="215570"/>
                    <a:pt x="1477442" y="210312"/>
                    <a:pt x="1482699" y="213817"/>
                  </a:cubicBezTo>
                  <a:cubicBezTo>
                    <a:pt x="1484452" y="215570"/>
                    <a:pt x="1486205" y="217322"/>
                    <a:pt x="1487957" y="220828"/>
                  </a:cubicBezTo>
                  <a:cubicBezTo>
                    <a:pt x="1486205" y="219075"/>
                    <a:pt x="1486205" y="220828"/>
                    <a:pt x="1486205" y="220828"/>
                  </a:cubicBezTo>
                  <a:cubicBezTo>
                    <a:pt x="1482699" y="217322"/>
                    <a:pt x="1477442" y="215570"/>
                    <a:pt x="1473936" y="212065"/>
                  </a:cubicBezTo>
                  <a:cubicBezTo>
                    <a:pt x="1473936" y="210312"/>
                    <a:pt x="1470431" y="206807"/>
                    <a:pt x="1472184" y="206807"/>
                  </a:cubicBezTo>
                  <a:close/>
                  <a:moveTo>
                    <a:pt x="1447647" y="199797"/>
                  </a:moveTo>
                  <a:lnTo>
                    <a:pt x="1448957" y="201475"/>
                  </a:lnTo>
                  <a:lnTo>
                    <a:pt x="1447585" y="200758"/>
                  </a:lnTo>
                  <a:close/>
                  <a:moveTo>
                    <a:pt x="1412595" y="180518"/>
                  </a:moveTo>
                  <a:cubicBezTo>
                    <a:pt x="1421358" y="182271"/>
                    <a:pt x="1437132" y="187528"/>
                    <a:pt x="1449400" y="196291"/>
                  </a:cubicBezTo>
                  <a:cubicBezTo>
                    <a:pt x="1449400" y="199797"/>
                    <a:pt x="1438884" y="191034"/>
                    <a:pt x="1442390" y="198044"/>
                  </a:cubicBezTo>
                  <a:lnTo>
                    <a:pt x="1447585" y="200758"/>
                  </a:lnTo>
                  <a:lnTo>
                    <a:pt x="1447538" y="201494"/>
                  </a:lnTo>
                  <a:cubicBezTo>
                    <a:pt x="1446223" y="202316"/>
                    <a:pt x="1441951" y="200673"/>
                    <a:pt x="1440637" y="198044"/>
                  </a:cubicBezTo>
                  <a:cubicBezTo>
                    <a:pt x="1442390" y="198044"/>
                    <a:pt x="1442390" y="198044"/>
                    <a:pt x="1440637" y="194539"/>
                  </a:cubicBezTo>
                  <a:cubicBezTo>
                    <a:pt x="1431874" y="189281"/>
                    <a:pt x="1424863" y="191034"/>
                    <a:pt x="1412595" y="180518"/>
                  </a:cubicBezTo>
                  <a:close/>
                  <a:moveTo>
                    <a:pt x="1435487" y="177236"/>
                  </a:moveTo>
                  <a:lnTo>
                    <a:pt x="1436475" y="177670"/>
                  </a:lnTo>
                  <a:cubicBezTo>
                    <a:pt x="1442828" y="180518"/>
                    <a:pt x="1448524" y="183147"/>
                    <a:pt x="1454658" y="185776"/>
                  </a:cubicBezTo>
                  <a:cubicBezTo>
                    <a:pt x="1449400" y="185776"/>
                    <a:pt x="1459916" y="191034"/>
                    <a:pt x="1458163" y="194539"/>
                  </a:cubicBezTo>
                  <a:cubicBezTo>
                    <a:pt x="1458163" y="192786"/>
                    <a:pt x="1465173" y="196291"/>
                    <a:pt x="1470431" y="199797"/>
                  </a:cubicBezTo>
                  <a:cubicBezTo>
                    <a:pt x="1475689" y="201549"/>
                    <a:pt x="1480947" y="205054"/>
                    <a:pt x="1479194" y="206807"/>
                  </a:cubicBezTo>
                  <a:cubicBezTo>
                    <a:pt x="1470431" y="201549"/>
                    <a:pt x="1449400" y="189281"/>
                    <a:pt x="1444142" y="189281"/>
                  </a:cubicBezTo>
                  <a:cubicBezTo>
                    <a:pt x="1442390" y="185776"/>
                    <a:pt x="1437132" y="185776"/>
                    <a:pt x="1435379" y="180518"/>
                  </a:cubicBezTo>
                  <a:cubicBezTo>
                    <a:pt x="1438884" y="182271"/>
                    <a:pt x="1445895" y="187528"/>
                    <a:pt x="1444142" y="184023"/>
                  </a:cubicBezTo>
                  <a:cubicBezTo>
                    <a:pt x="1442828" y="182709"/>
                    <a:pt x="1441185" y="181285"/>
                    <a:pt x="1439569" y="180025"/>
                  </a:cubicBezTo>
                  <a:close/>
                  <a:moveTo>
                    <a:pt x="1434851" y="176956"/>
                  </a:moveTo>
                  <a:lnTo>
                    <a:pt x="1435160" y="177013"/>
                  </a:lnTo>
                  <a:lnTo>
                    <a:pt x="1435487" y="177236"/>
                  </a:lnTo>
                  <a:close/>
                  <a:moveTo>
                    <a:pt x="357530" y="173508"/>
                  </a:moveTo>
                  <a:lnTo>
                    <a:pt x="353004" y="176495"/>
                  </a:lnTo>
                  <a:lnTo>
                    <a:pt x="354162" y="175616"/>
                  </a:lnTo>
                  <a:cubicBezTo>
                    <a:pt x="355449" y="174712"/>
                    <a:pt x="356654" y="173946"/>
                    <a:pt x="357530" y="173508"/>
                  </a:cubicBezTo>
                  <a:close/>
                  <a:moveTo>
                    <a:pt x="1414348" y="168250"/>
                  </a:moveTo>
                  <a:cubicBezTo>
                    <a:pt x="1418729" y="170002"/>
                    <a:pt x="1422673" y="171645"/>
                    <a:pt x="1426315" y="173206"/>
                  </a:cubicBezTo>
                  <a:lnTo>
                    <a:pt x="1434851" y="176956"/>
                  </a:lnTo>
                  <a:lnTo>
                    <a:pt x="1433051" y="176629"/>
                  </a:lnTo>
                  <a:cubicBezTo>
                    <a:pt x="1432969" y="177122"/>
                    <a:pt x="1433627" y="178327"/>
                    <a:pt x="1435379" y="180518"/>
                  </a:cubicBezTo>
                  <a:cubicBezTo>
                    <a:pt x="1426616" y="177013"/>
                    <a:pt x="1419606" y="173508"/>
                    <a:pt x="1414348" y="168250"/>
                  </a:cubicBezTo>
                  <a:close/>
                  <a:moveTo>
                    <a:pt x="366293" y="162992"/>
                  </a:moveTo>
                  <a:lnTo>
                    <a:pt x="364541" y="170002"/>
                  </a:lnTo>
                  <a:lnTo>
                    <a:pt x="364541" y="170002"/>
                  </a:lnTo>
                  <a:lnTo>
                    <a:pt x="361912" y="169345"/>
                  </a:lnTo>
                  <a:cubicBezTo>
                    <a:pt x="361474" y="169126"/>
                    <a:pt x="361036" y="169126"/>
                    <a:pt x="359283" y="170002"/>
                  </a:cubicBezTo>
                  <a:cubicBezTo>
                    <a:pt x="361035" y="168250"/>
                    <a:pt x="364541" y="164745"/>
                    <a:pt x="366293" y="162992"/>
                  </a:cubicBezTo>
                  <a:close/>
                  <a:moveTo>
                    <a:pt x="1400327" y="147218"/>
                  </a:moveTo>
                  <a:cubicBezTo>
                    <a:pt x="1409090" y="152476"/>
                    <a:pt x="1414348" y="159487"/>
                    <a:pt x="1423111" y="164745"/>
                  </a:cubicBezTo>
                  <a:cubicBezTo>
                    <a:pt x="1412595" y="161239"/>
                    <a:pt x="1407338" y="154229"/>
                    <a:pt x="1400327" y="147218"/>
                  </a:cubicBezTo>
                  <a:close/>
                  <a:moveTo>
                    <a:pt x="1396822" y="141961"/>
                  </a:moveTo>
                  <a:cubicBezTo>
                    <a:pt x="1400327" y="145466"/>
                    <a:pt x="1407338" y="147218"/>
                    <a:pt x="1410843" y="150724"/>
                  </a:cubicBezTo>
                  <a:cubicBezTo>
                    <a:pt x="1405585" y="148971"/>
                    <a:pt x="1393317" y="141961"/>
                    <a:pt x="1396822" y="141961"/>
                  </a:cubicBezTo>
                  <a:close/>
                  <a:moveTo>
                    <a:pt x="1370533" y="134950"/>
                  </a:moveTo>
                  <a:cubicBezTo>
                    <a:pt x="1377543" y="143713"/>
                    <a:pt x="1389812" y="145466"/>
                    <a:pt x="1398575" y="152476"/>
                  </a:cubicBezTo>
                  <a:cubicBezTo>
                    <a:pt x="1396822" y="152476"/>
                    <a:pt x="1400327" y="155982"/>
                    <a:pt x="1398575" y="155982"/>
                  </a:cubicBezTo>
                  <a:cubicBezTo>
                    <a:pt x="1391564" y="147218"/>
                    <a:pt x="1367028" y="138455"/>
                    <a:pt x="1370533" y="134950"/>
                  </a:cubicBezTo>
                  <a:close/>
                  <a:moveTo>
                    <a:pt x="1337234" y="112167"/>
                  </a:moveTo>
                  <a:cubicBezTo>
                    <a:pt x="1345996" y="117424"/>
                    <a:pt x="1347749" y="117424"/>
                    <a:pt x="1358265" y="124435"/>
                  </a:cubicBezTo>
                  <a:cubicBezTo>
                    <a:pt x="1349502" y="120930"/>
                    <a:pt x="1342491" y="117424"/>
                    <a:pt x="1337234" y="112167"/>
                  </a:cubicBezTo>
                  <a:close/>
                  <a:moveTo>
                    <a:pt x="1324965" y="108661"/>
                  </a:moveTo>
                  <a:cubicBezTo>
                    <a:pt x="1330223" y="112167"/>
                    <a:pt x="1337234" y="113919"/>
                    <a:pt x="1342491" y="119177"/>
                  </a:cubicBezTo>
                  <a:cubicBezTo>
                    <a:pt x="1333728" y="115672"/>
                    <a:pt x="1331976" y="115672"/>
                    <a:pt x="1333728" y="117424"/>
                  </a:cubicBezTo>
                  <a:cubicBezTo>
                    <a:pt x="1326718" y="113919"/>
                    <a:pt x="1328471" y="112167"/>
                    <a:pt x="1324965" y="108661"/>
                  </a:cubicBezTo>
                  <a:close/>
                  <a:moveTo>
                    <a:pt x="1286408" y="87630"/>
                  </a:moveTo>
                  <a:cubicBezTo>
                    <a:pt x="1293419" y="92888"/>
                    <a:pt x="1286408" y="85878"/>
                    <a:pt x="1288161" y="87630"/>
                  </a:cubicBezTo>
                  <a:cubicBezTo>
                    <a:pt x="1291666" y="89383"/>
                    <a:pt x="1296924" y="87630"/>
                    <a:pt x="1300429" y="91135"/>
                  </a:cubicBezTo>
                  <a:cubicBezTo>
                    <a:pt x="1298676" y="92888"/>
                    <a:pt x="1288161" y="87630"/>
                    <a:pt x="1295171" y="92888"/>
                  </a:cubicBezTo>
                  <a:cubicBezTo>
                    <a:pt x="1302182" y="94641"/>
                    <a:pt x="1309192" y="99898"/>
                    <a:pt x="1316202" y="103404"/>
                  </a:cubicBezTo>
                  <a:lnTo>
                    <a:pt x="1316202" y="105156"/>
                  </a:lnTo>
                  <a:cubicBezTo>
                    <a:pt x="1307439" y="101651"/>
                    <a:pt x="1293419" y="91135"/>
                    <a:pt x="1288161" y="91135"/>
                  </a:cubicBezTo>
                  <a:lnTo>
                    <a:pt x="1284655" y="89383"/>
                  </a:lnTo>
                  <a:cubicBezTo>
                    <a:pt x="1284655" y="87630"/>
                    <a:pt x="1284655" y="87630"/>
                    <a:pt x="1286408" y="87630"/>
                  </a:cubicBezTo>
                  <a:close/>
                  <a:moveTo>
                    <a:pt x="1235583" y="64846"/>
                  </a:moveTo>
                  <a:cubicBezTo>
                    <a:pt x="1239088" y="64846"/>
                    <a:pt x="1247851" y="70104"/>
                    <a:pt x="1244346" y="70104"/>
                  </a:cubicBezTo>
                  <a:cubicBezTo>
                    <a:pt x="1235583" y="64846"/>
                    <a:pt x="1242593" y="73609"/>
                    <a:pt x="1235583" y="68351"/>
                  </a:cubicBezTo>
                  <a:cubicBezTo>
                    <a:pt x="1239088" y="68351"/>
                    <a:pt x="1239088" y="68351"/>
                    <a:pt x="1235583" y="64846"/>
                  </a:cubicBezTo>
                  <a:close/>
                  <a:moveTo>
                    <a:pt x="1202283" y="56083"/>
                  </a:moveTo>
                  <a:cubicBezTo>
                    <a:pt x="1209294" y="57836"/>
                    <a:pt x="1218057" y="64846"/>
                    <a:pt x="1221562" y="61341"/>
                  </a:cubicBezTo>
                  <a:cubicBezTo>
                    <a:pt x="1223315" y="66599"/>
                    <a:pt x="1221562" y="64846"/>
                    <a:pt x="1216304" y="64846"/>
                  </a:cubicBezTo>
                  <a:cubicBezTo>
                    <a:pt x="1211046" y="61341"/>
                    <a:pt x="1209294" y="59589"/>
                    <a:pt x="1202283" y="56083"/>
                  </a:cubicBezTo>
                  <a:close/>
                  <a:moveTo>
                    <a:pt x="1186510" y="47320"/>
                  </a:moveTo>
                  <a:cubicBezTo>
                    <a:pt x="1193520" y="47320"/>
                    <a:pt x="1205788" y="52578"/>
                    <a:pt x="1205788" y="54331"/>
                  </a:cubicBezTo>
                  <a:cubicBezTo>
                    <a:pt x="1198778" y="52578"/>
                    <a:pt x="1193520" y="49073"/>
                    <a:pt x="1186510" y="47320"/>
                  </a:cubicBezTo>
                  <a:close/>
                  <a:moveTo>
                    <a:pt x="1225067" y="38557"/>
                  </a:moveTo>
                  <a:cubicBezTo>
                    <a:pt x="1228572" y="40310"/>
                    <a:pt x="1228572" y="38557"/>
                    <a:pt x="1230325" y="38557"/>
                  </a:cubicBezTo>
                  <a:cubicBezTo>
                    <a:pt x="1233830" y="40310"/>
                    <a:pt x="1235583" y="42063"/>
                    <a:pt x="1237335" y="43815"/>
                  </a:cubicBezTo>
                  <a:cubicBezTo>
                    <a:pt x="1233830" y="43815"/>
                    <a:pt x="1223315" y="38557"/>
                    <a:pt x="1225067" y="38557"/>
                  </a:cubicBezTo>
                  <a:close/>
                  <a:moveTo>
                    <a:pt x="1168984" y="33300"/>
                  </a:moveTo>
                  <a:lnTo>
                    <a:pt x="1172489" y="33300"/>
                  </a:lnTo>
                  <a:cubicBezTo>
                    <a:pt x="1172489" y="35052"/>
                    <a:pt x="1174242" y="35052"/>
                    <a:pt x="1175994" y="35052"/>
                  </a:cubicBezTo>
                  <a:cubicBezTo>
                    <a:pt x="1167231" y="33300"/>
                    <a:pt x="1175994" y="38557"/>
                    <a:pt x="1167231" y="36805"/>
                  </a:cubicBezTo>
                  <a:cubicBezTo>
                    <a:pt x="1160221" y="31547"/>
                    <a:pt x="1175994" y="36805"/>
                    <a:pt x="1168984" y="33300"/>
                  </a:cubicBezTo>
                  <a:close/>
                  <a:moveTo>
                    <a:pt x="1114653" y="24537"/>
                  </a:moveTo>
                  <a:cubicBezTo>
                    <a:pt x="1135684" y="29794"/>
                    <a:pt x="1149705" y="31547"/>
                    <a:pt x="1168984" y="38557"/>
                  </a:cubicBezTo>
                  <a:cubicBezTo>
                    <a:pt x="1161973" y="36805"/>
                    <a:pt x="1154963" y="35052"/>
                    <a:pt x="1156716" y="36805"/>
                  </a:cubicBezTo>
                  <a:cubicBezTo>
                    <a:pt x="1142695" y="33300"/>
                    <a:pt x="1128674" y="29794"/>
                    <a:pt x="1114653" y="24537"/>
                  </a:cubicBezTo>
                  <a:close/>
                  <a:moveTo>
                    <a:pt x="658977" y="22784"/>
                  </a:moveTo>
                  <a:cubicBezTo>
                    <a:pt x="646709" y="26289"/>
                    <a:pt x="644956" y="26289"/>
                    <a:pt x="634441" y="29794"/>
                  </a:cubicBezTo>
                  <a:cubicBezTo>
                    <a:pt x="636193" y="29794"/>
                    <a:pt x="636193" y="29794"/>
                    <a:pt x="636193" y="31547"/>
                  </a:cubicBezTo>
                  <a:cubicBezTo>
                    <a:pt x="630936" y="31547"/>
                    <a:pt x="632688" y="29794"/>
                    <a:pt x="627431" y="29794"/>
                  </a:cubicBezTo>
                  <a:cubicBezTo>
                    <a:pt x="637946" y="26289"/>
                    <a:pt x="648462" y="22784"/>
                    <a:pt x="658977" y="22784"/>
                  </a:cubicBezTo>
                  <a:close/>
                  <a:moveTo>
                    <a:pt x="688772" y="21031"/>
                  </a:moveTo>
                  <a:cubicBezTo>
                    <a:pt x="694029" y="21031"/>
                    <a:pt x="687019" y="24537"/>
                    <a:pt x="687019" y="26289"/>
                  </a:cubicBezTo>
                  <a:cubicBezTo>
                    <a:pt x="681761" y="26289"/>
                    <a:pt x="681761" y="22784"/>
                    <a:pt x="688772" y="21031"/>
                  </a:cubicBezTo>
                  <a:close/>
                  <a:moveTo>
                    <a:pt x="683514" y="17526"/>
                  </a:moveTo>
                  <a:cubicBezTo>
                    <a:pt x="681761" y="17526"/>
                    <a:pt x="680008" y="19279"/>
                    <a:pt x="676503" y="21031"/>
                  </a:cubicBezTo>
                  <a:cubicBezTo>
                    <a:pt x="674751" y="21031"/>
                    <a:pt x="669493" y="21031"/>
                    <a:pt x="671245" y="19279"/>
                  </a:cubicBezTo>
                  <a:cubicBezTo>
                    <a:pt x="674751" y="21031"/>
                    <a:pt x="680008" y="17526"/>
                    <a:pt x="683514" y="17526"/>
                  </a:cubicBezTo>
                  <a:close/>
                  <a:moveTo>
                    <a:pt x="1060323" y="12268"/>
                  </a:moveTo>
                  <a:cubicBezTo>
                    <a:pt x="1062075" y="12268"/>
                    <a:pt x="1063828" y="12268"/>
                    <a:pt x="1063828" y="12268"/>
                  </a:cubicBezTo>
                  <a:cubicBezTo>
                    <a:pt x="1067333" y="12268"/>
                    <a:pt x="1070838" y="12268"/>
                    <a:pt x="1072591" y="14021"/>
                  </a:cubicBezTo>
                  <a:cubicBezTo>
                    <a:pt x="1070838" y="14021"/>
                    <a:pt x="1067333" y="15774"/>
                    <a:pt x="1060323" y="12268"/>
                  </a:cubicBezTo>
                  <a:close/>
                  <a:moveTo>
                    <a:pt x="1090993" y="12049"/>
                  </a:moveTo>
                  <a:cubicBezTo>
                    <a:pt x="1092746" y="11830"/>
                    <a:pt x="1095375" y="12268"/>
                    <a:pt x="1098880" y="14021"/>
                  </a:cubicBezTo>
                  <a:cubicBezTo>
                    <a:pt x="1098880" y="14021"/>
                    <a:pt x="1091870" y="15774"/>
                    <a:pt x="1088364" y="14021"/>
                  </a:cubicBezTo>
                  <a:cubicBezTo>
                    <a:pt x="1088364" y="13145"/>
                    <a:pt x="1089241" y="12268"/>
                    <a:pt x="1090993" y="12049"/>
                  </a:cubicBezTo>
                  <a:close/>
                  <a:moveTo>
                    <a:pt x="811453" y="0"/>
                  </a:moveTo>
                  <a:cubicBezTo>
                    <a:pt x="811453" y="1753"/>
                    <a:pt x="816711" y="3505"/>
                    <a:pt x="823722" y="3505"/>
                  </a:cubicBezTo>
                  <a:cubicBezTo>
                    <a:pt x="828980" y="5258"/>
                    <a:pt x="837743" y="5258"/>
                    <a:pt x="843000" y="5258"/>
                  </a:cubicBezTo>
                  <a:cubicBezTo>
                    <a:pt x="839495" y="3505"/>
                    <a:pt x="839495" y="3505"/>
                    <a:pt x="841248" y="1753"/>
                  </a:cubicBezTo>
                  <a:cubicBezTo>
                    <a:pt x="848258" y="3505"/>
                    <a:pt x="843000" y="3505"/>
                    <a:pt x="848258" y="5258"/>
                  </a:cubicBezTo>
                  <a:cubicBezTo>
                    <a:pt x="860526" y="3505"/>
                    <a:pt x="858774" y="1753"/>
                    <a:pt x="867537" y="3505"/>
                  </a:cubicBezTo>
                  <a:cubicBezTo>
                    <a:pt x="871042" y="3505"/>
                    <a:pt x="865784" y="1753"/>
                    <a:pt x="869289" y="0"/>
                  </a:cubicBezTo>
                  <a:cubicBezTo>
                    <a:pt x="874547" y="1753"/>
                    <a:pt x="871042" y="1753"/>
                    <a:pt x="876300" y="3505"/>
                  </a:cubicBezTo>
                  <a:cubicBezTo>
                    <a:pt x="883310" y="1753"/>
                    <a:pt x="892073" y="1753"/>
                    <a:pt x="899083" y="3505"/>
                  </a:cubicBezTo>
                  <a:cubicBezTo>
                    <a:pt x="906094" y="3505"/>
                    <a:pt x="893826" y="1753"/>
                    <a:pt x="902589" y="0"/>
                  </a:cubicBezTo>
                  <a:cubicBezTo>
                    <a:pt x="907846" y="0"/>
                    <a:pt x="913104" y="0"/>
                    <a:pt x="916609" y="0"/>
                  </a:cubicBezTo>
                  <a:cubicBezTo>
                    <a:pt x="913104" y="1753"/>
                    <a:pt x="911352" y="1753"/>
                    <a:pt x="913104" y="3505"/>
                  </a:cubicBezTo>
                  <a:cubicBezTo>
                    <a:pt x="928878" y="3505"/>
                    <a:pt x="941146" y="3505"/>
                    <a:pt x="953414" y="5258"/>
                  </a:cubicBezTo>
                  <a:cubicBezTo>
                    <a:pt x="965682" y="5258"/>
                    <a:pt x="977950" y="7010"/>
                    <a:pt x="993724" y="10516"/>
                  </a:cubicBezTo>
                  <a:cubicBezTo>
                    <a:pt x="991971" y="8763"/>
                    <a:pt x="990219" y="8763"/>
                    <a:pt x="993724" y="8763"/>
                  </a:cubicBezTo>
                  <a:cubicBezTo>
                    <a:pt x="997229" y="10516"/>
                    <a:pt x="1000734" y="8763"/>
                    <a:pt x="1004239" y="10516"/>
                  </a:cubicBezTo>
                  <a:cubicBezTo>
                    <a:pt x="1002487" y="10516"/>
                    <a:pt x="1002487" y="12268"/>
                    <a:pt x="1005992" y="12268"/>
                  </a:cubicBezTo>
                  <a:cubicBezTo>
                    <a:pt x="1013002" y="14021"/>
                    <a:pt x="1020013" y="15774"/>
                    <a:pt x="1028776" y="15774"/>
                  </a:cubicBezTo>
                  <a:cubicBezTo>
                    <a:pt x="1032281" y="17526"/>
                    <a:pt x="1030528" y="17526"/>
                    <a:pt x="1032281" y="19279"/>
                  </a:cubicBezTo>
                  <a:cubicBezTo>
                    <a:pt x="1044549" y="17526"/>
                    <a:pt x="1051560" y="22784"/>
                    <a:pt x="1062075" y="22784"/>
                  </a:cubicBezTo>
                  <a:cubicBezTo>
                    <a:pt x="1060323" y="22784"/>
                    <a:pt x="1062075" y="22784"/>
                    <a:pt x="1060323" y="21031"/>
                  </a:cubicBezTo>
                  <a:cubicBezTo>
                    <a:pt x="1056817" y="21031"/>
                    <a:pt x="1051560" y="19279"/>
                    <a:pt x="1046302" y="17526"/>
                  </a:cubicBezTo>
                  <a:cubicBezTo>
                    <a:pt x="1053312" y="19279"/>
                    <a:pt x="1062075" y="19279"/>
                    <a:pt x="1065580" y="17526"/>
                  </a:cubicBezTo>
                  <a:cubicBezTo>
                    <a:pt x="1074343" y="21031"/>
                    <a:pt x="1056817" y="19279"/>
                    <a:pt x="1062075" y="21031"/>
                  </a:cubicBezTo>
                  <a:cubicBezTo>
                    <a:pt x="1072591" y="22784"/>
                    <a:pt x="1088364" y="24537"/>
                    <a:pt x="1102385" y="28042"/>
                  </a:cubicBezTo>
                  <a:cubicBezTo>
                    <a:pt x="1111148" y="28042"/>
                    <a:pt x="1118159" y="29794"/>
                    <a:pt x="1125169" y="31547"/>
                  </a:cubicBezTo>
                  <a:cubicBezTo>
                    <a:pt x="1132179" y="33300"/>
                    <a:pt x="1137437" y="35052"/>
                    <a:pt x="1142695" y="38557"/>
                  </a:cubicBezTo>
                  <a:cubicBezTo>
                    <a:pt x="1146200" y="36805"/>
                    <a:pt x="1147953" y="38557"/>
                    <a:pt x="1154963" y="40310"/>
                  </a:cubicBezTo>
                  <a:cubicBezTo>
                    <a:pt x="1153210" y="43815"/>
                    <a:pt x="1132179" y="35052"/>
                    <a:pt x="1135684" y="40310"/>
                  </a:cubicBezTo>
                  <a:cubicBezTo>
                    <a:pt x="1149705" y="45568"/>
                    <a:pt x="1165479" y="49073"/>
                    <a:pt x="1184757" y="54331"/>
                  </a:cubicBezTo>
                  <a:cubicBezTo>
                    <a:pt x="1190015" y="57836"/>
                    <a:pt x="1186510" y="57836"/>
                    <a:pt x="1183005" y="54331"/>
                  </a:cubicBezTo>
                  <a:cubicBezTo>
                    <a:pt x="1183005" y="56083"/>
                    <a:pt x="1165479" y="50826"/>
                    <a:pt x="1165479" y="52578"/>
                  </a:cubicBezTo>
                  <a:cubicBezTo>
                    <a:pt x="1175994" y="56083"/>
                    <a:pt x="1193520" y="61341"/>
                    <a:pt x="1195273" y="59589"/>
                  </a:cubicBezTo>
                  <a:cubicBezTo>
                    <a:pt x="1193520" y="59589"/>
                    <a:pt x="1195273" y="61341"/>
                    <a:pt x="1197025" y="63094"/>
                  </a:cubicBezTo>
                  <a:cubicBezTo>
                    <a:pt x="1209294" y="64846"/>
                    <a:pt x="1219809" y="70104"/>
                    <a:pt x="1230325" y="73609"/>
                  </a:cubicBezTo>
                  <a:cubicBezTo>
                    <a:pt x="1240841" y="77114"/>
                    <a:pt x="1251356" y="80620"/>
                    <a:pt x="1263624" y="82372"/>
                  </a:cubicBezTo>
                  <a:cubicBezTo>
                    <a:pt x="1267130" y="85878"/>
                    <a:pt x="1263624" y="85878"/>
                    <a:pt x="1261872" y="85878"/>
                  </a:cubicBezTo>
                  <a:cubicBezTo>
                    <a:pt x="1260119" y="84125"/>
                    <a:pt x="1261872" y="84125"/>
                    <a:pt x="1258367" y="82372"/>
                  </a:cubicBezTo>
                  <a:cubicBezTo>
                    <a:pt x="1254861" y="80620"/>
                    <a:pt x="1253109" y="80620"/>
                    <a:pt x="1254861" y="82372"/>
                  </a:cubicBezTo>
                  <a:cubicBezTo>
                    <a:pt x="1260119" y="85878"/>
                    <a:pt x="1263624" y="89383"/>
                    <a:pt x="1268882" y="91135"/>
                  </a:cubicBezTo>
                  <a:cubicBezTo>
                    <a:pt x="1268882" y="89383"/>
                    <a:pt x="1272387" y="89383"/>
                    <a:pt x="1272387" y="89383"/>
                  </a:cubicBezTo>
                  <a:cubicBezTo>
                    <a:pt x="1275892" y="91135"/>
                    <a:pt x="1279398" y="96393"/>
                    <a:pt x="1282903" y="96393"/>
                  </a:cubicBezTo>
                  <a:cubicBezTo>
                    <a:pt x="1284655" y="98146"/>
                    <a:pt x="1288161" y="98146"/>
                    <a:pt x="1286408" y="96393"/>
                  </a:cubicBezTo>
                  <a:cubicBezTo>
                    <a:pt x="1279398" y="92888"/>
                    <a:pt x="1279398" y="94641"/>
                    <a:pt x="1279398" y="91135"/>
                  </a:cubicBezTo>
                  <a:cubicBezTo>
                    <a:pt x="1274140" y="89383"/>
                    <a:pt x="1270635" y="85878"/>
                    <a:pt x="1265377" y="84125"/>
                  </a:cubicBezTo>
                  <a:cubicBezTo>
                    <a:pt x="1272387" y="85878"/>
                    <a:pt x="1256614" y="78867"/>
                    <a:pt x="1263624" y="80620"/>
                  </a:cubicBezTo>
                  <a:cubicBezTo>
                    <a:pt x="1268882" y="82372"/>
                    <a:pt x="1267130" y="82372"/>
                    <a:pt x="1270635" y="85878"/>
                  </a:cubicBezTo>
                  <a:cubicBezTo>
                    <a:pt x="1284655" y="94641"/>
                    <a:pt x="1291666" y="92888"/>
                    <a:pt x="1302182" y="99898"/>
                  </a:cubicBezTo>
                  <a:cubicBezTo>
                    <a:pt x="1296924" y="99898"/>
                    <a:pt x="1286408" y="96393"/>
                    <a:pt x="1289913" y="101651"/>
                  </a:cubicBezTo>
                  <a:cubicBezTo>
                    <a:pt x="1296924" y="106909"/>
                    <a:pt x="1307439" y="108661"/>
                    <a:pt x="1316202" y="113919"/>
                  </a:cubicBezTo>
                  <a:cubicBezTo>
                    <a:pt x="1319708" y="119177"/>
                    <a:pt x="1326718" y="120930"/>
                    <a:pt x="1331976" y="124435"/>
                  </a:cubicBezTo>
                  <a:cubicBezTo>
                    <a:pt x="1333728" y="122682"/>
                    <a:pt x="1351254" y="131445"/>
                    <a:pt x="1351254" y="133198"/>
                  </a:cubicBezTo>
                  <a:cubicBezTo>
                    <a:pt x="1345996" y="131445"/>
                    <a:pt x="1337234" y="126187"/>
                    <a:pt x="1342491" y="131445"/>
                  </a:cubicBezTo>
                  <a:cubicBezTo>
                    <a:pt x="1347749" y="133198"/>
                    <a:pt x="1351254" y="136703"/>
                    <a:pt x="1354759" y="138455"/>
                  </a:cubicBezTo>
                  <a:cubicBezTo>
                    <a:pt x="1353007" y="136703"/>
                    <a:pt x="1358265" y="138455"/>
                    <a:pt x="1354759" y="134950"/>
                  </a:cubicBezTo>
                  <a:cubicBezTo>
                    <a:pt x="1368780" y="141961"/>
                    <a:pt x="1363522" y="140208"/>
                    <a:pt x="1377543" y="147218"/>
                  </a:cubicBezTo>
                  <a:cubicBezTo>
                    <a:pt x="1386306" y="159487"/>
                    <a:pt x="1396822" y="155982"/>
                    <a:pt x="1403832" y="170002"/>
                  </a:cubicBezTo>
                  <a:cubicBezTo>
                    <a:pt x="1409090" y="171755"/>
                    <a:pt x="1412595" y="175260"/>
                    <a:pt x="1417853" y="177013"/>
                  </a:cubicBezTo>
                  <a:cubicBezTo>
                    <a:pt x="1414348" y="178765"/>
                    <a:pt x="1409090" y="177013"/>
                    <a:pt x="1403832" y="175260"/>
                  </a:cubicBezTo>
                  <a:cubicBezTo>
                    <a:pt x="1419606" y="187528"/>
                    <a:pt x="1437132" y="205054"/>
                    <a:pt x="1449400" y="206807"/>
                  </a:cubicBezTo>
                  <a:cubicBezTo>
                    <a:pt x="1461668" y="217322"/>
                    <a:pt x="1480947" y="234849"/>
                    <a:pt x="1493215" y="240106"/>
                  </a:cubicBezTo>
                  <a:cubicBezTo>
                    <a:pt x="1484014" y="224771"/>
                    <a:pt x="1461394" y="214803"/>
                    <a:pt x="1451187" y="204332"/>
                  </a:cubicBezTo>
                  <a:lnTo>
                    <a:pt x="1448957" y="201475"/>
                  </a:lnTo>
                  <a:lnTo>
                    <a:pt x="1457067" y="205712"/>
                  </a:lnTo>
                  <a:cubicBezTo>
                    <a:pt x="1461668" y="208121"/>
                    <a:pt x="1466050" y="210312"/>
                    <a:pt x="1470431" y="212065"/>
                  </a:cubicBezTo>
                  <a:cubicBezTo>
                    <a:pt x="1477442" y="219075"/>
                    <a:pt x="1484452" y="226085"/>
                    <a:pt x="1489710" y="233096"/>
                  </a:cubicBezTo>
                  <a:cubicBezTo>
                    <a:pt x="1500225" y="238354"/>
                    <a:pt x="1505483" y="247117"/>
                    <a:pt x="1510741" y="245364"/>
                  </a:cubicBezTo>
                  <a:cubicBezTo>
                    <a:pt x="1515999" y="250622"/>
                    <a:pt x="1505483" y="243612"/>
                    <a:pt x="1510741" y="250622"/>
                  </a:cubicBezTo>
                  <a:cubicBezTo>
                    <a:pt x="1517751" y="259385"/>
                    <a:pt x="1514246" y="254127"/>
                    <a:pt x="1514246" y="257632"/>
                  </a:cubicBezTo>
                  <a:cubicBezTo>
                    <a:pt x="1519504" y="261138"/>
                    <a:pt x="1523009" y="262890"/>
                    <a:pt x="1528267" y="266395"/>
                  </a:cubicBezTo>
                  <a:cubicBezTo>
                    <a:pt x="1530020" y="271653"/>
                    <a:pt x="1533525" y="275158"/>
                    <a:pt x="1538783" y="278664"/>
                  </a:cubicBezTo>
                  <a:cubicBezTo>
                    <a:pt x="1538783" y="275158"/>
                    <a:pt x="1535277" y="273406"/>
                    <a:pt x="1533525" y="271653"/>
                  </a:cubicBezTo>
                  <a:cubicBezTo>
                    <a:pt x="1538783" y="275158"/>
                    <a:pt x="1540535" y="275158"/>
                    <a:pt x="1540535" y="273406"/>
                  </a:cubicBezTo>
                  <a:cubicBezTo>
                    <a:pt x="1544040" y="278664"/>
                    <a:pt x="1549298" y="282169"/>
                    <a:pt x="1551051" y="287426"/>
                  </a:cubicBezTo>
                  <a:cubicBezTo>
                    <a:pt x="1547546" y="285674"/>
                    <a:pt x="1544040" y="283921"/>
                    <a:pt x="1547546" y="289179"/>
                  </a:cubicBezTo>
                  <a:cubicBezTo>
                    <a:pt x="1554556" y="292684"/>
                    <a:pt x="1561566" y="297942"/>
                    <a:pt x="1568577" y="303200"/>
                  </a:cubicBezTo>
                  <a:cubicBezTo>
                    <a:pt x="1570329" y="310210"/>
                    <a:pt x="1582597" y="313716"/>
                    <a:pt x="1584350" y="320726"/>
                  </a:cubicBezTo>
                  <a:cubicBezTo>
                    <a:pt x="1580845" y="320726"/>
                    <a:pt x="1577340" y="315468"/>
                    <a:pt x="1577340" y="318973"/>
                  </a:cubicBezTo>
                  <a:cubicBezTo>
                    <a:pt x="1575587" y="315468"/>
                    <a:pt x="1570329" y="311963"/>
                    <a:pt x="1568577" y="308458"/>
                  </a:cubicBezTo>
                  <a:cubicBezTo>
                    <a:pt x="1568577" y="310210"/>
                    <a:pt x="1566824" y="310210"/>
                    <a:pt x="1568577" y="313716"/>
                  </a:cubicBezTo>
                  <a:lnTo>
                    <a:pt x="1577340" y="320726"/>
                  </a:lnTo>
                  <a:cubicBezTo>
                    <a:pt x="1577340" y="324231"/>
                    <a:pt x="1584350" y="329489"/>
                    <a:pt x="1587855" y="336499"/>
                  </a:cubicBezTo>
                  <a:cubicBezTo>
                    <a:pt x="1577340" y="325984"/>
                    <a:pt x="1566824" y="311963"/>
                    <a:pt x="1559814" y="311963"/>
                  </a:cubicBezTo>
                  <a:cubicBezTo>
                    <a:pt x="1563319" y="317221"/>
                    <a:pt x="1570329" y="324231"/>
                    <a:pt x="1577340" y="331242"/>
                  </a:cubicBezTo>
                  <a:cubicBezTo>
                    <a:pt x="1584350" y="338252"/>
                    <a:pt x="1589608" y="343510"/>
                    <a:pt x="1587855" y="348768"/>
                  </a:cubicBezTo>
                  <a:cubicBezTo>
                    <a:pt x="1589608" y="352273"/>
                    <a:pt x="1593113" y="354025"/>
                    <a:pt x="1596618" y="357531"/>
                  </a:cubicBezTo>
                  <a:cubicBezTo>
                    <a:pt x="1596618" y="355778"/>
                    <a:pt x="1594866" y="352273"/>
                    <a:pt x="1596618" y="354025"/>
                  </a:cubicBezTo>
                  <a:cubicBezTo>
                    <a:pt x="1603629" y="364541"/>
                    <a:pt x="1610639" y="375057"/>
                    <a:pt x="1617650" y="383820"/>
                  </a:cubicBezTo>
                  <a:cubicBezTo>
                    <a:pt x="1621155" y="389077"/>
                    <a:pt x="1624660" y="394335"/>
                    <a:pt x="1628165" y="399593"/>
                  </a:cubicBezTo>
                  <a:cubicBezTo>
                    <a:pt x="1631670" y="404851"/>
                    <a:pt x="1635175" y="410109"/>
                    <a:pt x="1636928" y="415366"/>
                  </a:cubicBezTo>
                  <a:cubicBezTo>
                    <a:pt x="1636928" y="413614"/>
                    <a:pt x="1640433" y="417119"/>
                    <a:pt x="1640433" y="417119"/>
                  </a:cubicBezTo>
                  <a:cubicBezTo>
                    <a:pt x="1640433" y="422377"/>
                    <a:pt x="1645691" y="425882"/>
                    <a:pt x="1647444" y="431140"/>
                  </a:cubicBezTo>
                  <a:cubicBezTo>
                    <a:pt x="1643938" y="427635"/>
                    <a:pt x="1640433" y="418872"/>
                    <a:pt x="1640433" y="424129"/>
                  </a:cubicBezTo>
                  <a:cubicBezTo>
                    <a:pt x="1645691" y="432892"/>
                    <a:pt x="1649196" y="441655"/>
                    <a:pt x="1654454" y="450418"/>
                  </a:cubicBezTo>
                  <a:cubicBezTo>
                    <a:pt x="1656207" y="455676"/>
                    <a:pt x="1654454" y="452171"/>
                    <a:pt x="1654454" y="457429"/>
                  </a:cubicBezTo>
                  <a:cubicBezTo>
                    <a:pt x="1656207" y="459181"/>
                    <a:pt x="1657959" y="457429"/>
                    <a:pt x="1659712" y="460934"/>
                  </a:cubicBezTo>
                  <a:cubicBezTo>
                    <a:pt x="1659712" y="464439"/>
                    <a:pt x="1657959" y="464439"/>
                    <a:pt x="1659712" y="469697"/>
                  </a:cubicBezTo>
                  <a:cubicBezTo>
                    <a:pt x="1664970" y="474955"/>
                    <a:pt x="1663217" y="474955"/>
                    <a:pt x="1666722" y="478460"/>
                  </a:cubicBezTo>
                  <a:cubicBezTo>
                    <a:pt x="1666722" y="481965"/>
                    <a:pt x="1663217" y="478460"/>
                    <a:pt x="1663217" y="481965"/>
                  </a:cubicBezTo>
                  <a:cubicBezTo>
                    <a:pt x="1666722" y="488976"/>
                    <a:pt x="1671980" y="494233"/>
                    <a:pt x="1671980" y="501244"/>
                  </a:cubicBezTo>
                  <a:lnTo>
                    <a:pt x="1670228" y="497739"/>
                  </a:lnTo>
                  <a:lnTo>
                    <a:pt x="1669132" y="497739"/>
                  </a:lnTo>
                  <a:lnTo>
                    <a:pt x="1668161" y="496012"/>
                  </a:lnTo>
                  <a:lnTo>
                    <a:pt x="1667161" y="490509"/>
                  </a:lnTo>
                  <a:cubicBezTo>
                    <a:pt x="1665846" y="488099"/>
                    <a:pt x="1664094" y="486347"/>
                    <a:pt x="1663217" y="487223"/>
                  </a:cubicBezTo>
                  <a:lnTo>
                    <a:pt x="1668161" y="496012"/>
                  </a:lnTo>
                  <a:lnTo>
                    <a:pt x="1668475" y="497739"/>
                  </a:lnTo>
                  <a:lnTo>
                    <a:pt x="1669132" y="497739"/>
                  </a:lnTo>
                  <a:lnTo>
                    <a:pt x="1678991" y="515265"/>
                  </a:lnTo>
                  <a:cubicBezTo>
                    <a:pt x="1677238" y="517017"/>
                    <a:pt x="1680743" y="522275"/>
                    <a:pt x="1678991" y="524028"/>
                  </a:cubicBezTo>
                  <a:cubicBezTo>
                    <a:pt x="1680743" y="524028"/>
                    <a:pt x="1684248" y="527533"/>
                    <a:pt x="1684248" y="531038"/>
                  </a:cubicBezTo>
                  <a:cubicBezTo>
                    <a:pt x="1678991" y="525780"/>
                    <a:pt x="1677238" y="525780"/>
                    <a:pt x="1678991" y="532791"/>
                  </a:cubicBezTo>
                  <a:cubicBezTo>
                    <a:pt x="1675485" y="527533"/>
                    <a:pt x="1671980" y="520522"/>
                    <a:pt x="1668475" y="515265"/>
                  </a:cubicBezTo>
                  <a:cubicBezTo>
                    <a:pt x="1670228" y="518770"/>
                    <a:pt x="1664970" y="510007"/>
                    <a:pt x="1666722" y="518770"/>
                  </a:cubicBezTo>
                  <a:cubicBezTo>
                    <a:pt x="1673733" y="525780"/>
                    <a:pt x="1677238" y="534543"/>
                    <a:pt x="1682496" y="545059"/>
                  </a:cubicBezTo>
                  <a:lnTo>
                    <a:pt x="1684248" y="547512"/>
                  </a:lnTo>
                  <a:lnTo>
                    <a:pt x="1684248" y="557327"/>
                  </a:lnTo>
                  <a:cubicBezTo>
                    <a:pt x="1686001" y="557327"/>
                    <a:pt x="1687754" y="555574"/>
                    <a:pt x="1689506" y="562585"/>
                  </a:cubicBezTo>
                  <a:cubicBezTo>
                    <a:pt x="1689506" y="560832"/>
                    <a:pt x="1686001" y="562585"/>
                    <a:pt x="1689506" y="566090"/>
                  </a:cubicBezTo>
                  <a:cubicBezTo>
                    <a:pt x="1691259" y="571348"/>
                    <a:pt x="1691259" y="564337"/>
                    <a:pt x="1696517" y="573100"/>
                  </a:cubicBezTo>
                  <a:cubicBezTo>
                    <a:pt x="1696517" y="578358"/>
                    <a:pt x="1693011" y="578358"/>
                    <a:pt x="1694764" y="581863"/>
                  </a:cubicBezTo>
                  <a:cubicBezTo>
                    <a:pt x="1696517" y="578358"/>
                    <a:pt x="1701774" y="583616"/>
                    <a:pt x="1703527" y="590626"/>
                  </a:cubicBezTo>
                  <a:cubicBezTo>
                    <a:pt x="1701774" y="594132"/>
                    <a:pt x="1700022" y="587121"/>
                    <a:pt x="1698269" y="587121"/>
                  </a:cubicBezTo>
                  <a:cubicBezTo>
                    <a:pt x="1701774" y="594132"/>
                    <a:pt x="1696517" y="592379"/>
                    <a:pt x="1700022" y="595884"/>
                  </a:cubicBezTo>
                  <a:cubicBezTo>
                    <a:pt x="1703527" y="590626"/>
                    <a:pt x="1710537" y="611658"/>
                    <a:pt x="1712290" y="620421"/>
                  </a:cubicBezTo>
                  <a:cubicBezTo>
                    <a:pt x="1714042" y="622173"/>
                    <a:pt x="1715795" y="622173"/>
                    <a:pt x="1715795" y="620421"/>
                  </a:cubicBezTo>
                  <a:cubicBezTo>
                    <a:pt x="1715795" y="625678"/>
                    <a:pt x="1717548" y="630936"/>
                    <a:pt x="1719300" y="627431"/>
                  </a:cubicBezTo>
                  <a:cubicBezTo>
                    <a:pt x="1719300" y="632689"/>
                    <a:pt x="1722805" y="636194"/>
                    <a:pt x="1722805" y="641452"/>
                  </a:cubicBezTo>
                  <a:cubicBezTo>
                    <a:pt x="1717548" y="636194"/>
                    <a:pt x="1712290" y="622173"/>
                    <a:pt x="1708785" y="613410"/>
                  </a:cubicBezTo>
                  <a:cubicBezTo>
                    <a:pt x="1708785" y="615163"/>
                    <a:pt x="1707032" y="613410"/>
                    <a:pt x="1707032" y="615163"/>
                  </a:cubicBezTo>
                  <a:cubicBezTo>
                    <a:pt x="1719300" y="641452"/>
                    <a:pt x="1721053" y="657225"/>
                    <a:pt x="1731569" y="685267"/>
                  </a:cubicBezTo>
                  <a:cubicBezTo>
                    <a:pt x="1731569" y="688772"/>
                    <a:pt x="1733321" y="692277"/>
                    <a:pt x="1731569" y="695782"/>
                  </a:cubicBezTo>
                  <a:cubicBezTo>
                    <a:pt x="1726311" y="687019"/>
                    <a:pt x="1722805" y="667741"/>
                    <a:pt x="1715795" y="660730"/>
                  </a:cubicBezTo>
                  <a:lnTo>
                    <a:pt x="1715795" y="664236"/>
                  </a:lnTo>
                  <a:cubicBezTo>
                    <a:pt x="1722805" y="683514"/>
                    <a:pt x="1733321" y="701040"/>
                    <a:pt x="1731569" y="720319"/>
                  </a:cubicBezTo>
                  <a:cubicBezTo>
                    <a:pt x="1736826" y="736092"/>
                    <a:pt x="1742084" y="758876"/>
                    <a:pt x="1738579" y="769392"/>
                  </a:cubicBezTo>
                  <a:cubicBezTo>
                    <a:pt x="1740332" y="769392"/>
                    <a:pt x="1742084" y="772897"/>
                    <a:pt x="1742084" y="778155"/>
                  </a:cubicBezTo>
                  <a:cubicBezTo>
                    <a:pt x="1740332" y="772897"/>
                    <a:pt x="1738579" y="771144"/>
                    <a:pt x="1738579" y="776402"/>
                  </a:cubicBezTo>
                  <a:cubicBezTo>
                    <a:pt x="1738579" y="779907"/>
                    <a:pt x="1738579" y="785165"/>
                    <a:pt x="1736826" y="788670"/>
                  </a:cubicBezTo>
                  <a:cubicBezTo>
                    <a:pt x="1738579" y="793928"/>
                    <a:pt x="1738579" y="797433"/>
                    <a:pt x="1740332" y="793928"/>
                  </a:cubicBezTo>
                  <a:cubicBezTo>
                    <a:pt x="1738579" y="792175"/>
                    <a:pt x="1738579" y="790423"/>
                    <a:pt x="1738579" y="786918"/>
                  </a:cubicBezTo>
                  <a:cubicBezTo>
                    <a:pt x="1742084" y="788670"/>
                    <a:pt x="1742084" y="800938"/>
                    <a:pt x="1743837" y="807949"/>
                  </a:cubicBezTo>
                  <a:cubicBezTo>
                    <a:pt x="1738579" y="811454"/>
                    <a:pt x="1740332" y="834238"/>
                    <a:pt x="1738579" y="848259"/>
                  </a:cubicBezTo>
                  <a:cubicBezTo>
                    <a:pt x="1735074" y="844753"/>
                    <a:pt x="1735074" y="855269"/>
                    <a:pt x="1733321" y="862279"/>
                  </a:cubicBezTo>
                  <a:cubicBezTo>
                    <a:pt x="1726311" y="860527"/>
                    <a:pt x="1721053" y="834238"/>
                    <a:pt x="1717548" y="807949"/>
                  </a:cubicBezTo>
                  <a:cubicBezTo>
                    <a:pt x="1719300" y="806196"/>
                    <a:pt x="1719300" y="813207"/>
                    <a:pt x="1721053" y="813207"/>
                  </a:cubicBezTo>
                  <a:cubicBezTo>
                    <a:pt x="1721053" y="804444"/>
                    <a:pt x="1715795" y="799186"/>
                    <a:pt x="1717548" y="786918"/>
                  </a:cubicBezTo>
                  <a:cubicBezTo>
                    <a:pt x="1708785" y="783412"/>
                    <a:pt x="1707032" y="737845"/>
                    <a:pt x="1700022" y="725577"/>
                  </a:cubicBezTo>
                  <a:cubicBezTo>
                    <a:pt x="1700022" y="715061"/>
                    <a:pt x="1698269" y="702793"/>
                    <a:pt x="1696517" y="692277"/>
                  </a:cubicBezTo>
                  <a:cubicBezTo>
                    <a:pt x="1693011" y="681762"/>
                    <a:pt x="1689506" y="672999"/>
                    <a:pt x="1687754" y="667741"/>
                  </a:cubicBezTo>
                  <a:cubicBezTo>
                    <a:pt x="1687754" y="672999"/>
                    <a:pt x="1693011" y="685267"/>
                    <a:pt x="1689506" y="683514"/>
                  </a:cubicBezTo>
                  <a:cubicBezTo>
                    <a:pt x="1686001" y="671246"/>
                    <a:pt x="1684248" y="660730"/>
                    <a:pt x="1678991" y="651967"/>
                  </a:cubicBezTo>
                  <a:cubicBezTo>
                    <a:pt x="1677238" y="639699"/>
                    <a:pt x="1671980" y="618668"/>
                    <a:pt x="1666722" y="618668"/>
                  </a:cubicBezTo>
                  <a:cubicBezTo>
                    <a:pt x="1664970" y="609905"/>
                    <a:pt x="1668475" y="618668"/>
                    <a:pt x="1668475" y="613410"/>
                  </a:cubicBezTo>
                  <a:cubicBezTo>
                    <a:pt x="1664970" y="604647"/>
                    <a:pt x="1657959" y="597637"/>
                    <a:pt x="1657959" y="588874"/>
                  </a:cubicBezTo>
                  <a:cubicBezTo>
                    <a:pt x="1659712" y="592379"/>
                    <a:pt x="1661465" y="602895"/>
                    <a:pt x="1663217" y="599389"/>
                  </a:cubicBezTo>
                  <a:cubicBezTo>
                    <a:pt x="1661465" y="592379"/>
                    <a:pt x="1657959" y="578358"/>
                    <a:pt x="1654454" y="583616"/>
                  </a:cubicBezTo>
                  <a:cubicBezTo>
                    <a:pt x="1652701" y="574853"/>
                    <a:pt x="1649196" y="564337"/>
                    <a:pt x="1645691" y="555574"/>
                  </a:cubicBezTo>
                  <a:cubicBezTo>
                    <a:pt x="1642186" y="546811"/>
                    <a:pt x="1636928" y="538048"/>
                    <a:pt x="1633423" y="529285"/>
                  </a:cubicBezTo>
                  <a:cubicBezTo>
                    <a:pt x="1628165" y="527533"/>
                    <a:pt x="1617650" y="511759"/>
                    <a:pt x="1610639" y="499491"/>
                  </a:cubicBezTo>
                  <a:cubicBezTo>
                    <a:pt x="1608887" y="501244"/>
                    <a:pt x="1608887" y="502996"/>
                    <a:pt x="1607134" y="506502"/>
                  </a:cubicBezTo>
                  <a:cubicBezTo>
                    <a:pt x="1608887" y="510007"/>
                    <a:pt x="1610639" y="511759"/>
                    <a:pt x="1614144" y="515265"/>
                  </a:cubicBezTo>
                  <a:cubicBezTo>
                    <a:pt x="1612392" y="511759"/>
                    <a:pt x="1614144" y="511759"/>
                    <a:pt x="1617650" y="513512"/>
                  </a:cubicBezTo>
                  <a:cubicBezTo>
                    <a:pt x="1621155" y="524028"/>
                    <a:pt x="1624660" y="532791"/>
                    <a:pt x="1629918" y="543306"/>
                  </a:cubicBezTo>
                  <a:cubicBezTo>
                    <a:pt x="1631670" y="545059"/>
                    <a:pt x="1629918" y="545059"/>
                    <a:pt x="1629918" y="546811"/>
                  </a:cubicBezTo>
                  <a:cubicBezTo>
                    <a:pt x="1633423" y="548564"/>
                    <a:pt x="1633423" y="553822"/>
                    <a:pt x="1636928" y="559080"/>
                  </a:cubicBezTo>
                  <a:cubicBezTo>
                    <a:pt x="1636928" y="557327"/>
                    <a:pt x="1635175" y="555574"/>
                    <a:pt x="1636928" y="557327"/>
                  </a:cubicBezTo>
                  <a:cubicBezTo>
                    <a:pt x="1636928" y="559080"/>
                    <a:pt x="1636928" y="562585"/>
                    <a:pt x="1638681" y="564337"/>
                  </a:cubicBezTo>
                  <a:cubicBezTo>
                    <a:pt x="1635175" y="559080"/>
                    <a:pt x="1626413" y="545059"/>
                    <a:pt x="1626413" y="550317"/>
                  </a:cubicBezTo>
                  <a:cubicBezTo>
                    <a:pt x="1631670" y="562585"/>
                    <a:pt x="1638681" y="567843"/>
                    <a:pt x="1640433" y="580111"/>
                  </a:cubicBezTo>
                  <a:cubicBezTo>
                    <a:pt x="1640433" y="583616"/>
                    <a:pt x="1636928" y="574853"/>
                    <a:pt x="1638681" y="581863"/>
                  </a:cubicBezTo>
                  <a:cubicBezTo>
                    <a:pt x="1640433" y="590626"/>
                    <a:pt x="1645691" y="597637"/>
                    <a:pt x="1645691" y="606400"/>
                  </a:cubicBezTo>
                  <a:cubicBezTo>
                    <a:pt x="1643938" y="601142"/>
                    <a:pt x="1640433" y="599389"/>
                    <a:pt x="1640433" y="601142"/>
                  </a:cubicBezTo>
                  <a:cubicBezTo>
                    <a:pt x="1642186" y="608152"/>
                    <a:pt x="1647444" y="613410"/>
                    <a:pt x="1645691" y="620421"/>
                  </a:cubicBezTo>
                  <a:cubicBezTo>
                    <a:pt x="1647444" y="622173"/>
                    <a:pt x="1647444" y="620421"/>
                    <a:pt x="1647444" y="623926"/>
                  </a:cubicBezTo>
                  <a:cubicBezTo>
                    <a:pt x="1647444" y="632689"/>
                    <a:pt x="1650949" y="641452"/>
                    <a:pt x="1654454" y="650215"/>
                  </a:cubicBezTo>
                  <a:cubicBezTo>
                    <a:pt x="1652701" y="657225"/>
                    <a:pt x="1656207" y="665988"/>
                    <a:pt x="1656207" y="672999"/>
                  </a:cubicBezTo>
                  <a:cubicBezTo>
                    <a:pt x="1649196" y="655473"/>
                    <a:pt x="1643938" y="637947"/>
                    <a:pt x="1636928" y="622173"/>
                  </a:cubicBezTo>
                  <a:cubicBezTo>
                    <a:pt x="1629918" y="604647"/>
                    <a:pt x="1624660" y="587121"/>
                    <a:pt x="1614144" y="571348"/>
                  </a:cubicBezTo>
                  <a:cubicBezTo>
                    <a:pt x="1610639" y="560832"/>
                    <a:pt x="1605381" y="550317"/>
                    <a:pt x="1598371" y="539801"/>
                  </a:cubicBezTo>
                  <a:cubicBezTo>
                    <a:pt x="1596618" y="529285"/>
                    <a:pt x="1587855" y="513512"/>
                    <a:pt x="1580845" y="510007"/>
                  </a:cubicBezTo>
                  <a:cubicBezTo>
                    <a:pt x="1586103" y="518770"/>
                    <a:pt x="1593113" y="525780"/>
                    <a:pt x="1594866" y="534543"/>
                  </a:cubicBezTo>
                  <a:cubicBezTo>
                    <a:pt x="1591361" y="527533"/>
                    <a:pt x="1586103" y="522275"/>
                    <a:pt x="1582597" y="515265"/>
                  </a:cubicBezTo>
                  <a:cubicBezTo>
                    <a:pt x="1579092" y="510007"/>
                    <a:pt x="1573834" y="502996"/>
                    <a:pt x="1572082" y="495986"/>
                  </a:cubicBezTo>
                  <a:cubicBezTo>
                    <a:pt x="1570329" y="499491"/>
                    <a:pt x="1565071" y="490728"/>
                    <a:pt x="1563319" y="485470"/>
                  </a:cubicBezTo>
                  <a:cubicBezTo>
                    <a:pt x="1566824" y="487223"/>
                    <a:pt x="1572082" y="497739"/>
                    <a:pt x="1573834" y="495986"/>
                  </a:cubicBezTo>
                  <a:cubicBezTo>
                    <a:pt x="1568577" y="487223"/>
                    <a:pt x="1563319" y="485470"/>
                    <a:pt x="1556309" y="478460"/>
                  </a:cubicBezTo>
                  <a:cubicBezTo>
                    <a:pt x="1568577" y="499491"/>
                    <a:pt x="1579092" y="520522"/>
                    <a:pt x="1591361" y="541554"/>
                  </a:cubicBezTo>
                  <a:cubicBezTo>
                    <a:pt x="1605381" y="569595"/>
                    <a:pt x="1617650" y="599389"/>
                    <a:pt x="1626413" y="622173"/>
                  </a:cubicBezTo>
                  <a:cubicBezTo>
                    <a:pt x="1624660" y="620421"/>
                    <a:pt x="1622907" y="618668"/>
                    <a:pt x="1621155" y="616915"/>
                  </a:cubicBezTo>
                  <a:cubicBezTo>
                    <a:pt x="1649196" y="697535"/>
                    <a:pt x="1664970" y="785165"/>
                    <a:pt x="1664970" y="876300"/>
                  </a:cubicBezTo>
                  <a:cubicBezTo>
                    <a:pt x="1664970" y="1205789"/>
                    <a:pt x="1465173" y="1486205"/>
                    <a:pt x="1177747" y="1603629"/>
                  </a:cubicBezTo>
                  <a:cubicBezTo>
                    <a:pt x="1179500" y="1603629"/>
                    <a:pt x="1181252" y="1603629"/>
                    <a:pt x="1181252" y="1603629"/>
                  </a:cubicBezTo>
                  <a:cubicBezTo>
                    <a:pt x="1175994" y="1607134"/>
                    <a:pt x="1184757" y="1603629"/>
                    <a:pt x="1179500" y="1607134"/>
                  </a:cubicBezTo>
                  <a:cubicBezTo>
                    <a:pt x="1175994" y="1608887"/>
                    <a:pt x="1170737" y="1608887"/>
                    <a:pt x="1174242" y="1605382"/>
                  </a:cubicBezTo>
                  <a:cubicBezTo>
                    <a:pt x="1156716" y="1612392"/>
                    <a:pt x="1138752" y="1618088"/>
                    <a:pt x="1120787" y="1623565"/>
                  </a:cubicBezTo>
                  <a:lnTo>
                    <a:pt x="1070364" y="1639477"/>
                  </a:lnTo>
                  <a:lnTo>
                    <a:pt x="1072810" y="1639119"/>
                  </a:lnTo>
                  <a:lnTo>
                    <a:pt x="1076067" y="1639969"/>
                  </a:lnTo>
                  <a:lnTo>
                    <a:pt x="1074124" y="1640653"/>
                  </a:lnTo>
                  <a:cubicBezTo>
                    <a:pt x="1073029" y="1641310"/>
                    <a:pt x="1072591" y="1642186"/>
                    <a:pt x="1074343" y="1642186"/>
                  </a:cubicBezTo>
                  <a:cubicBezTo>
                    <a:pt x="1084859" y="1642186"/>
                    <a:pt x="1093622" y="1635176"/>
                    <a:pt x="1104138" y="1631671"/>
                  </a:cubicBezTo>
                  <a:cubicBezTo>
                    <a:pt x="1100633" y="1633423"/>
                    <a:pt x="1093622" y="1636929"/>
                    <a:pt x="1102385" y="1636929"/>
                  </a:cubicBezTo>
                  <a:cubicBezTo>
                    <a:pt x="1104138" y="1635176"/>
                    <a:pt x="1107643" y="1632109"/>
                    <a:pt x="1111586" y="1629699"/>
                  </a:cubicBezTo>
                  <a:lnTo>
                    <a:pt x="1118762" y="1627706"/>
                  </a:lnTo>
                  <a:lnTo>
                    <a:pt x="1118159" y="1629918"/>
                  </a:lnTo>
                  <a:cubicBezTo>
                    <a:pt x="1125169" y="1626413"/>
                    <a:pt x="1132179" y="1624660"/>
                    <a:pt x="1139190" y="1621155"/>
                  </a:cubicBezTo>
                  <a:cubicBezTo>
                    <a:pt x="1142695" y="1621155"/>
                    <a:pt x="1144447" y="1621155"/>
                    <a:pt x="1146200" y="1622908"/>
                  </a:cubicBezTo>
                  <a:cubicBezTo>
                    <a:pt x="1151458" y="1619403"/>
                    <a:pt x="1147953" y="1621155"/>
                    <a:pt x="1153210" y="1615897"/>
                  </a:cubicBezTo>
                  <a:cubicBezTo>
                    <a:pt x="1156716" y="1615897"/>
                    <a:pt x="1158468" y="1615897"/>
                    <a:pt x="1160221" y="1615897"/>
                  </a:cubicBezTo>
                  <a:cubicBezTo>
                    <a:pt x="1163726" y="1615897"/>
                    <a:pt x="1160221" y="1617650"/>
                    <a:pt x="1161973" y="1617650"/>
                  </a:cubicBezTo>
                  <a:cubicBezTo>
                    <a:pt x="1170737" y="1614145"/>
                    <a:pt x="1175994" y="1612392"/>
                    <a:pt x="1183005" y="1608887"/>
                  </a:cubicBezTo>
                  <a:cubicBezTo>
                    <a:pt x="1190015" y="1605382"/>
                    <a:pt x="1195273" y="1601877"/>
                    <a:pt x="1202283" y="1598371"/>
                  </a:cubicBezTo>
                  <a:cubicBezTo>
                    <a:pt x="1200531" y="1600124"/>
                    <a:pt x="1200531" y="1601877"/>
                    <a:pt x="1200531" y="1603629"/>
                  </a:cubicBezTo>
                  <a:cubicBezTo>
                    <a:pt x="1205788" y="1601877"/>
                    <a:pt x="1211046" y="1600124"/>
                    <a:pt x="1216304" y="1596619"/>
                  </a:cubicBezTo>
                  <a:cubicBezTo>
                    <a:pt x="1211046" y="1596619"/>
                    <a:pt x="1202283" y="1603629"/>
                    <a:pt x="1205788" y="1598371"/>
                  </a:cubicBezTo>
                  <a:cubicBezTo>
                    <a:pt x="1211046" y="1594866"/>
                    <a:pt x="1218057" y="1594866"/>
                    <a:pt x="1225067" y="1593114"/>
                  </a:cubicBezTo>
                  <a:cubicBezTo>
                    <a:pt x="1233830" y="1586103"/>
                    <a:pt x="1219809" y="1593114"/>
                    <a:pt x="1221562" y="1589608"/>
                  </a:cubicBezTo>
                  <a:cubicBezTo>
                    <a:pt x="1230325" y="1586980"/>
                    <a:pt x="1238650" y="1583036"/>
                    <a:pt x="1246317" y="1578655"/>
                  </a:cubicBezTo>
                  <a:lnTo>
                    <a:pt x="1259194" y="1570251"/>
                  </a:lnTo>
                  <a:lnTo>
                    <a:pt x="1260667" y="1570111"/>
                  </a:lnTo>
                  <a:cubicBezTo>
                    <a:pt x="1261653" y="1570768"/>
                    <a:pt x="1259681" y="1573397"/>
                    <a:pt x="1263624" y="1572082"/>
                  </a:cubicBezTo>
                  <a:cubicBezTo>
                    <a:pt x="1270635" y="1565072"/>
                    <a:pt x="1279398" y="1561567"/>
                    <a:pt x="1288161" y="1556309"/>
                  </a:cubicBezTo>
                  <a:cubicBezTo>
                    <a:pt x="1295171" y="1552804"/>
                    <a:pt x="1303934" y="1549299"/>
                    <a:pt x="1310945" y="1544041"/>
                  </a:cubicBezTo>
                  <a:cubicBezTo>
                    <a:pt x="1307439" y="1547546"/>
                    <a:pt x="1307439" y="1547546"/>
                    <a:pt x="1312697" y="1545793"/>
                  </a:cubicBezTo>
                  <a:cubicBezTo>
                    <a:pt x="1316202" y="1540536"/>
                    <a:pt x="1321460" y="1537030"/>
                    <a:pt x="1324965" y="1533525"/>
                  </a:cubicBezTo>
                  <a:cubicBezTo>
                    <a:pt x="1324965" y="1535278"/>
                    <a:pt x="1324965" y="1535278"/>
                    <a:pt x="1326718" y="1535278"/>
                  </a:cubicBezTo>
                  <a:cubicBezTo>
                    <a:pt x="1337234" y="1524762"/>
                    <a:pt x="1351254" y="1519504"/>
                    <a:pt x="1360017" y="1508989"/>
                  </a:cubicBezTo>
                  <a:cubicBezTo>
                    <a:pt x="1358265" y="1510741"/>
                    <a:pt x="1360017" y="1512494"/>
                    <a:pt x="1360017" y="1512494"/>
                  </a:cubicBezTo>
                  <a:cubicBezTo>
                    <a:pt x="1377543" y="1496721"/>
                    <a:pt x="1377543" y="1500226"/>
                    <a:pt x="1391564" y="1489710"/>
                  </a:cubicBezTo>
                  <a:cubicBezTo>
                    <a:pt x="1389812" y="1493215"/>
                    <a:pt x="1388059" y="1494968"/>
                    <a:pt x="1391564" y="1493215"/>
                  </a:cubicBezTo>
                  <a:cubicBezTo>
                    <a:pt x="1395069" y="1486205"/>
                    <a:pt x="1396822" y="1491463"/>
                    <a:pt x="1400327" y="1486205"/>
                  </a:cubicBezTo>
                  <a:cubicBezTo>
                    <a:pt x="1403832" y="1482700"/>
                    <a:pt x="1403832" y="1480947"/>
                    <a:pt x="1403832" y="1479195"/>
                  </a:cubicBezTo>
                  <a:cubicBezTo>
                    <a:pt x="1407338" y="1477442"/>
                    <a:pt x="1409090" y="1477442"/>
                    <a:pt x="1410843" y="1473937"/>
                  </a:cubicBezTo>
                  <a:cubicBezTo>
                    <a:pt x="1412595" y="1472184"/>
                    <a:pt x="1407338" y="1475689"/>
                    <a:pt x="1409090" y="1473937"/>
                  </a:cubicBezTo>
                  <a:cubicBezTo>
                    <a:pt x="1417853" y="1466926"/>
                    <a:pt x="1414348" y="1470432"/>
                    <a:pt x="1423111" y="1463421"/>
                  </a:cubicBezTo>
                  <a:cubicBezTo>
                    <a:pt x="1421358" y="1463421"/>
                    <a:pt x="1416100" y="1466926"/>
                    <a:pt x="1419606" y="1461669"/>
                  </a:cubicBezTo>
                  <a:cubicBezTo>
                    <a:pt x="1431874" y="1456411"/>
                    <a:pt x="1451153" y="1437132"/>
                    <a:pt x="1445895" y="1447648"/>
                  </a:cubicBezTo>
                  <a:cubicBezTo>
                    <a:pt x="1452905" y="1442390"/>
                    <a:pt x="1456410" y="1435380"/>
                    <a:pt x="1463421" y="1430122"/>
                  </a:cubicBezTo>
                  <a:cubicBezTo>
                    <a:pt x="1461668" y="1431874"/>
                    <a:pt x="1459916" y="1433627"/>
                    <a:pt x="1461668" y="1433627"/>
                  </a:cubicBezTo>
                  <a:cubicBezTo>
                    <a:pt x="1466926" y="1426617"/>
                    <a:pt x="1468679" y="1430122"/>
                    <a:pt x="1473936" y="1423111"/>
                  </a:cubicBezTo>
                  <a:cubicBezTo>
                    <a:pt x="1475689" y="1417854"/>
                    <a:pt x="1470431" y="1419606"/>
                    <a:pt x="1472184" y="1416101"/>
                  </a:cubicBezTo>
                  <a:cubicBezTo>
                    <a:pt x="1475689" y="1416101"/>
                    <a:pt x="1487957" y="1407338"/>
                    <a:pt x="1487957" y="1400328"/>
                  </a:cubicBezTo>
                  <a:cubicBezTo>
                    <a:pt x="1504607" y="1383678"/>
                    <a:pt x="1520380" y="1365714"/>
                    <a:pt x="1535277" y="1346873"/>
                  </a:cubicBezTo>
                  <a:lnTo>
                    <a:pt x="1550774" y="1325242"/>
                  </a:lnTo>
                  <a:lnTo>
                    <a:pt x="1549298" y="1326718"/>
                  </a:lnTo>
                  <a:cubicBezTo>
                    <a:pt x="1551051" y="1323213"/>
                    <a:pt x="1551051" y="1317955"/>
                    <a:pt x="1554556" y="1316203"/>
                  </a:cubicBezTo>
                  <a:lnTo>
                    <a:pt x="1554556" y="1319964"/>
                  </a:lnTo>
                  <a:lnTo>
                    <a:pt x="1577340" y="1288161"/>
                  </a:lnTo>
                  <a:cubicBezTo>
                    <a:pt x="1577340" y="1295172"/>
                    <a:pt x="1572082" y="1296924"/>
                    <a:pt x="1570329" y="1300429"/>
                  </a:cubicBezTo>
                  <a:cubicBezTo>
                    <a:pt x="1572082" y="1302182"/>
                    <a:pt x="1566824" y="1307440"/>
                    <a:pt x="1572082" y="1305687"/>
                  </a:cubicBezTo>
                  <a:cubicBezTo>
                    <a:pt x="1572082" y="1303935"/>
                    <a:pt x="1573834" y="1302182"/>
                    <a:pt x="1575587" y="1300429"/>
                  </a:cubicBezTo>
                  <a:cubicBezTo>
                    <a:pt x="1575587" y="1298677"/>
                    <a:pt x="1573834" y="1298677"/>
                    <a:pt x="1575587" y="1295172"/>
                  </a:cubicBezTo>
                  <a:cubicBezTo>
                    <a:pt x="1579092" y="1289914"/>
                    <a:pt x="1577340" y="1295172"/>
                    <a:pt x="1579092" y="1293419"/>
                  </a:cubicBezTo>
                  <a:cubicBezTo>
                    <a:pt x="1580845" y="1291666"/>
                    <a:pt x="1584350" y="1288161"/>
                    <a:pt x="1586103" y="1284656"/>
                  </a:cubicBezTo>
                  <a:cubicBezTo>
                    <a:pt x="1586103" y="1282903"/>
                    <a:pt x="1586103" y="1282903"/>
                    <a:pt x="1584350" y="1281151"/>
                  </a:cubicBezTo>
                  <a:lnTo>
                    <a:pt x="1582715" y="1282723"/>
                  </a:lnTo>
                  <a:lnTo>
                    <a:pt x="1592894" y="1267130"/>
                  </a:lnTo>
                  <a:cubicBezTo>
                    <a:pt x="1596618" y="1262310"/>
                    <a:pt x="1600124" y="1257491"/>
                    <a:pt x="1601876" y="1251357"/>
                  </a:cubicBezTo>
                  <a:cubicBezTo>
                    <a:pt x="1603629" y="1249604"/>
                    <a:pt x="1605381" y="1247851"/>
                    <a:pt x="1603629" y="1246099"/>
                  </a:cubicBezTo>
                  <a:cubicBezTo>
                    <a:pt x="1607134" y="1242594"/>
                    <a:pt x="1608887" y="1239088"/>
                    <a:pt x="1610639" y="1235583"/>
                  </a:cubicBezTo>
                  <a:cubicBezTo>
                    <a:pt x="1608887" y="1242594"/>
                    <a:pt x="1605381" y="1247851"/>
                    <a:pt x="1603629" y="1253109"/>
                  </a:cubicBezTo>
                  <a:cubicBezTo>
                    <a:pt x="1612392" y="1246099"/>
                    <a:pt x="1614144" y="1235583"/>
                    <a:pt x="1619402" y="1226820"/>
                  </a:cubicBezTo>
                  <a:cubicBezTo>
                    <a:pt x="1621155" y="1228573"/>
                    <a:pt x="1624660" y="1218057"/>
                    <a:pt x="1628165" y="1214552"/>
                  </a:cubicBezTo>
                  <a:cubicBezTo>
                    <a:pt x="1628165" y="1216305"/>
                    <a:pt x="1626413" y="1228573"/>
                    <a:pt x="1628165" y="1225068"/>
                  </a:cubicBezTo>
                  <a:cubicBezTo>
                    <a:pt x="1629918" y="1218057"/>
                    <a:pt x="1633423" y="1212799"/>
                    <a:pt x="1636928" y="1205789"/>
                  </a:cubicBezTo>
                  <a:cubicBezTo>
                    <a:pt x="1636928" y="1198779"/>
                    <a:pt x="1636928" y="1202284"/>
                    <a:pt x="1635175" y="1197026"/>
                  </a:cubicBezTo>
                  <a:cubicBezTo>
                    <a:pt x="1640433" y="1193521"/>
                    <a:pt x="1640433" y="1193521"/>
                    <a:pt x="1643938" y="1188263"/>
                  </a:cubicBezTo>
                  <a:cubicBezTo>
                    <a:pt x="1643938" y="1193521"/>
                    <a:pt x="1645691" y="1191768"/>
                    <a:pt x="1645691" y="1195273"/>
                  </a:cubicBezTo>
                  <a:cubicBezTo>
                    <a:pt x="1643938" y="1200531"/>
                    <a:pt x="1640433" y="1204036"/>
                    <a:pt x="1640433" y="1209294"/>
                  </a:cubicBezTo>
                  <a:cubicBezTo>
                    <a:pt x="1635175" y="1216305"/>
                    <a:pt x="1633423" y="1221562"/>
                    <a:pt x="1629918" y="1228573"/>
                  </a:cubicBezTo>
                  <a:cubicBezTo>
                    <a:pt x="1626413" y="1233831"/>
                    <a:pt x="1622907" y="1240841"/>
                    <a:pt x="1617650" y="1247851"/>
                  </a:cubicBezTo>
                  <a:cubicBezTo>
                    <a:pt x="1617650" y="1260120"/>
                    <a:pt x="1608887" y="1265377"/>
                    <a:pt x="1605381" y="1274140"/>
                  </a:cubicBezTo>
                  <a:cubicBezTo>
                    <a:pt x="1605381" y="1272388"/>
                    <a:pt x="1607134" y="1272388"/>
                    <a:pt x="1605381" y="1275893"/>
                  </a:cubicBezTo>
                  <a:cubicBezTo>
                    <a:pt x="1601876" y="1277646"/>
                    <a:pt x="1601876" y="1282903"/>
                    <a:pt x="1598371" y="1284656"/>
                  </a:cubicBezTo>
                  <a:cubicBezTo>
                    <a:pt x="1596618" y="1284656"/>
                    <a:pt x="1598371" y="1279398"/>
                    <a:pt x="1594866" y="1282903"/>
                  </a:cubicBezTo>
                  <a:cubicBezTo>
                    <a:pt x="1594866" y="1284656"/>
                    <a:pt x="1593113" y="1284656"/>
                    <a:pt x="1593113" y="1286409"/>
                  </a:cubicBezTo>
                  <a:cubicBezTo>
                    <a:pt x="1589608" y="1295172"/>
                    <a:pt x="1596618" y="1288161"/>
                    <a:pt x="1593113" y="1296924"/>
                  </a:cubicBezTo>
                  <a:cubicBezTo>
                    <a:pt x="1587855" y="1302182"/>
                    <a:pt x="1587855" y="1302182"/>
                    <a:pt x="1586103" y="1309192"/>
                  </a:cubicBezTo>
                  <a:cubicBezTo>
                    <a:pt x="1584350" y="1310945"/>
                    <a:pt x="1582597" y="1310945"/>
                    <a:pt x="1582597" y="1310945"/>
                  </a:cubicBezTo>
                  <a:cubicBezTo>
                    <a:pt x="1580845" y="1314450"/>
                    <a:pt x="1579092" y="1319708"/>
                    <a:pt x="1577340" y="1323213"/>
                  </a:cubicBezTo>
                  <a:cubicBezTo>
                    <a:pt x="1573834" y="1321461"/>
                    <a:pt x="1582597" y="1310945"/>
                    <a:pt x="1586103" y="1303935"/>
                  </a:cubicBezTo>
                  <a:cubicBezTo>
                    <a:pt x="1584350" y="1305687"/>
                    <a:pt x="1587855" y="1298677"/>
                    <a:pt x="1582597" y="1303935"/>
                  </a:cubicBezTo>
                  <a:cubicBezTo>
                    <a:pt x="1580845" y="1310945"/>
                    <a:pt x="1575587" y="1316203"/>
                    <a:pt x="1572082" y="1323213"/>
                  </a:cubicBezTo>
                  <a:cubicBezTo>
                    <a:pt x="1568577" y="1328471"/>
                    <a:pt x="1568577" y="1324966"/>
                    <a:pt x="1565071" y="1331976"/>
                  </a:cubicBezTo>
                  <a:cubicBezTo>
                    <a:pt x="1561566" y="1335481"/>
                    <a:pt x="1563319" y="1331976"/>
                    <a:pt x="1559814" y="1335481"/>
                  </a:cubicBezTo>
                  <a:cubicBezTo>
                    <a:pt x="1559814" y="1338987"/>
                    <a:pt x="1556309" y="1342492"/>
                    <a:pt x="1554556" y="1345997"/>
                  </a:cubicBezTo>
                  <a:cubicBezTo>
                    <a:pt x="1552803" y="1347750"/>
                    <a:pt x="1551051" y="1345997"/>
                    <a:pt x="1547546" y="1351255"/>
                  </a:cubicBezTo>
                  <a:cubicBezTo>
                    <a:pt x="1549298" y="1351255"/>
                    <a:pt x="1552803" y="1349502"/>
                    <a:pt x="1549298" y="1356513"/>
                  </a:cubicBezTo>
                  <a:cubicBezTo>
                    <a:pt x="1545793" y="1356513"/>
                    <a:pt x="1544040" y="1363523"/>
                    <a:pt x="1538783" y="1363523"/>
                  </a:cubicBezTo>
                  <a:cubicBezTo>
                    <a:pt x="1537030" y="1368781"/>
                    <a:pt x="1537030" y="1368781"/>
                    <a:pt x="1533525" y="1375791"/>
                  </a:cubicBezTo>
                  <a:cubicBezTo>
                    <a:pt x="1537030" y="1372286"/>
                    <a:pt x="1544040" y="1361770"/>
                    <a:pt x="1544040" y="1365276"/>
                  </a:cubicBezTo>
                  <a:cubicBezTo>
                    <a:pt x="1538783" y="1372286"/>
                    <a:pt x="1531772" y="1379296"/>
                    <a:pt x="1526514" y="1386307"/>
                  </a:cubicBezTo>
                  <a:cubicBezTo>
                    <a:pt x="1526514" y="1386307"/>
                    <a:pt x="1524762" y="1391565"/>
                    <a:pt x="1519504" y="1396822"/>
                  </a:cubicBezTo>
                  <a:cubicBezTo>
                    <a:pt x="1514246" y="1402080"/>
                    <a:pt x="1508988" y="1407338"/>
                    <a:pt x="1507236" y="1412596"/>
                  </a:cubicBezTo>
                  <a:cubicBezTo>
                    <a:pt x="1508988" y="1409091"/>
                    <a:pt x="1515999" y="1403833"/>
                    <a:pt x="1521257" y="1400328"/>
                  </a:cubicBezTo>
                  <a:cubicBezTo>
                    <a:pt x="1526514" y="1395070"/>
                    <a:pt x="1530020" y="1393317"/>
                    <a:pt x="1528267" y="1396822"/>
                  </a:cubicBezTo>
                  <a:cubicBezTo>
                    <a:pt x="1531772" y="1395070"/>
                    <a:pt x="1533525" y="1391565"/>
                    <a:pt x="1535277" y="1388059"/>
                  </a:cubicBezTo>
                  <a:cubicBezTo>
                    <a:pt x="1531772" y="1389812"/>
                    <a:pt x="1531772" y="1389812"/>
                    <a:pt x="1531772" y="1388059"/>
                  </a:cubicBezTo>
                  <a:cubicBezTo>
                    <a:pt x="1540535" y="1379296"/>
                    <a:pt x="1533525" y="1379296"/>
                    <a:pt x="1542288" y="1370533"/>
                  </a:cubicBezTo>
                  <a:cubicBezTo>
                    <a:pt x="1540535" y="1375791"/>
                    <a:pt x="1538783" y="1379296"/>
                    <a:pt x="1540535" y="1377544"/>
                  </a:cubicBezTo>
                  <a:cubicBezTo>
                    <a:pt x="1542288" y="1375791"/>
                    <a:pt x="1545793" y="1374039"/>
                    <a:pt x="1545793" y="1370533"/>
                  </a:cubicBezTo>
                  <a:cubicBezTo>
                    <a:pt x="1547546" y="1368781"/>
                    <a:pt x="1547546" y="1367028"/>
                    <a:pt x="1549298" y="1365276"/>
                  </a:cubicBezTo>
                  <a:cubicBezTo>
                    <a:pt x="1552803" y="1361770"/>
                    <a:pt x="1556309" y="1358265"/>
                    <a:pt x="1559814" y="1354760"/>
                  </a:cubicBezTo>
                  <a:cubicBezTo>
                    <a:pt x="1558061" y="1360018"/>
                    <a:pt x="1554556" y="1363523"/>
                    <a:pt x="1552803" y="1368781"/>
                  </a:cubicBezTo>
                  <a:cubicBezTo>
                    <a:pt x="1554556" y="1365276"/>
                    <a:pt x="1556309" y="1363523"/>
                    <a:pt x="1558061" y="1361770"/>
                  </a:cubicBezTo>
                  <a:lnTo>
                    <a:pt x="1563319" y="1351255"/>
                  </a:lnTo>
                  <a:cubicBezTo>
                    <a:pt x="1559814" y="1354760"/>
                    <a:pt x="1558061" y="1354760"/>
                    <a:pt x="1559814" y="1353007"/>
                  </a:cubicBezTo>
                  <a:cubicBezTo>
                    <a:pt x="1566824" y="1345997"/>
                    <a:pt x="1572082" y="1337234"/>
                    <a:pt x="1577340" y="1328471"/>
                  </a:cubicBezTo>
                  <a:cubicBezTo>
                    <a:pt x="1579092" y="1319708"/>
                    <a:pt x="1586103" y="1310945"/>
                    <a:pt x="1593113" y="1302182"/>
                  </a:cubicBezTo>
                  <a:cubicBezTo>
                    <a:pt x="1600124" y="1293419"/>
                    <a:pt x="1607134" y="1282903"/>
                    <a:pt x="1608887" y="1275893"/>
                  </a:cubicBezTo>
                  <a:cubicBezTo>
                    <a:pt x="1607134" y="1282903"/>
                    <a:pt x="1607134" y="1282903"/>
                    <a:pt x="1608887" y="1284656"/>
                  </a:cubicBezTo>
                  <a:cubicBezTo>
                    <a:pt x="1601876" y="1291666"/>
                    <a:pt x="1591361" y="1303935"/>
                    <a:pt x="1591361" y="1310945"/>
                  </a:cubicBezTo>
                  <a:cubicBezTo>
                    <a:pt x="1586103" y="1314450"/>
                    <a:pt x="1582597" y="1319708"/>
                    <a:pt x="1580845" y="1324966"/>
                  </a:cubicBezTo>
                  <a:cubicBezTo>
                    <a:pt x="1582597" y="1324966"/>
                    <a:pt x="1586103" y="1316203"/>
                    <a:pt x="1587855" y="1319708"/>
                  </a:cubicBezTo>
                  <a:cubicBezTo>
                    <a:pt x="1587855" y="1310945"/>
                    <a:pt x="1598371" y="1307440"/>
                    <a:pt x="1596618" y="1302182"/>
                  </a:cubicBezTo>
                  <a:cubicBezTo>
                    <a:pt x="1603629" y="1296924"/>
                    <a:pt x="1605381" y="1288161"/>
                    <a:pt x="1612392" y="1281151"/>
                  </a:cubicBezTo>
                  <a:cubicBezTo>
                    <a:pt x="1610639" y="1286409"/>
                    <a:pt x="1608887" y="1289914"/>
                    <a:pt x="1610639" y="1288161"/>
                  </a:cubicBezTo>
                  <a:cubicBezTo>
                    <a:pt x="1612392" y="1282903"/>
                    <a:pt x="1615897" y="1282903"/>
                    <a:pt x="1615897" y="1282903"/>
                  </a:cubicBezTo>
                  <a:cubicBezTo>
                    <a:pt x="1614144" y="1281151"/>
                    <a:pt x="1619402" y="1277646"/>
                    <a:pt x="1619402" y="1272388"/>
                  </a:cubicBezTo>
                  <a:cubicBezTo>
                    <a:pt x="1617650" y="1275893"/>
                    <a:pt x="1615897" y="1275893"/>
                    <a:pt x="1615897" y="1274140"/>
                  </a:cubicBezTo>
                  <a:cubicBezTo>
                    <a:pt x="1621155" y="1268883"/>
                    <a:pt x="1622907" y="1260120"/>
                    <a:pt x="1628165" y="1256614"/>
                  </a:cubicBezTo>
                  <a:cubicBezTo>
                    <a:pt x="1628165" y="1258367"/>
                    <a:pt x="1626413" y="1263625"/>
                    <a:pt x="1628165" y="1261872"/>
                  </a:cubicBezTo>
                  <a:cubicBezTo>
                    <a:pt x="1633423" y="1254862"/>
                    <a:pt x="1629918" y="1253109"/>
                    <a:pt x="1633423" y="1246099"/>
                  </a:cubicBezTo>
                  <a:cubicBezTo>
                    <a:pt x="1638681" y="1244346"/>
                    <a:pt x="1642186" y="1233831"/>
                    <a:pt x="1647444" y="1230325"/>
                  </a:cubicBezTo>
                  <a:cubicBezTo>
                    <a:pt x="1649196" y="1223315"/>
                    <a:pt x="1656207" y="1214552"/>
                    <a:pt x="1659712" y="1211047"/>
                  </a:cubicBezTo>
                  <a:cubicBezTo>
                    <a:pt x="1656207" y="1214552"/>
                    <a:pt x="1657959" y="1216305"/>
                    <a:pt x="1657959" y="1216305"/>
                  </a:cubicBezTo>
                  <a:cubicBezTo>
                    <a:pt x="1661465" y="1211047"/>
                    <a:pt x="1668475" y="1204036"/>
                    <a:pt x="1664970" y="1204036"/>
                  </a:cubicBezTo>
                  <a:cubicBezTo>
                    <a:pt x="1668475" y="1197026"/>
                    <a:pt x="1666722" y="1204036"/>
                    <a:pt x="1668475" y="1202284"/>
                  </a:cubicBezTo>
                  <a:cubicBezTo>
                    <a:pt x="1670228" y="1197026"/>
                    <a:pt x="1673733" y="1195273"/>
                    <a:pt x="1673733" y="1191768"/>
                  </a:cubicBezTo>
                  <a:cubicBezTo>
                    <a:pt x="1671980" y="1188263"/>
                    <a:pt x="1671980" y="1193521"/>
                    <a:pt x="1668475" y="1197026"/>
                  </a:cubicBezTo>
                  <a:cubicBezTo>
                    <a:pt x="1666722" y="1197026"/>
                    <a:pt x="1670228" y="1193521"/>
                    <a:pt x="1670228" y="1188263"/>
                  </a:cubicBezTo>
                  <a:cubicBezTo>
                    <a:pt x="1671980" y="1186510"/>
                    <a:pt x="1673733" y="1183005"/>
                    <a:pt x="1673733" y="1179500"/>
                  </a:cubicBezTo>
                  <a:cubicBezTo>
                    <a:pt x="1675485" y="1181253"/>
                    <a:pt x="1680743" y="1168984"/>
                    <a:pt x="1678991" y="1175995"/>
                  </a:cubicBezTo>
                  <a:cubicBezTo>
                    <a:pt x="1678991" y="1177747"/>
                    <a:pt x="1673733" y="1179500"/>
                    <a:pt x="1673733" y="1190016"/>
                  </a:cubicBezTo>
                  <a:cubicBezTo>
                    <a:pt x="1678991" y="1179500"/>
                    <a:pt x="1677238" y="1186510"/>
                    <a:pt x="1680743" y="1183005"/>
                  </a:cubicBezTo>
                  <a:cubicBezTo>
                    <a:pt x="1682496" y="1174242"/>
                    <a:pt x="1689506" y="1170737"/>
                    <a:pt x="1689506" y="1161974"/>
                  </a:cubicBezTo>
                  <a:cubicBezTo>
                    <a:pt x="1689506" y="1167232"/>
                    <a:pt x="1687754" y="1170737"/>
                    <a:pt x="1687754" y="1174242"/>
                  </a:cubicBezTo>
                  <a:cubicBezTo>
                    <a:pt x="1682496" y="1179500"/>
                    <a:pt x="1680743" y="1184758"/>
                    <a:pt x="1678991" y="1191768"/>
                  </a:cubicBezTo>
                  <a:cubicBezTo>
                    <a:pt x="1680743" y="1190016"/>
                    <a:pt x="1682496" y="1190016"/>
                    <a:pt x="1680743" y="1193521"/>
                  </a:cubicBezTo>
                  <a:cubicBezTo>
                    <a:pt x="1678991" y="1193521"/>
                    <a:pt x="1677238" y="1198779"/>
                    <a:pt x="1675485" y="1204036"/>
                  </a:cubicBezTo>
                  <a:cubicBezTo>
                    <a:pt x="1673733" y="1209294"/>
                    <a:pt x="1670228" y="1216305"/>
                    <a:pt x="1670228" y="1219810"/>
                  </a:cubicBezTo>
                  <a:cubicBezTo>
                    <a:pt x="1666722" y="1223315"/>
                    <a:pt x="1668475" y="1219810"/>
                    <a:pt x="1664970" y="1225068"/>
                  </a:cubicBezTo>
                  <a:cubicBezTo>
                    <a:pt x="1663217" y="1232078"/>
                    <a:pt x="1657959" y="1242594"/>
                    <a:pt x="1654454" y="1242594"/>
                  </a:cubicBezTo>
                  <a:cubicBezTo>
                    <a:pt x="1654454" y="1239088"/>
                    <a:pt x="1659712" y="1237336"/>
                    <a:pt x="1659712" y="1233831"/>
                  </a:cubicBezTo>
                  <a:cubicBezTo>
                    <a:pt x="1657959" y="1233831"/>
                    <a:pt x="1663217" y="1219810"/>
                    <a:pt x="1659712" y="1225068"/>
                  </a:cubicBezTo>
                  <a:cubicBezTo>
                    <a:pt x="1656207" y="1230325"/>
                    <a:pt x="1659712" y="1226820"/>
                    <a:pt x="1657959" y="1233831"/>
                  </a:cubicBezTo>
                  <a:cubicBezTo>
                    <a:pt x="1654454" y="1237336"/>
                    <a:pt x="1652701" y="1242594"/>
                    <a:pt x="1650949" y="1246099"/>
                  </a:cubicBezTo>
                  <a:cubicBezTo>
                    <a:pt x="1645691" y="1253109"/>
                    <a:pt x="1650949" y="1240841"/>
                    <a:pt x="1647444" y="1247851"/>
                  </a:cubicBezTo>
                  <a:cubicBezTo>
                    <a:pt x="1649196" y="1249604"/>
                    <a:pt x="1643938" y="1260120"/>
                    <a:pt x="1642186" y="1263625"/>
                  </a:cubicBezTo>
                  <a:cubicBezTo>
                    <a:pt x="1642186" y="1265377"/>
                    <a:pt x="1642186" y="1267130"/>
                    <a:pt x="1642186" y="1270635"/>
                  </a:cubicBezTo>
                  <a:cubicBezTo>
                    <a:pt x="1636928" y="1277646"/>
                    <a:pt x="1633423" y="1288161"/>
                    <a:pt x="1628165" y="1295172"/>
                  </a:cubicBezTo>
                  <a:cubicBezTo>
                    <a:pt x="1626413" y="1291666"/>
                    <a:pt x="1633423" y="1284656"/>
                    <a:pt x="1629918" y="1288161"/>
                  </a:cubicBezTo>
                  <a:cubicBezTo>
                    <a:pt x="1624660" y="1296924"/>
                    <a:pt x="1622907" y="1295172"/>
                    <a:pt x="1619402" y="1303935"/>
                  </a:cubicBezTo>
                  <a:cubicBezTo>
                    <a:pt x="1617650" y="1303935"/>
                    <a:pt x="1608887" y="1316203"/>
                    <a:pt x="1605381" y="1323213"/>
                  </a:cubicBezTo>
                  <a:cubicBezTo>
                    <a:pt x="1600124" y="1328471"/>
                    <a:pt x="1603629" y="1319708"/>
                    <a:pt x="1598371" y="1324966"/>
                  </a:cubicBezTo>
                  <a:cubicBezTo>
                    <a:pt x="1600124" y="1328471"/>
                    <a:pt x="1593113" y="1335481"/>
                    <a:pt x="1593113" y="1338987"/>
                  </a:cubicBezTo>
                  <a:cubicBezTo>
                    <a:pt x="1591361" y="1340739"/>
                    <a:pt x="1589608" y="1344244"/>
                    <a:pt x="1587855" y="1345997"/>
                  </a:cubicBezTo>
                  <a:cubicBezTo>
                    <a:pt x="1587855" y="1344244"/>
                    <a:pt x="1589608" y="1340739"/>
                    <a:pt x="1586103" y="1344244"/>
                  </a:cubicBezTo>
                  <a:cubicBezTo>
                    <a:pt x="1586103" y="1345997"/>
                    <a:pt x="1584350" y="1347750"/>
                    <a:pt x="1582597" y="1351255"/>
                  </a:cubicBezTo>
                  <a:cubicBezTo>
                    <a:pt x="1579092" y="1354760"/>
                    <a:pt x="1580845" y="1349502"/>
                    <a:pt x="1579092" y="1351255"/>
                  </a:cubicBezTo>
                  <a:cubicBezTo>
                    <a:pt x="1577340" y="1358265"/>
                    <a:pt x="1572082" y="1361770"/>
                    <a:pt x="1568577" y="1368781"/>
                  </a:cubicBezTo>
                  <a:cubicBezTo>
                    <a:pt x="1572082" y="1363523"/>
                    <a:pt x="1577340" y="1360018"/>
                    <a:pt x="1580845" y="1354760"/>
                  </a:cubicBezTo>
                  <a:cubicBezTo>
                    <a:pt x="1575587" y="1365276"/>
                    <a:pt x="1565071" y="1372286"/>
                    <a:pt x="1559814" y="1382802"/>
                  </a:cubicBezTo>
                  <a:lnTo>
                    <a:pt x="1583912" y="1353884"/>
                  </a:lnTo>
                  <a:lnTo>
                    <a:pt x="1583912" y="1353884"/>
                  </a:lnTo>
                  <a:cubicBezTo>
                    <a:pt x="1584350" y="1353445"/>
                    <a:pt x="1585226" y="1352131"/>
                    <a:pt x="1586103" y="1351255"/>
                  </a:cubicBezTo>
                  <a:lnTo>
                    <a:pt x="1583912" y="1353884"/>
                  </a:lnTo>
                  <a:lnTo>
                    <a:pt x="1584350" y="1351255"/>
                  </a:lnTo>
                  <a:cubicBezTo>
                    <a:pt x="1589608" y="1347750"/>
                    <a:pt x="1587855" y="1351255"/>
                    <a:pt x="1591361" y="1345997"/>
                  </a:cubicBezTo>
                  <a:cubicBezTo>
                    <a:pt x="1591361" y="1345997"/>
                    <a:pt x="1591361" y="1351255"/>
                    <a:pt x="1591361" y="1351255"/>
                  </a:cubicBezTo>
                  <a:cubicBezTo>
                    <a:pt x="1580845" y="1361770"/>
                    <a:pt x="1568577" y="1374039"/>
                    <a:pt x="1565071" y="1384554"/>
                  </a:cubicBezTo>
                  <a:cubicBezTo>
                    <a:pt x="1566824" y="1381049"/>
                    <a:pt x="1559814" y="1388059"/>
                    <a:pt x="1559814" y="1389812"/>
                  </a:cubicBezTo>
                  <a:cubicBezTo>
                    <a:pt x="1554556" y="1395070"/>
                    <a:pt x="1561566" y="1386307"/>
                    <a:pt x="1558061" y="1388059"/>
                  </a:cubicBezTo>
                  <a:cubicBezTo>
                    <a:pt x="1556309" y="1391565"/>
                    <a:pt x="1552803" y="1395070"/>
                    <a:pt x="1549298" y="1398575"/>
                  </a:cubicBezTo>
                  <a:cubicBezTo>
                    <a:pt x="1551051" y="1396822"/>
                    <a:pt x="1559814" y="1388059"/>
                    <a:pt x="1556309" y="1395070"/>
                  </a:cubicBezTo>
                  <a:cubicBezTo>
                    <a:pt x="1554556" y="1398575"/>
                    <a:pt x="1549298" y="1398575"/>
                    <a:pt x="1549298" y="1402080"/>
                  </a:cubicBezTo>
                  <a:cubicBezTo>
                    <a:pt x="1547546" y="1407338"/>
                    <a:pt x="1549298" y="1405585"/>
                    <a:pt x="1544040" y="1412596"/>
                  </a:cubicBezTo>
                  <a:cubicBezTo>
                    <a:pt x="1549298" y="1409091"/>
                    <a:pt x="1547546" y="1412596"/>
                    <a:pt x="1547546" y="1414348"/>
                  </a:cubicBezTo>
                  <a:cubicBezTo>
                    <a:pt x="1542288" y="1417854"/>
                    <a:pt x="1542288" y="1423111"/>
                    <a:pt x="1540535" y="1424864"/>
                  </a:cubicBezTo>
                  <a:cubicBezTo>
                    <a:pt x="1535277" y="1428369"/>
                    <a:pt x="1542288" y="1417854"/>
                    <a:pt x="1538783" y="1421359"/>
                  </a:cubicBezTo>
                  <a:cubicBezTo>
                    <a:pt x="1533525" y="1428369"/>
                    <a:pt x="1528267" y="1433627"/>
                    <a:pt x="1524762" y="1438885"/>
                  </a:cubicBezTo>
                  <a:cubicBezTo>
                    <a:pt x="1526514" y="1433627"/>
                    <a:pt x="1528267" y="1431874"/>
                    <a:pt x="1526514" y="1431874"/>
                  </a:cubicBezTo>
                  <a:cubicBezTo>
                    <a:pt x="1521257" y="1437132"/>
                    <a:pt x="1521257" y="1433627"/>
                    <a:pt x="1517751" y="1437132"/>
                  </a:cubicBezTo>
                  <a:cubicBezTo>
                    <a:pt x="1519504" y="1440637"/>
                    <a:pt x="1510741" y="1445895"/>
                    <a:pt x="1507236" y="1447648"/>
                  </a:cubicBezTo>
                  <a:cubicBezTo>
                    <a:pt x="1501978" y="1452906"/>
                    <a:pt x="1498473" y="1458163"/>
                    <a:pt x="1500225" y="1459916"/>
                  </a:cubicBezTo>
                  <a:cubicBezTo>
                    <a:pt x="1494967" y="1463421"/>
                    <a:pt x="1493215" y="1461669"/>
                    <a:pt x="1493215" y="1459916"/>
                  </a:cubicBezTo>
                  <a:cubicBezTo>
                    <a:pt x="1491462" y="1466926"/>
                    <a:pt x="1480947" y="1472184"/>
                    <a:pt x="1480947" y="1475689"/>
                  </a:cubicBezTo>
                  <a:cubicBezTo>
                    <a:pt x="1479194" y="1477442"/>
                    <a:pt x="1475689" y="1479195"/>
                    <a:pt x="1473936" y="1480947"/>
                  </a:cubicBezTo>
                  <a:cubicBezTo>
                    <a:pt x="1475689" y="1486205"/>
                    <a:pt x="1494967" y="1463421"/>
                    <a:pt x="1498473" y="1466926"/>
                  </a:cubicBezTo>
                  <a:cubicBezTo>
                    <a:pt x="1491462" y="1472184"/>
                    <a:pt x="1486205" y="1475689"/>
                    <a:pt x="1479194" y="1480947"/>
                  </a:cubicBezTo>
                  <a:cubicBezTo>
                    <a:pt x="1484452" y="1482700"/>
                    <a:pt x="1477442" y="1491463"/>
                    <a:pt x="1480947" y="1494968"/>
                  </a:cubicBezTo>
                  <a:cubicBezTo>
                    <a:pt x="1472184" y="1498473"/>
                    <a:pt x="1463421" y="1512494"/>
                    <a:pt x="1449400" y="1523010"/>
                  </a:cubicBezTo>
                  <a:cubicBezTo>
                    <a:pt x="1454658" y="1517752"/>
                    <a:pt x="1454658" y="1515999"/>
                    <a:pt x="1459916" y="1508989"/>
                  </a:cubicBezTo>
                  <a:cubicBezTo>
                    <a:pt x="1447647" y="1515999"/>
                    <a:pt x="1435379" y="1524762"/>
                    <a:pt x="1424863" y="1535278"/>
                  </a:cubicBezTo>
                  <a:cubicBezTo>
                    <a:pt x="1410843" y="1540536"/>
                    <a:pt x="1402080" y="1554556"/>
                    <a:pt x="1388059" y="1558062"/>
                  </a:cubicBezTo>
                  <a:cubicBezTo>
                    <a:pt x="1386306" y="1561567"/>
                    <a:pt x="1382801" y="1561567"/>
                    <a:pt x="1381049" y="1565072"/>
                  </a:cubicBezTo>
                  <a:lnTo>
                    <a:pt x="1372286" y="1566825"/>
                  </a:lnTo>
                  <a:cubicBezTo>
                    <a:pt x="1365275" y="1573835"/>
                    <a:pt x="1358265" y="1579093"/>
                    <a:pt x="1349502" y="1582598"/>
                  </a:cubicBezTo>
                  <a:cubicBezTo>
                    <a:pt x="1340739" y="1586103"/>
                    <a:pt x="1333728" y="1589608"/>
                    <a:pt x="1328471" y="1593114"/>
                  </a:cubicBezTo>
                  <a:cubicBezTo>
                    <a:pt x="1330223" y="1593114"/>
                    <a:pt x="1331976" y="1591361"/>
                    <a:pt x="1331976" y="1593114"/>
                  </a:cubicBezTo>
                  <a:cubicBezTo>
                    <a:pt x="1328471" y="1594866"/>
                    <a:pt x="1324965" y="1600124"/>
                    <a:pt x="1323213" y="1598371"/>
                  </a:cubicBezTo>
                  <a:cubicBezTo>
                    <a:pt x="1326718" y="1596619"/>
                    <a:pt x="1326718" y="1594866"/>
                    <a:pt x="1323213" y="1596619"/>
                  </a:cubicBezTo>
                  <a:cubicBezTo>
                    <a:pt x="1319708" y="1600124"/>
                    <a:pt x="1300429" y="1607134"/>
                    <a:pt x="1296924" y="1608887"/>
                  </a:cubicBezTo>
                  <a:cubicBezTo>
                    <a:pt x="1300429" y="1607134"/>
                    <a:pt x="1307439" y="1601877"/>
                    <a:pt x="1305687" y="1601877"/>
                  </a:cubicBezTo>
                  <a:cubicBezTo>
                    <a:pt x="1298676" y="1605382"/>
                    <a:pt x="1293419" y="1608887"/>
                    <a:pt x="1286408" y="1610640"/>
                  </a:cubicBezTo>
                  <a:cubicBezTo>
                    <a:pt x="1284655" y="1614145"/>
                    <a:pt x="1288161" y="1614145"/>
                    <a:pt x="1286408" y="1617650"/>
                  </a:cubicBezTo>
                  <a:cubicBezTo>
                    <a:pt x="1282903" y="1615897"/>
                    <a:pt x="1277645" y="1612392"/>
                    <a:pt x="1261872" y="1622908"/>
                  </a:cubicBezTo>
                  <a:cubicBezTo>
                    <a:pt x="1267130" y="1622908"/>
                    <a:pt x="1263624" y="1624660"/>
                    <a:pt x="1268882" y="1622908"/>
                  </a:cubicBezTo>
                  <a:cubicBezTo>
                    <a:pt x="1258367" y="1631671"/>
                    <a:pt x="1249604" y="1633423"/>
                    <a:pt x="1237335" y="1640434"/>
                  </a:cubicBezTo>
                  <a:cubicBezTo>
                    <a:pt x="1228572" y="1640434"/>
                    <a:pt x="1216304" y="1650949"/>
                    <a:pt x="1204036" y="1650949"/>
                  </a:cubicBezTo>
                  <a:cubicBezTo>
                    <a:pt x="1200531" y="1654455"/>
                    <a:pt x="1195273" y="1654455"/>
                    <a:pt x="1191768" y="1657960"/>
                  </a:cubicBezTo>
                  <a:cubicBezTo>
                    <a:pt x="1193520" y="1657960"/>
                    <a:pt x="1197025" y="1657960"/>
                    <a:pt x="1195273" y="1659712"/>
                  </a:cubicBezTo>
                  <a:cubicBezTo>
                    <a:pt x="1184757" y="1659712"/>
                    <a:pt x="1175994" y="1668475"/>
                    <a:pt x="1163726" y="1670228"/>
                  </a:cubicBezTo>
                  <a:cubicBezTo>
                    <a:pt x="1167231" y="1664970"/>
                    <a:pt x="1183005" y="1663218"/>
                    <a:pt x="1183005" y="1661465"/>
                  </a:cubicBezTo>
                  <a:cubicBezTo>
                    <a:pt x="1175994" y="1661465"/>
                    <a:pt x="1165479" y="1666723"/>
                    <a:pt x="1156716" y="1668475"/>
                  </a:cubicBezTo>
                  <a:cubicBezTo>
                    <a:pt x="1147953" y="1671981"/>
                    <a:pt x="1142695" y="1673733"/>
                    <a:pt x="1146200" y="1670228"/>
                  </a:cubicBezTo>
                  <a:cubicBezTo>
                    <a:pt x="1135684" y="1673733"/>
                    <a:pt x="1121664" y="1680744"/>
                    <a:pt x="1105890" y="1682496"/>
                  </a:cubicBezTo>
                  <a:cubicBezTo>
                    <a:pt x="1098880" y="1682496"/>
                    <a:pt x="1098880" y="1680744"/>
                    <a:pt x="1091870" y="1684249"/>
                  </a:cubicBezTo>
                  <a:cubicBezTo>
                    <a:pt x="1090117" y="1682496"/>
                    <a:pt x="1098880" y="1678991"/>
                    <a:pt x="1097127" y="1677238"/>
                  </a:cubicBezTo>
                  <a:cubicBezTo>
                    <a:pt x="1095375" y="1677238"/>
                    <a:pt x="1093622" y="1678991"/>
                    <a:pt x="1091870" y="1678991"/>
                  </a:cubicBezTo>
                  <a:cubicBezTo>
                    <a:pt x="1088364" y="1682496"/>
                    <a:pt x="1090117" y="1682496"/>
                    <a:pt x="1084859" y="1684249"/>
                  </a:cubicBezTo>
                  <a:cubicBezTo>
                    <a:pt x="1077849" y="1686001"/>
                    <a:pt x="1088364" y="1680744"/>
                    <a:pt x="1084859" y="1680744"/>
                  </a:cubicBezTo>
                  <a:cubicBezTo>
                    <a:pt x="1077849" y="1680744"/>
                    <a:pt x="1077849" y="1686001"/>
                    <a:pt x="1069086" y="1686001"/>
                  </a:cubicBezTo>
                  <a:cubicBezTo>
                    <a:pt x="1072591" y="1684249"/>
                    <a:pt x="1072591" y="1682496"/>
                    <a:pt x="1069086" y="1682496"/>
                  </a:cubicBezTo>
                  <a:cubicBezTo>
                    <a:pt x="1060323" y="1686001"/>
                    <a:pt x="1065580" y="1686001"/>
                    <a:pt x="1062075" y="1687754"/>
                  </a:cubicBezTo>
                  <a:cubicBezTo>
                    <a:pt x="1058570" y="1686001"/>
                    <a:pt x="1055065" y="1691259"/>
                    <a:pt x="1051560" y="1689507"/>
                  </a:cubicBezTo>
                  <a:cubicBezTo>
                    <a:pt x="1049807" y="1687754"/>
                    <a:pt x="1060323" y="1687754"/>
                    <a:pt x="1056817" y="1686001"/>
                  </a:cubicBezTo>
                  <a:cubicBezTo>
                    <a:pt x="1051560" y="1684249"/>
                    <a:pt x="1046302" y="1691259"/>
                    <a:pt x="1039291" y="1693012"/>
                  </a:cubicBezTo>
                  <a:cubicBezTo>
                    <a:pt x="1046302" y="1691259"/>
                    <a:pt x="1055065" y="1691259"/>
                    <a:pt x="1049807" y="1694764"/>
                  </a:cubicBezTo>
                  <a:cubicBezTo>
                    <a:pt x="1037539" y="1696517"/>
                    <a:pt x="1025271" y="1696517"/>
                    <a:pt x="1013002" y="1700022"/>
                  </a:cubicBezTo>
                  <a:cubicBezTo>
                    <a:pt x="1014755" y="1701775"/>
                    <a:pt x="1016508" y="1701775"/>
                    <a:pt x="1014755" y="1701775"/>
                  </a:cubicBezTo>
                  <a:cubicBezTo>
                    <a:pt x="1005992" y="1701775"/>
                    <a:pt x="1018260" y="1698270"/>
                    <a:pt x="1011250" y="1696517"/>
                  </a:cubicBezTo>
                  <a:cubicBezTo>
                    <a:pt x="1005992" y="1700022"/>
                    <a:pt x="998982" y="1696517"/>
                    <a:pt x="993724" y="1698270"/>
                  </a:cubicBezTo>
                  <a:cubicBezTo>
                    <a:pt x="995476" y="1700022"/>
                    <a:pt x="1005992" y="1698270"/>
                    <a:pt x="1000734" y="1703527"/>
                  </a:cubicBezTo>
                  <a:cubicBezTo>
                    <a:pt x="993724" y="1701775"/>
                    <a:pt x="993724" y="1701775"/>
                    <a:pt x="990219" y="1700022"/>
                  </a:cubicBezTo>
                  <a:lnTo>
                    <a:pt x="979703" y="1705280"/>
                  </a:lnTo>
                  <a:cubicBezTo>
                    <a:pt x="971816" y="1703966"/>
                    <a:pt x="964915" y="1705609"/>
                    <a:pt x="958261" y="1705773"/>
                  </a:cubicBezTo>
                  <a:lnTo>
                    <a:pt x="955914" y="1705598"/>
                  </a:lnTo>
                  <a:lnTo>
                    <a:pt x="956919" y="1705280"/>
                  </a:lnTo>
                  <a:cubicBezTo>
                    <a:pt x="958672" y="1705280"/>
                    <a:pt x="955167" y="1703527"/>
                    <a:pt x="955167" y="1703527"/>
                  </a:cubicBezTo>
                  <a:cubicBezTo>
                    <a:pt x="949909" y="1705280"/>
                    <a:pt x="934135" y="1708785"/>
                    <a:pt x="923620" y="1708785"/>
                  </a:cubicBezTo>
                  <a:cubicBezTo>
                    <a:pt x="918362" y="1707033"/>
                    <a:pt x="925372" y="1705280"/>
                    <a:pt x="918362" y="1705280"/>
                  </a:cubicBezTo>
                  <a:cubicBezTo>
                    <a:pt x="911352" y="1705280"/>
                    <a:pt x="909599" y="1705280"/>
                    <a:pt x="904341" y="1707033"/>
                  </a:cubicBezTo>
                  <a:cubicBezTo>
                    <a:pt x="897331" y="1705280"/>
                    <a:pt x="902589" y="1705280"/>
                    <a:pt x="902589" y="1703527"/>
                  </a:cubicBezTo>
                  <a:cubicBezTo>
                    <a:pt x="897331" y="1703527"/>
                    <a:pt x="890320" y="1703527"/>
                    <a:pt x="885063" y="1705280"/>
                  </a:cubicBezTo>
                  <a:cubicBezTo>
                    <a:pt x="892073" y="1701775"/>
                    <a:pt x="886815" y="1703527"/>
                    <a:pt x="881557" y="1701775"/>
                  </a:cubicBezTo>
                  <a:cubicBezTo>
                    <a:pt x="897331" y="1701775"/>
                    <a:pt x="913104" y="1701775"/>
                    <a:pt x="928878" y="1701775"/>
                  </a:cubicBezTo>
                  <a:cubicBezTo>
                    <a:pt x="925372" y="1700022"/>
                    <a:pt x="934135" y="1698270"/>
                    <a:pt x="932383" y="1698270"/>
                  </a:cubicBezTo>
                  <a:cubicBezTo>
                    <a:pt x="911352" y="1700022"/>
                    <a:pt x="878052" y="1694764"/>
                    <a:pt x="867537" y="1701775"/>
                  </a:cubicBezTo>
                  <a:cubicBezTo>
                    <a:pt x="858774" y="1701775"/>
                    <a:pt x="867537" y="1700022"/>
                    <a:pt x="860526" y="1698270"/>
                  </a:cubicBezTo>
                  <a:cubicBezTo>
                    <a:pt x="855268" y="1700022"/>
                    <a:pt x="848258" y="1698270"/>
                    <a:pt x="843000" y="1698270"/>
                  </a:cubicBezTo>
                  <a:cubicBezTo>
                    <a:pt x="841248" y="1701775"/>
                    <a:pt x="834237" y="1700022"/>
                    <a:pt x="835990" y="1701775"/>
                  </a:cubicBezTo>
                  <a:cubicBezTo>
                    <a:pt x="841248" y="1701775"/>
                    <a:pt x="844753" y="1703527"/>
                    <a:pt x="851763" y="1701775"/>
                  </a:cubicBezTo>
                  <a:cubicBezTo>
                    <a:pt x="850011" y="1701775"/>
                    <a:pt x="846506" y="1700022"/>
                    <a:pt x="848258" y="1700022"/>
                  </a:cubicBezTo>
                  <a:cubicBezTo>
                    <a:pt x="851763" y="1701775"/>
                    <a:pt x="857021" y="1700022"/>
                    <a:pt x="860526" y="1701775"/>
                  </a:cubicBezTo>
                  <a:cubicBezTo>
                    <a:pt x="855268" y="1703527"/>
                    <a:pt x="862279" y="1705280"/>
                    <a:pt x="857021" y="1707033"/>
                  </a:cubicBezTo>
                  <a:cubicBezTo>
                    <a:pt x="848258" y="1707033"/>
                    <a:pt x="857021" y="1705280"/>
                    <a:pt x="850011" y="1703527"/>
                  </a:cubicBezTo>
                  <a:cubicBezTo>
                    <a:pt x="841248" y="1707033"/>
                    <a:pt x="827227" y="1700022"/>
                    <a:pt x="827227" y="1705280"/>
                  </a:cubicBezTo>
                  <a:cubicBezTo>
                    <a:pt x="823722" y="1705280"/>
                    <a:pt x="821969" y="1705280"/>
                    <a:pt x="818464" y="1705280"/>
                  </a:cubicBezTo>
                  <a:cubicBezTo>
                    <a:pt x="813206" y="1703527"/>
                    <a:pt x="816711" y="1701775"/>
                    <a:pt x="811453" y="1701775"/>
                  </a:cubicBezTo>
                  <a:cubicBezTo>
                    <a:pt x="807948" y="1703527"/>
                    <a:pt x="811453" y="1703527"/>
                    <a:pt x="809701" y="1703527"/>
                  </a:cubicBezTo>
                  <a:cubicBezTo>
                    <a:pt x="802691" y="1703527"/>
                    <a:pt x="795680" y="1703527"/>
                    <a:pt x="788670" y="1701775"/>
                  </a:cubicBezTo>
                  <a:cubicBezTo>
                    <a:pt x="793928" y="1703527"/>
                    <a:pt x="779907" y="1701775"/>
                    <a:pt x="785164" y="1703527"/>
                  </a:cubicBezTo>
                  <a:cubicBezTo>
                    <a:pt x="792175" y="1701775"/>
                    <a:pt x="799185" y="1705280"/>
                    <a:pt x="804443" y="1707033"/>
                  </a:cubicBezTo>
                  <a:cubicBezTo>
                    <a:pt x="793928" y="1705280"/>
                    <a:pt x="790422" y="1705280"/>
                    <a:pt x="781659" y="1705280"/>
                  </a:cubicBezTo>
                  <a:cubicBezTo>
                    <a:pt x="781659" y="1705280"/>
                    <a:pt x="786917" y="1703527"/>
                    <a:pt x="781659" y="1701775"/>
                  </a:cubicBezTo>
                  <a:cubicBezTo>
                    <a:pt x="779907" y="1703527"/>
                    <a:pt x="778154" y="1701775"/>
                    <a:pt x="774649" y="1703527"/>
                  </a:cubicBezTo>
                  <a:cubicBezTo>
                    <a:pt x="776401" y="1703527"/>
                    <a:pt x="772896" y="1705280"/>
                    <a:pt x="774649" y="1707033"/>
                  </a:cubicBezTo>
                  <a:cubicBezTo>
                    <a:pt x="781659" y="1707033"/>
                    <a:pt x="786917" y="1708785"/>
                    <a:pt x="795680" y="1707033"/>
                  </a:cubicBezTo>
                  <a:cubicBezTo>
                    <a:pt x="800938" y="1708785"/>
                    <a:pt x="799185" y="1710538"/>
                    <a:pt x="802691" y="1710538"/>
                  </a:cubicBezTo>
                  <a:cubicBezTo>
                    <a:pt x="816711" y="1710538"/>
                    <a:pt x="821969" y="1707033"/>
                    <a:pt x="834237" y="1712290"/>
                  </a:cubicBezTo>
                  <a:cubicBezTo>
                    <a:pt x="835990" y="1714043"/>
                    <a:pt x="823722" y="1712290"/>
                    <a:pt x="830732" y="1714043"/>
                  </a:cubicBezTo>
                  <a:cubicBezTo>
                    <a:pt x="835990" y="1712290"/>
                    <a:pt x="837743" y="1712290"/>
                    <a:pt x="846506" y="1712290"/>
                  </a:cubicBezTo>
                  <a:cubicBezTo>
                    <a:pt x="848258" y="1714043"/>
                    <a:pt x="830732" y="1714043"/>
                    <a:pt x="839495" y="1715796"/>
                  </a:cubicBezTo>
                  <a:cubicBezTo>
                    <a:pt x="843000" y="1714043"/>
                    <a:pt x="850011" y="1715796"/>
                    <a:pt x="851763" y="1712290"/>
                  </a:cubicBezTo>
                  <a:cubicBezTo>
                    <a:pt x="864032" y="1714043"/>
                    <a:pt x="843000" y="1714043"/>
                    <a:pt x="851763" y="1715796"/>
                  </a:cubicBezTo>
                  <a:cubicBezTo>
                    <a:pt x="858774" y="1714043"/>
                    <a:pt x="865784" y="1715796"/>
                    <a:pt x="862279" y="1714043"/>
                  </a:cubicBezTo>
                  <a:cubicBezTo>
                    <a:pt x="869289" y="1715796"/>
                    <a:pt x="878052" y="1715796"/>
                    <a:pt x="878052" y="1714043"/>
                  </a:cubicBezTo>
                  <a:cubicBezTo>
                    <a:pt x="879805" y="1714043"/>
                    <a:pt x="881557" y="1714043"/>
                    <a:pt x="885063" y="1714043"/>
                  </a:cubicBezTo>
                  <a:cubicBezTo>
                    <a:pt x="888568" y="1714043"/>
                    <a:pt x="883310" y="1717548"/>
                    <a:pt x="892073" y="1715796"/>
                  </a:cubicBezTo>
                  <a:cubicBezTo>
                    <a:pt x="895578" y="1715796"/>
                    <a:pt x="893826" y="1714043"/>
                    <a:pt x="895578" y="1712290"/>
                  </a:cubicBezTo>
                  <a:cubicBezTo>
                    <a:pt x="900836" y="1712290"/>
                    <a:pt x="914857" y="1712290"/>
                    <a:pt x="913104" y="1714043"/>
                  </a:cubicBezTo>
                  <a:cubicBezTo>
                    <a:pt x="909599" y="1712290"/>
                    <a:pt x="904341" y="1714043"/>
                    <a:pt x="899083" y="1714043"/>
                  </a:cubicBezTo>
                  <a:cubicBezTo>
                    <a:pt x="911352" y="1715796"/>
                    <a:pt x="930630" y="1712290"/>
                    <a:pt x="928878" y="1717548"/>
                  </a:cubicBezTo>
                  <a:cubicBezTo>
                    <a:pt x="937641" y="1715796"/>
                    <a:pt x="944651" y="1717548"/>
                    <a:pt x="951661" y="1715796"/>
                  </a:cubicBezTo>
                  <a:cubicBezTo>
                    <a:pt x="946404" y="1715796"/>
                    <a:pt x="939393" y="1712290"/>
                    <a:pt x="934135" y="1715796"/>
                  </a:cubicBezTo>
                  <a:lnTo>
                    <a:pt x="927125" y="1714043"/>
                  </a:lnTo>
                  <a:cubicBezTo>
                    <a:pt x="930630" y="1714043"/>
                    <a:pt x="932383" y="1712290"/>
                    <a:pt x="934135" y="1712290"/>
                  </a:cubicBezTo>
                  <a:cubicBezTo>
                    <a:pt x="939393" y="1712290"/>
                    <a:pt x="948156" y="1712290"/>
                    <a:pt x="956919" y="1714043"/>
                  </a:cubicBezTo>
                  <a:cubicBezTo>
                    <a:pt x="956919" y="1714043"/>
                    <a:pt x="951661" y="1715796"/>
                    <a:pt x="956919" y="1717548"/>
                  </a:cubicBezTo>
                  <a:cubicBezTo>
                    <a:pt x="965682" y="1714043"/>
                    <a:pt x="979703" y="1714043"/>
                    <a:pt x="983208" y="1714043"/>
                  </a:cubicBezTo>
                  <a:cubicBezTo>
                    <a:pt x="986713" y="1712290"/>
                    <a:pt x="997229" y="1710538"/>
                    <a:pt x="993724" y="1708785"/>
                  </a:cubicBezTo>
                  <a:cubicBezTo>
                    <a:pt x="995476" y="1708785"/>
                    <a:pt x="997229" y="1708785"/>
                    <a:pt x="998982" y="1707033"/>
                  </a:cubicBezTo>
                  <a:cubicBezTo>
                    <a:pt x="998982" y="1710538"/>
                    <a:pt x="1007745" y="1708785"/>
                    <a:pt x="1004239" y="1712290"/>
                  </a:cubicBezTo>
                  <a:cubicBezTo>
                    <a:pt x="1009497" y="1710538"/>
                    <a:pt x="1011250" y="1707033"/>
                    <a:pt x="1011250" y="1707033"/>
                  </a:cubicBezTo>
                  <a:cubicBezTo>
                    <a:pt x="1020013" y="1707033"/>
                    <a:pt x="1042797" y="1700022"/>
                    <a:pt x="1032281" y="1705280"/>
                  </a:cubicBezTo>
                  <a:cubicBezTo>
                    <a:pt x="1035786" y="1705280"/>
                    <a:pt x="1046302" y="1701775"/>
                    <a:pt x="1044549" y="1705280"/>
                  </a:cubicBezTo>
                  <a:cubicBezTo>
                    <a:pt x="1041044" y="1707033"/>
                    <a:pt x="1037539" y="1705280"/>
                    <a:pt x="1034034" y="1707033"/>
                  </a:cubicBezTo>
                  <a:cubicBezTo>
                    <a:pt x="1039291" y="1710538"/>
                    <a:pt x="1046302" y="1705280"/>
                    <a:pt x="1051560" y="1705280"/>
                  </a:cubicBezTo>
                  <a:lnTo>
                    <a:pt x="1048055" y="1707033"/>
                  </a:lnTo>
                  <a:cubicBezTo>
                    <a:pt x="1049807" y="1707033"/>
                    <a:pt x="1049807" y="1708785"/>
                    <a:pt x="1046302" y="1708785"/>
                  </a:cubicBezTo>
                  <a:cubicBezTo>
                    <a:pt x="1044549" y="1708785"/>
                    <a:pt x="1041044" y="1708785"/>
                    <a:pt x="1039291" y="1708785"/>
                  </a:cubicBezTo>
                  <a:cubicBezTo>
                    <a:pt x="1037539" y="1710538"/>
                    <a:pt x="1034034" y="1710538"/>
                    <a:pt x="1035786" y="1712290"/>
                  </a:cubicBezTo>
                  <a:cubicBezTo>
                    <a:pt x="1044549" y="1710538"/>
                    <a:pt x="1055065" y="1708785"/>
                    <a:pt x="1058570" y="1705280"/>
                  </a:cubicBezTo>
                  <a:cubicBezTo>
                    <a:pt x="1069086" y="1703527"/>
                    <a:pt x="1081354" y="1701775"/>
                    <a:pt x="1091870" y="1698270"/>
                  </a:cubicBezTo>
                  <a:cubicBezTo>
                    <a:pt x="1088364" y="1696517"/>
                    <a:pt x="1088364" y="1694764"/>
                    <a:pt x="1091870" y="1693012"/>
                  </a:cubicBezTo>
                  <a:cubicBezTo>
                    <a:pt x="1093622" y="1696517"/>
                    <a:pt x="1095375" y="1691259"/>
                    <a:pt x="1105890" y="1691259"/>
                  </a:cubicBezTo>
                  <a:cubicBezTo>
                    <a:pt x="1104138" y="1693012"/>
                    <a:pt x="1091870" y="1696517"/>
                    <a:pt x="1097127" y="1698270"/>
                  </a:cubicBezTo>
                  <a:cubicBezTo>
                    <a:pt x="1109396" y="1694764"/>
                    <a:pt x="1121664" y="1693012"/>
                    <a:pt x="1133932" y="1686001"/>
                  </a:cubicBezTo>
                  <a:cubicBezTo>
                    <a:pt x="1146200" y="1686001"/>
                    <a:pt x="1165479" y="1677238"/>
                    <a:pt x="1175994" y="1677238"/>
                  </a:cubicBezTo>
                  <a:cubicBezTo>
                    <a:pt x="1174242" y="1678991"/>
                    <a:pt x="1168984" y="1680744"/>
                    <a:pt x="1170737" y="1680744"/>
                  </a:cubicBezTo>
                  <a:cubicBezTo>
                    <a:pt x="1179500" y="1678991"/>
                    <a:pt x="1170737" y="1686001"/>
                    <a:pt x="1179500" y="1680744"/>
                  </a:cubicBezTo>
                  <a:cubicBezTo>
                    <a:pt x="1181252" y="1678991"/>
                    <a:pt x="1177747" y="1678991"/>
                    <a:pt x="1179500" y="1677238"/>
                  </a:cubicBezTo>
                  <a:cubicBezTo>
                    <a:pt x="1186510" y="1671981"/>
                    <a:pt x="1197025" y="1670228"/>
                    <a:pt x="1205788" y="1666723"/>
                  </a:cubicBezTo>
                  <a:cubicBezTo>
                    <a:pt x="1200531" y="1666723"/>
                    <a:pt x="1195273" y="1666723"/>
                    <a:pt x="1198778" y="1664970"/>
                  </a:cubicBezTo>
                  <a:cubicBezTo>
                    <a:pt x="1204036" y="1661465"/>
                    <a:pt x="1209294" y="1661465"/>
                    <a:pt x="1214551" y="1657960"/>
                  </a:cubicBezTo>
                  <a:cubicBezTo>
                    <a:pt x="1212799" y="1659712"/>
                    <a:pt x="1213675" y="1659712"/>
                    <a:pt x="1214771" y="1659712"/>
                  </a:cubicBezTo>
                  <a:lnTo>
                    <a:pt x="1216166" y="1661307"/>
                  </a:lnTo>
                  <a:lnTo>
                    <a:pt x="1214727" y="1661815"/>
                  </a:lnTo>
                  <a:lnTo>
                    <a:pt x="1206703" y="1663599"/>
                  </a:lnTo>
                  <a:lnTo>
                    <a:pt x="1207103" y="1662998"/>
                  </a:lnTo>
                  <a:cubicBezTo>
                    <a:pt x="1206227" y="1663218"/>
                    <a:pt x="1204036" y="1664094"/>
                    <a:pt x="1200531" y="1664970"/>
                  </a:cubicBezTo>
                  <a:lnTo>
                    <a:pt x="1206703" y="1663599"/>
                  </a:lnTo>
                  <a:lnTo>
                    <a:pt x="1205788" y="1664970"/>
                  </a:lnTo>
                  <a:lnTo>
                    <a:pt x="1214727" y="1661815"/>
                  </a:lnTo>
                  <a:lnTo>
                    <a:pt x="1216304" y="1661465"/>
                  </a:lnTo>
                  <a:lnTo>
                    <a:pt x="1216166" y="1661307"/>
                  </a:lnTo>
                  <a:lnTo>
                    <a:pt x="1235583" y="1654455"/>
                  </a:lnTo>
                  <a:cubicBezTo>
                    <a:pt x="1232954" y="1656207"/>
                    <a:pt x="1232954" y="1657522"/>
                    <a:pt x="1234268" y="1657960"/>
                  </a:cubicBezTo>
                  <a:lnTo>
                    <a:pt x="1235616" y="1657933"/>
                  </a:lnTo>
                  <a:lnTo>
                    <a:pt x="1239964" y="1654455"/>
                  </a:lnTo>
                  <a:cubicBezTo>
                    <a:pt x="1241717" y="1653578"/>
                    <a:pt x="1243469" y="1652702"/>
                    <a:pt x="1244346" y="1650949"/>
                  </a:cubicBezTo>
                  <a:cubicBezTo>
                    <a:pt x="1260119" y="1643939"/>
                    <a:pt x="1279398" y="1636929"/>
                    <a:pt x="1288161" y="1629918"/>
                  </a:cubicBezTo>
                  <a:cubicBezTo>
                    <a:pt x="1293419" y="1628166"/>
                    <a:pt x="1289913" y="1631671"/>
                    <a:pt x="1296924" y="1628166"/>
                  </a:cubicBezTo>
                  <a:cubicBezTo>
                    <a:pt x="1296924" y="1628166"/>
                    <a:pt x="1298676" y="1626413"/>
                    <a:pt x="1300429" y="1626413"/>
                  </a:cubicBezTo>
                  <a:cubicBezTo>
                    <a:pt x="1303934" y="1622908"/>
                    <a:pt x="1300429" y="1622908"/>
                    <a:pt x="1305687" y="1621155"/>
                  </a:cubicBezTo>
                  <a:cubicBezTo>
                    <a:pt x="1309192" y="1621155"/>
                    <a:pt x="1317955" y="1617650"/>
                    <a:pt x="1324965" y="1612392"/>
                  </a:cubicBezTo>
                  <a:lnTo>
                    <a:pt x="1337485" y="1603629"/>
                  </a:lnTo>
                  <a:lnTo>
                    <a:pt x="1342820" y="1600234"/>
                  </a:lnTo>
                  <a:lnTo>
                    <a:pt x="1343806" y="1600562"/>
                  </a:lnTo>
                  <a:cubicBezTo>
                    <a:pt x="1342491" y="1601877"/>
                    <a:pt x="1340739" y="1603629"/>
                    <a:pt x="1342491" y="1603629"/>
                  </a:cubicBezTo>
                  <a:cubicBezTo>
                    <a:pt x="1344244" y="1600124"/>
                    <a:pt x="1347749" y="1600124"/>
                    <a:pt x="1351254" y="1600124"/>
                  </a:cubicBezTo>
                  <a:cubicBezTo>
                    <a:pt x="1353007" y="1596619"/>
                    <a:pt x="1356512" y="1594866"/>
                    <a:pt x="1360017" y="1594866"/>
                  </a:cubicBezTo>
                  <a:cubicBezTo>
                    <a:pt x="1361770" y="1593114"/>
                    <a:pt x="1360017" y="1593114"/>
                    <a:pt x="1361770" y="1589608"/>
                  </a:cubicBezTo>
                  <a:cubicBezTo>
                    <a:pt x="1367028" y="1589608"/>
                    <a:pt x="1370533" y="1586103"/>
                    <a:pt x="1374038" y="1584351"/>
                  </a:cubicBezTo>
                  <a:cubicBezTo>
                    <a:pt x="1372286" y="1586103"/>
                    <a:pt x="1372286" y="1587856"/>
                    <a:pt x="1374038" y="1587856"/>
                  </a:cubicBezTo>
                  <a:cubicBezTo>
                    <a:pt x="1375791" y="1586103"/>
                    <a:pt x="1379296" y="1582598"/>
                    <a:pt x="1381049" y="1580845"/>
                  </a:cubicBezTo>
                  <a:cubicBezTo>
                    <a:pt x="1379296" y="1582598"/>
                    <a:pt x="1377543" y="1584351"/>
                    <a:pt x="1374038" y="1584351"/>
                  </a:cubicBezTo>
                  <a:cubicBezTo>
                    <a:pt x="1379296" y="1580845"/>
                    <a:pt x="1384554" y="1577340"/>
                    <a:pt x="1386306" y="1573835"/>
                  </a:cubicBezTo>
                  <a:cubicBezTo>
                    <a:pt x="1382801" y="1580845"/>
                    <a:pt x="1396822" y="1568577"/>
                    <a:pt x="1398575" y="1570330"/>
                  </a:cubicBezTo>
                  <a:cubicBezTo>
                    <a:pt x="1410843" y="1558062"/>
                    <a:pt x="1426616" y="1549299"/>
                    <a:pt x="1440637" y="1540536"/>
                  </a:cubicBezTo>
                  <a:cubicBezTo>
                    <a:pt x="1444142" y="1535278"/>
                    <a:pt x="1444142" y="1537030"/>
                    <a:pt x="1447647" y="1535278"/>
                  </a:cubicBezTo>
                  <a:cubicBezTo>
                    <a:pt x="1454658" y="1528267"/>
                    <a:pt x="1468679" y="1514247"/>
                    <a:pt x="1475689" y="1514247"/>
                  </a:cubicBezTo>
                  <a:cubicBezTo>
                    <a:pt x="1479194" y="1505484"/>
                    <a:pt x="1493215" y="1498473"/>
                    <a:pt x="1496720" y="1496721"/>
                  </a:cubicBezTo>
                  <a:cubicBezTo>
                    <a:pt x="1494967" y="1498473"/>
                    <a:pt x="1487957" y="1505484"/>
                    <a:pt x="1491462" y="1503731"/>
                  </a:cubicBezTo>
                  <a:cubicBezTo>
                    <a:pt x="1494967" y="1500226"/>
                    <a:pt x="1498473" y="1496721"/>
                    <a:pt x="1501978" y="1493215"/>
                  </a:cubicBezTo>
                  <a:cubicBezTo>
                    <a:pt x="1500225" y="1494968"/>
                    <a:pt x="1498473" y="1494968"/>
                    <a:pt x="1500225" y="1491463"/>
                  </a:cubicBezTo>
                  <a:cubicBezTo>
                    <a:pt x="1507236" y="1487958"/>
                    <a:pt x="1510741" y="1480947"/>
                    <a:pt x="1515999" y="1475689"/>
                  </a:cubicBezTo>
                  <a:cubicBezTo>
                    <a:pt x="1505483" y="1491463"/>
                    <a:pt x="1507236" y="1494968"/>
                    <a:pt x="1496720" y="1500226"/>
                  </a:cubicBezTo>
                  <a:cubicBezTo>
                    <a:pt x="1491462" y="1508989"/>
                    <a:pt x="1484452" y="1514247"/>
                    <a:pt x="1477442" y="1521257"/>
                  </a:cubicBezTo>
                  <a:cubicBezTo>
                    <a:pt x="1472184" y="1524762"/>
                    <a:pt x="1473936" y="1519504"/>
                    <a:pt x="1468679" y="1524762"/>
                  </a:cubicBezTo>
                  <a:cubicBezTo>
                    <a:pt x="1468679" y="1523010"/>
                    <a:pt x="1475689" y="1517752"/>
                    <a:pt x="1472184" y="1519504"/>
                  </a:cubicBezTo>
                  <a:cubicBezTo>
                    <a:pt x="1461668" y="1530020"/>
                    <a:pt x="1445895" y="1542288"/>
                    <a:pt x="1442390" y="1549299"/>
                  </a:cubicBezTo>
                  <a:cubicBezTo>
                    <a:pt x="1435379" y="1552804"/>
                    <a:pt x="1442390" y="1545793"/>
                    <a:pt x="1435379" y="1549299"/>
                  </a:cubicBezTo>
                  <a:lnTo>
                    <a:pt x="1434795" y="1549766"/>
                  </a:lnTo>
                  <a:lnTo>
                    <a:pt x="1438884" y="1544041"/>
                  </a:lnTo>
                  <a:cubicBezTo>
                    <a:pt x="1430121" y="1549299"/>
                    <a:pt x="1423111" y="1556309"/>
                    <a:pt x="1414348" y="1559814"/>
                  </a:cubicBezTo>
                  <a:lnTo>
                    <a:pt x="1410843" y="1565072"/>
                  </a:lnTo>
                  <a:cubicBezTo>
                    <a:pt x="1412157" y="1565072"/>
                    <a:pt x="1416429" y="1561129"/>
                    <a:pt x="1417744" y="1561375"/>
                  </a:cubicBezTo>
                  <a:lnTo>
                    <a:pt x="1417814" y="1562617"/>
                  </a:lnTo>
                  <a:lnTo>
                    <a:pt x="1419606" y="1561348"/>
                  </a:lnTo>
                  <a:cubicBezTo>
                    <a:pt x="1421358" y="1559814"/>
                    <a:pt x="1423111" y="1558062"/>
                    <a:pt x="1424863" y="1556309"/>
                  </a:cubicBezTo>
                  <a:lnTo>
                    <a:pt x="1433433" y="1550855"/>
                  </a:lnTo>
                  <a:lnTo>
                    <a:pt x="1419359" y="1562114"/>
                  </a:lnTo>
                  <a:lnTo>
                    <a:pt x="1417836" y="1563014"/>
                  </a:lnTo>
                  <a:lnTo>
                    <a:pt x="1417853" y="1563319"/>
                  </a:lnTo>
                  <a:lnTo>
                    <a:pt x="1416477" y="1563815"/>
                  </a:lnTo>
                  <a:lnTo>
                    <a:pt x="1414931" y="1564728"/>
                  </a:lnTo>
                  <a:lnTo>
                    <a:pt x="1413472" y="1566167"/>
                  </a:lnTo>
                  <a:cubicBezTo>
                    <a:pt x="1412157" y="1567701"/>
                    <a:pt x="1410843" y="1569454"/>
                    <a:pt x="1409090" y="1570330"/>
                  </a:cubicBezTo>
                  <a:cubicBezTo>
                    <a:pt x="1398575" y="1575588"/>
                    <a:pt x="1398575" y="1582598"/>
                    <a:pt x="1388059" y="1587856"/>
                  </a:cubicBezTo>
                  <a:cubicBezTo>
                    <a:pt x="1388059" y="1586103"/>
                    <a:pt x="1396822" y="1580845"/>
                    <a:pt x="1393317" y="1580845"/>
                  </a:cubicBezTo>
                  <a:cubicBezTo>
                    <a:pt x="1384554" y="1587856"/>
                    <a:pt x="1375791" y="1593114"/>
                    <a:pt x="1368780" y="1598371"/>
                  </a:cubicBezTo>
                  <a:cubicBezTo>
                    <a:pt x="1361770" y="1601877"/>
                    <a:pt x="1365275" y="1598371"/>
                    <a:pt x="1361770" y="1600124"/>
                  </a:cubicBezTo>
                  <a:cubicBezTo>
                    <a:pt x="1358265" y="1603629"/>
                    <a:pt x="1353007" y="1607134"/>
                    <a:pt x="1349502" y="1610640"/>
                  </a:cubicBezTo>
                  <a:cubicBezTo>
                    <a:pt x="1345996" y="1610640"/>
                    <a:pt x="1354759" y="1601877"/>
                    <a:pt x="1354759" y="1600124"/>
                  </a:cubicBezTo>
                  <a:cubicBezTo>
                    <a:pt x="1351254" y="1601877"/>
                    <a:pt x="1347749" y="1605382"/>
                    <a:pt x="1344244" y="1607134"/>
                  </a:cubicBezTo>
                  <a:cubicBezTo>
                    <a:pt x="1347749" y="1607134"/>
                    <a:pt x="1337234" y="1612392"/>
                    <a:pt x="1335481" y="1614145"/>
                  </a:cubicBezTo>
                  <a:cubicBezTo>
                    <a:pt x="1337234" y="1615897"/>
                    <a:pt x="1330223" y="1619403"/>
                    <a:pt x="1330223" y="1619403"/>
                  </a:cubicBezTo>
                  <a:cubicBezTo>
                    <a:pt x="1331976" y="1619403"/>
                    <a:pt x="1331976" y="1619403"/>
                    <a:pt x="1330223" y="1621155"/>
                  </a:cubicBezTo>
                  <a:cubicBezTo>
                    <a:pt x="1323213" y="1624660"/>
                    <a:pt x="1331976" y="1615897"/>
                    <a:pt x="1326718" y="1619403"/>
                  </a:cubicBezTo>
                  <a:cubicBezTo>
                    <a:pt x="1316202" y="1622908"/>
                    <a:pt x="1314450" y="1631671"/>
                    <a:pt x="1307439" y="1633423"/>
                  </a:cubicBezTo>
                  <a:cubicBezTo>
                    <a:pt x="1310945" y="1629918"/>
                    <a:pt x="1310945" y="1628166"/>
                    <a:pt x="1309192" y="1629918"/>
                  </a:cubicBezTo>
                  <a:cubicBezTo>
                    <a:pt x="1303058" y="1631671"/>
                    <a:pt x="1298676" y="1635176"/>
                    <a:pt x="1295390" y="1638462"/>
                  </a:cubicBezTo>
                  <a:lnTo>
                    <a:pt x="1289707" y="1644145"/>
                  </a:lnTo>
                  <a:lnTo>
                    <a:pt x="1288087" y="1644877"/>
                  </a:lnTo>
                  <a:lnTo>
                    <a:pt x="1287942" y="1643282"/>
                  </a:lnTo>
                  <a:cubicBezTo>
                    <a:pt x="1287284" y="1643063"/>
                    <a:pt x="1286408" y="1643063"/>
                    <a:pt x="1286408" y="1642186"/>
                  </a:cubicBezTo>
                  <a:cubicBezTo>
                    <a:pt x="1288161" y="1640434"/>
                    <a:pt x="1300429" y="1633423"/>
                    <a:pt x="1296924" y="1631671"/>
                  </a:cubicBezTo>
                  <a:cubicBezTo>
                    <a:pt x="1282903" y="1638681"/>
                    <a:pt x="1284655" y="1642186"/>
                    <a:pt x="1272387" y="1649197"/>
                  </a:cubicBezTo>
                  <a:cubicBezTo>
                    <a:pt x="1268882" y="1650949"/>
                    <a:pt x="1270635" y="1649197"/>
                    <a:pt x="1267130" y="1649197"/>
                  </a:cubicBezTo>
                  <a:lnTo>
                    <a:pt x="1258367" y="1657960"/>
                  </a:lnTo>
                  <a:cubicBezTo>
                    <a:pt x="1261872" y="1656207"/>
                    <a:pt x="1270635" y="1649197"/>
                    <a:pt x="1270635" y="1652702"/>
                  </a:cubicBezTo>
                  <a:cubicBezTo>
                    <a:pt x="1263624" y="1656207"/>
                    <a:pt x="1256614" y="1657960"/>
                    <a:pt x="1251356" y="1661465"/>
                  </a:cubicBezTo>
                  <a:lnTo>
                    <a:pt x="1288087" y="1644877"/>
                  </a:lnTo>
                  <a:lnTo>
                    <a:pt x="1288161" y="1645692"/>
                  </a:lnTo>
                  <a:lnTo>
                    <a:pt x="1289707" y="1644145"/>
                  </a:lnTo>
                  <a:lnTo>
                    <a:pt x="1305687" y="1636929"/>
                  </a:lnTo>
                  <a:cubicBezTo>
                    <a:pt x="1291666" y="1649197"/>
                    <a:pt x="1258367" y="1656207"/>
                    <a:pt x="1256614" y="1664970"/>
                  </a:cubicBezTo>
                  <a:cubicBezTo>
                    <a:pt x="1251356" y="1668475"/>
                    <a:pt x="1246098" y="1668475"/>
                    <a:pt x="1242593" y="1671981"/>
                  </a:cubicBezTo>
                  <a:cubicBezTo>
                    <a:pt x="1242593" y="1670228"/>
                    <a:pt x="1246098" y="1668475"/>
                    <a:pt x="1244346" y="1668475"/>
                  </a:cubicBezTo>
                  <a:cubicBezTo>
                    <a:pt x="1235583" y="1671981"/>
                    <a:pt x="1225067" y="1673733"/>
                    <a:pt x="1214551" y="1678991"/>
                  </a:cubicBezTo>
                  <a:cubicBezTo>
                    <a:pt x="1216304" y="1677238"/>
                    <a:pt x="1219809" y="1675486"/>
                    <a:pt x="1218057" y="1675486"/>
                  </a:cubicBezTo>
                  <a:cubicBezTo>
                    <a:pt x="1212799" y="1678991"/>
                    <a:pt x="1207541" y="1677238"/>
                    <a:pt x="1204036" y="1680744"/>
                  </a:cubicBezTo>
                  <a:cubicBezTo>
                    <a:pt x="1207541" y="1680744"/>
                    <a:pt x="1211046" y="1678991"/>
                    <a:pt x="1214551" y="1678991"/>
                  </a:cubicBezTo>
                  <a:cubicBezTo>
                    <a:pt x="1204036" y="1684249"/>
                    <a:pt x="1198778" y="1686001"/>
                    <a:pt x="1191768" y="1693012"/>
                  </a:cubicBezTo>
                  <a:cubicBezTo>
                    <a:pt x="1183005" y="1694764"/>
                    <a:pt x="1188263" y="1696517"/>
                    <a:pt x="1172489" y="1698270"/>
                  </a:cubicBezTo>
                  <a:cubicBezTo>
                    <a:pt x="1163726" y="1705280"/>
                    <a:pt x="1139190" y="1710538"/>
                    <a:pt x="1125169" y="1714043"/>
                  </a:cubicBezTo>
                  <a:cubicBezTo>
                    <a:pt x="1126921" y="1712290"/>
                    <a:pt x="1130427" y="1712290"/>
                    <a:pt x="1128674" y="1710538"/>
                  </a:cubicBezTo>
                  <a:cubicBezTo>
                    <a:pt x="1126921" y="1712290"/>
                    <a:pt x="1125169" y="1712290"/>
                    <a:pt x="1123416" y="1712290"/>
                  </a:cubicBezTo>
                  <a:cubicBezTo>
                    <a:pt x="1125169" y="1714043"/>
                    <a:pt x="1118159" y="1717548"/>
                    <a:pt x="1109396" y="1717548"/>
                  </a:cubicBezTo>
                  <a:cubicBezTo>
                    <a:pt x="1107643" y="1717548"/>
                    <a:pt x="1111148" y="1715796"/>
                    <a:pt x="1109396" y="1715796"/>
                  </a:cubicBezTo>
                  <a:cubicBezTo>
                    <a:pt x="1105890" y="1717548"/>
                    <a:pt x="1109396" y="1717548"/>
                    <a:pt x="1104138" y="1719301"/>
                  </a:cubicBezTo>
                  <a:cubicBezTo>
                    <a:pt x="1100633" y="1719301"/>
                    <a:pt x="1102385" y="1717548"/>
                    <a:pt x="1102385" y="1717548"/>
                  </a:cubicBezTo>
                  <a:cubicBezTo>
                    <a:pt x="1098880" y="1719301"/>
                    <a:pt x="1100633" y="1719301"/>
                    <a:pt x="1097127" y="1721053"/>
                  </a:cubicBezTo>
                  <a:cubicBezTo>
                    <a:pt x="1086612" y="1724559"/>
                    <a:pt x="1069086" y="1724559"/>
                    <a:pt x="1063828" y="1728064"/>
                  </a:cubicBezTo>
                  <a:cubicBezTo>
                    <a:pt x="1056817" y="1729816"/>
                    <a:pt x="1070838" y="1724559"/>
                    <a:pt x="1063828" y="1724559"/>
                  </a:cubicBezTo>
                  <a:cubicBezTo>
                    <a:pt x="1048055" y="1733322"/>
                    <a:pt x="1030528" y="1733322"/>
                    <a:pt x="1020013" y="1733322"/>
                  </a:cubicBezTo>
                  <a:cubicBezTo>
                    <a:pt x="1021765" y="1733322"/>
                    <a:pt x="1023518" y="1731569"/>
                    <a:pt x="1020013" y="1731569"/>
                  </a:cubicBezTo>
                  <a:cubicBezTo>
                    <a:pt x="1027023" y="1729816"/>
                    <a:pt x="1037539" y="1724559"/>
                    <a:pt x="1032281" y="1722806"/>
                  </a:cubicBezTo>
                  <a:cubicBezTo>
                    <a:pt x="1025271" y="1726311"/>
                    <a:pt x="1027023" y="1726311"/>
                    <a:pt x="1020013" y="1728064"/>
                  </a:cubicBezTo>
                  <a:cubicBezTo>
                    <a:pt x="1021765" y="1728064"/>
                    <a:pt x="1021765" y="1729816"/>
                    <a:pt x="1016508" y="1731569"/>
                  </a:cubicBezTo>
                  <a:cubicBezTo>
                    <a:pt x="1011250" y="1731569"/>
                    <a:pt x="1020013" y="1728064"/>
                    <a:pt x="1014755" y="1728064"/>
                  </a:cubicBezTo>
                  <a:cubicBezTo>
                    <a:pt x="1010812" y="1728064"/>
                    <a:pt x="1009826" y="1727078"/>
                    <a:pt x="1006622" y="1728064"/>
                  </a:cubicBezTo>
                  <a:lnTo>
                    <a:pt x="1006461" y="1728132"/>
                  </a:lnTo>
                  <a:lnTo>
                    <a:pt x="1009771" y="1728611"/>
                  </a:lnTo>
                  <a:cubicBezTo>
                    <a:pt x="1011250" y="1729597"/>
                    <a:pt x="1007306" y="1731569"/>
                    <a:pt x="1011250" y="1731569"/>
                  </a:cubicBezTo>
                  <a:cubicBezTo>
                    <a:pt x="1007745" y="1733322"/>
                    <a:pt x="1005992" y="1733322"/>
                    <a:pt x="1004239" y="1735074"/>
                  </a:cubicBezTo>
                  <a:cubicBezTo>
                    <a:pt x="1004239" y="1733322"/>
                    <a:pt x="993724" y="1735074"/>
                    <a:pt x="998982" y="1733322"/>
                  </a:cubicBezTo>
                  <a:cubicBezTo>
                    <a:pt x="1007745" y="1733322"/>
                    <a:pt x="1004239" y="1731569"/>
                    <a:pt x="1000734" y="1731569"/>
                  </a:cubicBezTo>
                  <a:lnTo>
                    <a:pt x="1004893" y="1728797"/>
                  </a:lnTo>
                  <a:lnTo>
                    <a:pt x="1002487" y="1729816"/>
                  </a:lnTo>
                  <a:cubicBezTo>
                    <a:pt x="990219" y="1736827"/>
                    <a:pt x="965682" y="1736827"/>
                    <a:pt x="949909" y="1740332"/>
                  </a:cubicBezTo>
                  <a:cubicBezTo>
                    <a:pt x="955167" y="1740332"/>
                    <a:pt x="958672" y="1738579"/>
                    <a:pt x="955167" y="1736827"/>
                  </a:cubicBezTo>
                  <a:cubicBezTo>
                    <a:pt x="946404" y="1738579"/>
                    <a:pt x="942898" y="1736827"/>
                    <a:pt x="939393" y="1740332"/>
                  </a:cubicBezTo>
                  <a:cubicBezTo>
                    <a:pt x="928878" y="1738579"/>
                    <a:pt x="935888" y="1743837"/>
                    <a:pt x="927125" y="1742085"/>
                  </a:cubicBezTo>
                  <a:cubicBezTo>
                    <a:pt x="932383" y="1740332"/>
                    <a:pt x="930630" y="1738579"/>
                    <a:pt x="932383" y="1738579"/>
                  </a:cubicBezTo>
                  <a:cubicBezTo>
                    <a:pt x="930630" y="1736827"/>
                    <a:pt x="927125" y="1738579"/>
                    <a:pt x="925372" y="1738579"/>
                  </a:cubicBezTo>
                  <a:cubicBezTo>
                    <a:pt x="925372" y="1738579"/>
                    <a:pt x="927125" y="1740332"/>
                    <a:pt x="920115" y="1742085"/>
                  </a:cubicBezTo>
                  <a:cubicBezTo>
                    <a:pt x="916609" y="1738579"/>
                    <a:pt x="909599" y="1742085"/>
                    <a:pt x="909599" y="1743837"/>
                  </a:cubicBezTo>
                  <a:cubicBezTo>
                    <a:pt x="895578" y="1742085"/>
                    <a:pt x="879805" y="1742085"/>
                    <a:pt x="865784" y="1742085"/>
                  </a:cubicBezTo>
                  <a:cubicBezTo>
                    <a:pt x="851763" y="1742085"/>
                    <a:pt x="839495" y="1742085"/>
                    <a:pt x="830732" y="1738579"/>
                  </a:cubicBezTo>
                  <a:cubicBezTo>
                    <a:pt x="825474" y="1740332"/>
                    <a:pt x="820216" y="1738579"/>
                    <a:pt x="813206" y="1740332"/>
                  </a:cubicBezTo>
                  <a:cubicBezTo>
                    <a:pt x="806196" y="1735074"/>
                    <a:pt x="799185" y="1736827"/>
                    <a:pt x="793928" y="1738579"/>
                  </a:cubicBezTo>
                  <a:cubicBezTo>
                    <a:pt x="781659" y="1736827"/>
                    <a:pt x="778154" y="1735074"/>
                    <a:pt x="772896" y="1736827"/>
                  </a:cubicBezTo>
                  <a:cubicBezTo>
                    <a:pt x="764133" y="1735074"/>
                    <a:pt x="779907" y="1735074"/>
                    <a:pt x="774649" y="1733322"/>
                  </a:cubicBezTo>
                  <a:cubicBezTo>
                    <a:pt x="769391" y="1731569"/>
                    <a:pt x="764133" y="1733322"/>
                    <a:pt x="762381" y="1729816"/>
                  </a:cubicBezTo>
                  <a:cubicBezTo>
                    <a:pt x="757123" y="1731569"/>
                    <a:pt x="753618" y="1729816"/>
                    <a:pt x="748360" y="1729816"/>
                  </a:cubicBezTo>
                  <a:cubicBezTo>
                    <a:pt x="750112" y="1729816"/>
                    <a:pt x="753618" y="1728064"/>
                    <a:pt x="751865" y="1728064"/>
                  </a:cubicBezTo>
                  <a:cubicBezTo>
                    <a:pt x="720318" y="1726311"/>
                    <a:pt x="681761" y="1714043"/>
                    <a:pt x="653720" y="1710538"/>
                  </a:cubicBezTo>
                  <a:cubicBezTo>
                    <a:pt x="644956" y="1707033"/>
                    <a:pt x="657225" y="1708785"/>
                    <a:pt x="651967" y="1705280"/>
                  </a:cubicBezTo>
                  <a:cubicBezTo>
                    <a:pt x="646709" y="1705280"/>
                    <a:pt x="644956" y="1703527"/>
                    <a:pt x="639699" y="1701775"/>
                  </a:cubicBezTo>
                  <a:cubicBezTo>
                    <a:pt x="632688" y="1705280"/>
                    <a:pt x="613410" y="1703527"/>
                    <a:pt x="599389" y="1700022"/>
                  </a:cubicBezTo>
                  <a:cubicBezTo>
                    <a:pt x="608152" y="1700022"/>
                    <a:pt x="597636" y="1696517"/>
                    <a:pt x="594131" y="1694764"/>
                  </a:cubicBezTo>
                  <a:cubicBezTo>
                    <a:pt x="590626" y="1696517"/>
                    <a:pt x="576605" y="1689507"/>
                    <a:pt x="569595" y="1686001"/>
                  </a:cubicBezTo>
                  <a:cubicBezTo>
                    <a:pt x="571347" y="1686001"/>
                    <a:pt x="576605" y="1687754"/>
                    <a:pt x="574853" y="1686001"/>
                  </a:cubicBezTo>
                  <a:cubicBezTo>
                    <a:pt x="567842" y="1682496"/>
                    <a:pt x="562584" y="1686001"/>
                    <a:pt x="559079" y="1682496"/>
                  </a:cubicBezTo>
                  <a:cubicBezTo>
                    <a:pt x="562584" y="1680744"/>
                    <a:pt x="550316" y="1678991"/>
                    <a:pt x="548564" y="1677238"/>
                  </a:cubicBezTo>
                  <a:cubicBezTo>
                    <a:pt x="552069" y="1678991"/>
                    <a:pt x="543306" y="1673733"/>
                    <a:pt x="541553" y="1671981"/>
                  </a:cubicBezTo>
                  <a:cubicBezTo>
                    <a:pt x="539801" y="1671981"/>
                    <a:pt x="536295" y="1670228"/>
                    <a:pt x="532790" y="1670228"/>
                  </a:cubicBezTo>
                  <a:cubicBezTo>
                    <a:pt x="538048" y="1671981"/>
                    <a:pt x="543306" y="1673733"/>
                    <a:pt x="538048" y="1673733"/>
                  </a:cubicBezTo>
                  <a:cubicBezTo>
                    <a:pt x="534105" y="1671104"/>
                    <a:pt x="528190" y="1668475"/>
                    <a:pt x="525479" y="1668804"/>
                  </a:cubicBezTo>
                  <a:lnTo>
                    <a:pt x="524207" y="1670052"/>
                  </a:lnTo>
                  <a:lnTo>
                    <a:pt x="527532" y="1671981"/>
                  </a:lnTo>
                  <a:cubicBezTo>
                    <a:pt x="520522" y="1670228"/>
                    <a:pt x="525780" y="1673733"/>
                    <a:pt x="522275" y="1671981"/>
                  </a:cubicBezTo>
                  <a:cubicBezTo>
                    <a:pt x="517017" y="1670228"/>
                    <a:pt x="513512" y="1668475"/>
                    <a:pt x="508254" y="1666723"/>
                  </a:cubicBezTo>
                  <a:cubicBezTo>
                    <a:pt x="506501" y="1668475"/>
                    <a:pt x="511759" y="1670228"/>
                    <a:pt x="515264" y="1673733"/>
                  </a:cubicBezTo>
                  <a:cubicBezTo>
                    <a:pt x="502996" y="1666723"/>
                    <a:pt x="501243" y="1664970"/>
                    <a:pt x="497738" y="1659712"/>
                  </a:cubicBezTo>
                  <a:cubicBezTo>
                    <a:pt x="488975" y="1657960"/>
                    <a:pt x="483717" y="1650949"/>
                    <a:pt x="478460" y="1647444"/>
                  </a:cubicBezTo>
                  <a:cubicBezTo>
                    <a:pt x="478460" y="1645692"/>
                    <a:pt x="485470" y="1647444"/>
                    <a:pt x="485470" y="1645692"/>
                  </a:cubicBezTo>
                  <a:cubicBezTo>
                    <a:pt x="478460" y="1642186"/>
                    <a:pt x="471449" y="1636929"/>
                    <a:pt x="464439" y="1635176"/>
                  </a:cubicBezTo>
                  <a:cubicBezTo>
                    <a:pt x="462686" y="1635176"/>
                    <a:pt x="460934" y="1636929"/>
                    <a:pt x="455676" y="1633423"/>
                  </a:cubicBezTo>
                  <a:cubicBezTo>
                    <a:pt x="457428" y="1631671"/>
                    <a:pt x="464439" y="1636929"/>
                    <a:pt x="459181" y="1631671"/>
                  </a:cubicBezTo>
                  <a:cubicBezTo>
                    <a:pt x="455676" y="1631671"/>
                    <a:pt x="455676" y="1629918"/>
                    <a:pt x="450418" y="1626413"/>
                  </a:cubicBezTo>
                  <a:cubicBezTo>
                    <a:pt x="448665" y="1628166"/>
                    <a:pt x="446913" y="1628166"/>
                    <a:pt x="446913" y="1628166"/>
                  </a:cubicBezTo>
                  <a:cubicBezTo>
                    <a:pt x="448665" y="1629918"/>
                    <a:pt x="457428" y="1635176"/>
                    <a:pt x="452171" y="1633423"/>
                  </a:cubicBezTo>
                  <a:cubicBezTo>
                    <a:pt x="448665" y="1631671"/>
                    <a:pt x="446913" y="1628166"/>
                    <a:pt x="441655" y="1628166"/>
                  </a:cubicBezTo>
                  <a:cubicBezTo>
                    <a:pt x="441655" y="1629918"/>
                    <a:pt x="450418" y="1633423"/>
                    <a:pt x="445160" y="1631671"/>
                  </a:cubicBezTo>
                  <a:cubicBezTo>
                    <a:pt x="443408" y="1629918"/>
                    <a:pt x="441655" y="1629918"/>
                    <a:pt x="439902" y="1631671"/>
                  </a:cubicBezTo>
                  <a:cubicBezTo>
                    <a:pt x="436397" y="1626413"/>
                    <a:pt x="436397" y="1624660"/>
                    <a:pt x="438150" y="1624660"/>
                  </a:cubicBezTo>
                  <a:cubicBezTo>
                    <a:pt x="432892" y="1622908"/>
                    <a:pt x="431139" y="1619403"/>
                    <a:pt x="425882" y="1617650"/>
                  </a:cubicBezTo>
                  <a:cubicBezTo>
                    <a:pt x="422376" y="1614145"/>
                    <a:pt x="424129" y="1610640"/>
                    <a:pt x="417119" y="1608887"/>
                  </a:cubicBezTo>
                  <a:cubicBezTo>
                    <a:pt x="410108" y="1605382"/>
                    <a:pt x="418871" y="1612392"/>
                    <a:pt x="410108" y="1608887"/>
                  </a:cubicBezTo>
                  <a:cubicBezTo>
                    <a:pt x="404850" y="1603629"/>
                    <a:pt x="417119" y="1610640"/>
                    <a:pt x="411861" y="1603629"/>
                  </a:cubicBezTo>
                  <a:cubicBezTo>
                    <a:pt x="401345" y="1596619"/>
                    <a:pt x="390830" y="1589608"/>
                    <a:pt x="378561" y="1584351"/>
                  </a:cubicBezTo>
                  <a:cubicBezTo>
                    <a:pt x="382067" y="1582598"/>
                    <a:pt x="369798" y="1579093"/>
                    <a:pt x="368046" y="1575588"/>
                  </a:cubicBezTo>
                  <a:cubicBezTo>
                    <a:pt x="362788" y="1572082"/>
                    <a:pt x="366293" y="1570330"/>
                    <a:pt x="361035" y="1566825"/>
                  </a:cubicBezTo>
                  <a:cubicBezTo>
                    <a:pt x="354025" y="1565072"/>
                    <a:pt x="347015" y="1561567"/>
                    <a:pt x="343509" y="1559814"/>
                  </a:cubicBezTo>
                  <a:cubicBezTo>
                    <a:pt x="343509" y="1559814"/>
                    <a:pt x="340004" y="1556309"/>
                    <a:pt x="338252" y="1552804"/>
                  </a:cubicBezTo>
                  <a:cubicBezTo>
                    <a:pt x="338252" y="1549299"/>
                    <a:pt x="347015" y="1559814"/>
                    <a:pt x="345262" y="1556309"/>
                  </a:cubicBezTo>
                  <a:cubicBezTo>
                    <a:pt x="340004" y="1551051"/>
                    <a:pt x="327736" y="1540536"/>
                    <a:pt x="324231" y="1540536"/>
                  </a:cubicBezTo>
                  <a:cubicBezTo>
                    <a:pt x="325983" y="1544041"/>
                    <a:pt x="332994" y="1547546"/>
                    <a:pt x="331241" y="1549299"/>
                  </a:cubicBezTo>
                  <a:cubicBezTo>
                    <a:pt x="325983" y="1545793"/>
                    <a:pt x="318973" y="1538783"/>
                    <a:pt x="311963" y="1533525"/>
                  </a:cubicBezTo>
                  <a:cubicBezTo>
                    <a:pt x="306705" y="1528267"/>
                    <a:pt x="299694" y="1521257"/>
                    <a:pt x="296189" y="1519504"/>
                  </a:cubicBezTo>
                  <a:cubicBezTo>
                    <a:pt x="283921" y="1507236"/>
                    <a:pt x="278663" y="1498473"/>
                    <a:pt x="269900" y="1493215"/>
                  </a:cubicBezTo>
                  <a:cubicBezTo>
                    <a:pt x="268148" y="1489710"/>
                    <a:pt x="269900" y="1487958"/>
                    <a:pt x="262890" y="1484452"/>
                  </a:cubicBezTo>
                  <a:cubicBezTo>
                    <a:pt x="264642" y="1486205"/>
                    <a:pt x="262890" y="1486205"/>
                    <a:pt x="264642" y="1489710"/>
                  </a:cubicBezTo>
                  <a:lnTo>
                    <a:pt x="255879" y="1484452"/>
                  </a:lnTo>
                  <a:cubicBezTo>
                    <a:pt x="257632" y="1480947"/>
                    <a:pt x="240106" y="1470432"/>
                    <a:pt x="241859" y="1466926"/>
                  </a:cubicBezTo>
                  <a:cubicBezTo>
                    <a:pt x="243611" y="1470432"/>
                    <a:pt x="247116" y="1472184"/>
                    <a:pt x="247116" y="1470432"/>
                  </a:cubicBezTo>
                  <a:cubicBezTo>
                    <a:pt x="243611" y="1466926"/>
                    <a:pt x="241859" y="1461669"/>
                    <a:pt x="236601" y="1458163"/>
                  </a:cubicBezTo>
                  <a:cubicBezTo>
                    <a:pt x="236601" y="1461669"/>
                    <a:pt x="231343" y="1454658"/>
                    <a:pt x="226085" y="1451153"/>
                  </a:cubicBezTo>
                  <a:cubicBezTo>
                    <a:pt x="222580" y="1445895"/>
                    <a:pt x="231343" y="1452906"/>
                    <a:pt x="226085" y="1447648"/>
                  </a:cubicBezTo>
                  <a:cubicBezTo>
                    <a:pt x="226085" y="1445895"/>
                    <a:pt x="224333" y="1445895"/>
                    <a:pt x="222580" y="1444143"/>
                  </a:cubicBezTo>
                  <a:cubicBezTo>
                    <a:pt x="226085" y="1444143"/>
                    <a:pt x="236601" y="1456411"/>
                    <a:pt x="236601" y="1451153"/>
                  </a:cubicBezTo>
                  <a:cubicBezTo>
                    <a:pt x="227838" y="1445895"/>
                    <a:pt x="222580" y="1431874"/>
                    <a:pt x="215570" y="1431874"/>
                  </a:cubicBezTo>
                  <a:cubicBezTo>
                    <a:pt x="213817" y="1428369"/>
                    <a:pt x="215570" y="1430122"/>
                    <a:pt x="213817" y="1426617"/>
                  </a:cubicBezTo>
                  <a:cubicBezTo>
                    <a:pt x="210312" y="1423111"/>
                    <a:pt x="205054" y="1416101"/>
                    <a:pt x="203301" y="1416101"/>
                  </a:cubicBezTo>
                  <a:cubicBezTo>
                    <a:pt x="205054" y="1419606"/>
                    <a:pt x="208559" y="1421359"/>
                    <a:pt x="210312" y="1424864"/>
                  </a:cubicBezTo>
                  <a:cubicBezTo>
                    <a:pt x="199796" y="1416101"/>
                    <a:pt x="196291" y="1409091"/>
                    <a:pt x="189281" y="1405585"/>
                  </a:cubicBezTo>
                  <a:cubicBezTo>
                    <a:pt x="187528" y="1402080"/>
                    <a:pt x="192786" y="1405585"/>
                    <a:pt x="191033" y="1402080"/>
                  </a:cubicBezTo>
                  <a:cubicBezTo>
                    <a:pt x="194538" y="1410843"/>
                    <a:pt x="203301" y="1416101"/>
                    <a:pt x="201549" y="1410843"/>
                  </a:cubicBezTo>
                  <a:cubicBezTo>
                    <a:pt x="196291" y="1405585"/>
                    <a:pt x="192786" y="1400328"/>
                    <a:pt x="185775" y="1395070"/>
                  </a:cubicBezTo>
                  <a:cubicBezTo>
                    <a:pt x="185775" y="1395070"/>
                    <a:pt x="185775" y="1396822"/>
                    <a:pt x="187528" y="1400328"/>
                  </a:cubicBezTo>
                  <a:cubicBezTo>
                    <a:pt x="182270" y="1396822"/>
                    <a:pt x="178765" y="1391565"/>
                    <a:pt x="175260" y="1388059"/>
                  </a:cubicBezTo>
                  <a:cubicBezTo>
                    <a:pt x="171755" y="1381049"/>
                    <a:pt x="175260" y="1384554"/>
                    <a:pt x="175260" y="1382802"/>
                  </a:cubicBezTo>
                  <a:cubicBezTo>
                    <a:pt x="164744" y="1374039"/>
                    <a:pt x="154229" y="1354760"/>
                    <a:pt x="145466" y="1345997"/>
                  </a:cubicBezTo>
                  <a:cubicBezTo>
                    <a:pt x="145466" y="1344244"/>
                    <a:pt x="148971" y="1347750"/>
                    <a:pt x="150723" y="1345997"/>
                  </a:cubicBezTo>
                  <a:cubicBezTo>
                    <a:pt x="145466" y="1335481"/>
                    <a:pt x="145466" y="1344244"/>
                    <a:pt x="141960" y="1335481"/>
                  </a:cubicBezTo>
                  <a:cubicBezTo>
                    <a:pt x="141960" y="1337234"/>
                    <a:pt x="143713" y="1337234"/>
                    <a:pt x="143713" y="1333729"/>
                  </a:cubicBezTo>
                  <a:cubicBezTo>
                    <a:pt x="140208" y="1331976"/>
                    <a:pt x="136703" y="1326718"/>
                    <a:pt x="134950" y="1326718"/>
                  </a:cubicBezTo>
                  <a:cubicBezTo>
                    <a:pt x="138455" y="1331976"/>
                    <a:pt x="140208" y="1335481"/>
                    <a:pt x="141960" y="1340739"/>
                  </a:cubicBezTo>
                  <a:cubicBezTo>
                    <a:pt x="140208" y="1338987"/>
                    <a:pt x="140208" y="1340739"/>
                    <a:pt x="141960" y="1344244"/>
                  </a:cubicBezTo>
                  <a:cubicBezTo>
                    <a:pt x="134950" y="1335481"/>
                    <a:pt x="129692" y="1324966"/>
                    <a:pt x="124434" y="1316203"/>
                  </a:cubicBezTo>
                  <a:cubicBezTo>
                    <a:pt x="117424" y="1307440"/>
                    <a:pt x="119177" y="1314450"/>
                    <a:pt x="117424" y="1314450"/>
                  </a:cubicBezTo>
                  <a:cubicBezTo>
                    <a:pt x="113919" y="1305687"/>
                    <a:pt x="117424" y="1312698"/>
                    <a:pt x="117424" y="1305687"/>
                  </a:cubicBezTo>
                  <a:cubicBezTo>
                    <a:pt x="126187" y="1316203"/>
                    <a:pt x="129692" y="1323213"/>
                    <a:pt x="136703" y="1331976"/>
                  </a:cubicBezTo>
                  <a:cubicBezTo>
                    <a:pt x="133197" y="1324966"/>
                    <a:pt x="134950" y="1326718"/>
                    <a:pt x="131445" y="1319708"/>
                  </a:cubicBezTo>
                  <a:cubicBezTo>
                    <a:pt x="133197" y="1319708"/>
                    <a:pt x="134950" y="1321022"/>
                    <a:pt x="136483" y="1321899"/>
                  </a:cubicBezTo>
                  <a:lnTo>
                    <a:pt x="139987" y="1321487"/>
                  </a:lnTo>
                  <a:lnTo>
                    <a:pt x="140304" y="1321658"/>
                  </a:lnTo>
                  <a:lnTo>
                    <a:pt x="143713" y="1328690"/>
                  </a:lnTo>
                  <a:cubicBezTo>
                    <a:pt x="145466" y="1331100"/>
                    <a:pt x="147218" y="1332852"/>
                    <a:pt x="147218" y="1331976"/>
                  </a:cubicBezTo>
                  <a:cubicBezTo>
                    <a:pt x="147218" y="1329347"/>
                    <a:pt x="144589" y="1325404"/>
                    <a:pt x="141961" y="1322556"/>
                  </a:cubicBezTo>
                  <a:lnTo>
                    <a:pt x="140304" y="1321658"/>
                  </a:lnTo>
                  <a:lnTo>
                    <a:pt x="140208" y="1321461"/>
                  </a:lnTo>
                  <a:lnTo>
                    <a:pt x="139987" y="1321487"/>
                  </a:lnTo>
                  <a:lnTo>
                    <a:pt x="136703" y="1319708"/>
                  </a:lnTo>
                  <a:cubicBezTo>
                    <a:pt x="134950" y="1314450"/>
                    <a:pt x="127940" y="1305687"/>
                    <a:pt x="126187" y="1305687"/>
                  </a:cubicBezTo>
                  <a:cubicBezTo>
                    <a:pt x="126187" y="1310945"/>
                    <a:pt x="131445" y="1312698"/>
                    <a:pt x="131445" y="1316203"/>
                  </a:cubicBezTo>
                  <a:lnTo>
                    <a:pt x="131445" y="1316641"/>
                  </a:lnTo>
                  <a:cubicBezTo>
                    <a:pt x="131445" y="1317517"/>
                    <a:pt x="131445" y="1318832"/>
                    <a:pt x="131445" y="1319708"/>
                  </a:cubicBezTo>
                  <a:cubicBezTo>
                    <a:pt x="124434" y="1309192"/>
                    <a:pt x="115671" y="1293419"/>
                    <a:pt x="108661" y="1279398"/>
                  </a:cubicBezTo>
                  <a:cubicBezTo>
                    <a:pt x="103403" y="1270197"/>
                    <a:pt x="100117" y="1261982"/>
                    <a:pt x="96584" y="1259188"/>
                  </a:cubicBezTo>
                  <a:lnTo>
                    <a:pt x="93391" y="1258479"/>
                  </a:lnTo>
                  <a:lnTo>
                    <a:pt x="93107" y="1257929"/>
                  </a:lnTo>
                  <a:cubicBezTo>
                    <a:pt x="92011" y="1255738"/>
                    <a:pt x="91135" y="1253985"/>
                    <a:pt x="91135" y="1254862"/>
                  </a:cubicBezTo>
                  <a:lnTo>
                    <a:pt x="93035" y="1258400"/>
                  </a:lnTo>
                  <a:lnTo>
                    <a:pt x="92888" y="1258367"/>
                  </a:lnTo>
                  <a:lnTo>
                    <a:pt x="93095" y="1258511"/>
                  </a:lnTo>
                  <a:lnTo>
                    <a:pt x="97488" y="1266692"/>
                  </a:lnTo>
                  <a:cubicBezTo>
                    <a:pt x="99898" y="1270197"/>
                    <a:pt x="102527" y="1273264"/>
                    <a:pt x="105156" y="1275893"/>
                  </a:cubicBezTo>
                  <a:cubicBezTo>
                    <a:pt x="105156" y="1284656"/>
                    <a:pt x="112166" y="1288161"/>
                    <a:pt x="113919" y="1295172"/>
                  </a:cubicBezTo>
                  <a:cubicBezTo>
                    <a:pt x="110414" y="1293419"/>
                    <a:pt x="110414" y="1288161"/>
                    <a:pt x="106908" y="1286409"/>
                  </a:cubicBezTo>
                  <a:cubicBezTo>
                    <a:pt x="106908" y="1286409"/>
                    <a:pt x="105156" y="1284656"/>
                    <a:pt x="105156" y="1288161"/>
                  </a:cubicBezTo>
                  <a:cubicBezTo>
                    <a:pt x="99898" y="1281151"/>
                    <a:pt x="98145" y="1284656"/>
                    <a:pt x="96393" y="1275893"/>
                  </a:cubicBezTo>
                  <a:cubicBezTo>
                    <a:pt x="98145" y="1274140"/>
                    <a:pt x="105156" y="1288161"/>
                    <a:pt x="105156" y="1279398"/>
                  </a:cubicBezTo>
                  <a:cubicBezTo>
                    <a:pt x="98145" y="1274140"/>
                    <a:pt x="92888" y="1265377"/>
                    <a:pt x="91135" y="1268883"/>
                  </a:cubicBezTo>
                  <a:cubicBezTo>
                    <a:pt x="91135" y="1270635"/>
                    <a:pt x="98145" y="1279398"/>
                    <a:pt x="94640" y="1277646"/>
                  </a:cubicBezTo>
                  <a:cubicBezTo>
                    <a:pt x="92888" y="1275893"/>
                    <a:pt x="92888" y="1274140"/>
                    <a:pt x="91135" y="1270635"/>
                  </a:cubicBezTo>
                  <a:cubicBezTo>
                    <a:pt x="91135" y="1265377"/>
                    <a:pt x="82372" y="1253109"/>
                    <a:pt x="87630" y="1254862"/>
                  </a:cubicBezTo>
                  <a:cubicBezTo>
                    <a:pt x="85877" y="1253109"/>
                    <a:pt x="80619" y="1246099"/>
                    <a:pt x="77114" y="1239088"/>
                  </a:cubicBezTo>
                  <a:cubicBezTo>
                    <a:pt x="73609" y="1232078"/>
                    <a:pt x="70104" y="1223315"/>
                    <a:pt x="68351" y="1219810"/>
                  </a:cubicBezTo>
                  <a:cubicBezTo>
                    <a:pt x="68351" y="1221562"/>
                    <a:pt x="68351" y="1219810"/>
                    <a:pt x="66599" y="1219810"/>
                  </a:cubicBezTo>
                  <a:cubicBezTo>
                    <a:pt x="66599" y="1218057"/>
                    <a:pt x="66599" y="1214552"/>
                    <a:pt x="64846" y="1212799"/>
                  </a:cubicBezTo>
                  <a:cubicBezTo>
                    <a:pt x="64846" y="1211047"/>
                    <a:pt x="66599" y="1211047"/>
                    <a:pt x="68351" y="1212799"/>
                  </a:cubicBezTo>
                  <a:cubicBezTo>
                    <a:pt x="71856" y="1221562"/>
                    <a:pt x="75362" y="1228573"/>
                    <a:pt x="78867" y="1237336"/>
                  </a:cubicBezTo>
                  <a:cubicBezTo>
                    <a:pt x="78867" y="1233831"/>
                    <a:pt x="82372" y="1240841"/>
                    <a:pt x="82372" y="1233831"/>
                  </a:cubicBezTo>
                  <a:cubicBezTo>
                    <a:pt x="77114" y="1230325"/>
                    <a:pt x="71856" y="1212799"/>
                    <a:pt x="64846" y="1204036"/>
                  </a:cubicBezTo>
                  <a:cubicBezTo>
                    <a:pt x="64846" y="1207542"/>
                    <a:pt x="66599" y="1211047"/>
                    <a:pt x="64846" y="1209294"/>
                  </a:cubicBezTo>
                  <a:cubicBezTo>
                    <a:pt x="59588" y="1198779"/>
                    <a:pt x="54330" y="1179500"/>
                    <a:pt x="50825" y="1179500"/>
                  </a:cubicBezTo>
                  <a:cubicBezTo>
                    <a:pt x="50825" y="1177747"/>
                    <a:pt x="52578" y="1174242"/>
                    <a:pt x="45567" y="1165479"/>
                  </a:cubicBezTo>
                  <a:cubicBezTo>
                    <a:pt x="45567" y="1161974"/>
                    <a:pt x="47320" y="1163727"/>
                    <a:pt x="47320" y="1160221"/>
                  </a:cubicBezTo>
                  <a:cubicBezTo>
                    <a:pt x="50825" y="1163727"/>
                    <a:pt x="49073" y="1167232"/>
                    <a:pt x="50825" y="1168984"/>
                  </a:cubicBezTo>
                  <a:cubicBezTo>
                    <a:pt x="49073" y="1158469"/>
                    <a:pt x="54330" y="1174242"/>
                    <a:pt x="54330" y="1170737"/>
                  </a:cubicBezTo>
                  <a:cubicBezTo>
                    <a:pt x="54330" y="1165479"/>
                    <a:pt x="50825" y="1161974"/>
                    <a:pt x="49073" y="1158469"/>
                  </a:cubicBezTo>
                  <a:cubicBezTo>
                    <a:pt x="49073" y="1163727"/>
                    <a:pt x="45567" y="1153211"/>
                    <a:pt x="43815" y="1158469"/>
                  </a:cubicBezTo>
                  <a:cubicBezTo>
                    <a:pt x="45567" y="1154964"/>
                    <a:pt x="43815" y="1140943"/>
                    <a:pt x="38557" y="1139190"/>
                  </a:cubicBezTo>
                  <a:cubicBezTo>
                    <a:pt x="38557" y="1135685"/>
                    <a:pt x="38557" y="1133932"/>
                    <a:pt x="38557" y="1130427"/>
                  </a:cubicBezTo>
                  <a:cubicBezTo>
                    <a:pt x="40310" y="1126922"/>
                    <a:pt x="45567" y="1149706"/>
                    <a:pt x="47320" y="1140943"/>
                  </a:cubicBezTo>
                  <a:cubicBezTo>
                    <a:pt x="50825" y="1161974"/>
                    <a:pt x="59588" y="1175995"/>
                    <a:pt x="68351" y="1195273"/>
                  </a:cubicBezTo>
                  <a:cubicBezTo>
                    <a:pt x="68351" y="1186510"/>
                    <a:pt x="59588" y="1179500"/>
                    <a:pt x="63093" y="1175995"/>
                  </a:cubicBezTo>
                  <a:cubicBezTo>
                    <a:pt x="59588" y="1168984"/>
                    <a:pt x="57836" y="1168984"/>
                    <a:pt x="56083" y="1168984"/>
                  </a:cubicBezTo>
                  <a:cubicBezTo>
                    <a:pt x="54330" y="1156716"/>
                    <a:pt x="54330" y="1163727"/>
                    <a:pt x="56083" y="1161974"/>
                  </a:cubicBezTo>
                  <a:cubicBezTo>
                    <a:pt x="54330" y="1156716"/>
                    <a:pt x="54330" y="1151458"/>
                    <a:pt x="52578" y="1154964"/>
                  </a:cubicBezTo>
                  <a:cubicBezTo>
                    <a:pt x="49073" y="1144448"/>
                    <a:pt x="56083" y="1154964"/>
                    <a:pt x="57836" y="1153211"/>
                  </a:cubicBezTo>
                  <a:cubicBezTo>
                    <a:pt x="54330" y="1146201"/>
                    <a:pt x="54330" y="1139190"/>
                    <a:pt x="50825" y="1132180"/>
                  </a:cubicBezTo>
                  <a:cubicBezTo>
                    <a:pt x="49073" y="1133932"/>
                    <a:pt x="49073" y="1133932"/>
                    <a:pt x="49073" y="1135685"/>
                  </a:cubicBezTo>
                  <a:cubicBezTo>
                    <a:pt x="50825" y="1139190"/>
                    <a:pt x="50825" y="1142695"/>
                    <a:pt x="54330" y="1146201"/>
                  </a:cubicBezTo>
                  <a:cubicBezTo>
                    <a:pt x="54330" y="1149706"/>
                    <a:pt x="50825" y="1151458"/>
                    <a:pt x="49073" y="1144448"/>
                  </a:cubicBezTo>
                  <a:cubicBezTo>
                    <a:pt x="50825" y="1149706"/>
                    <a:pt x="54330" y="1147953"/>
                    <a:pt x="50825" y="1144448"/>
                  </a:cubicBezTo>
                  <a:cubicBezTo>
                    <a:pt x="49073" y="1140943"/>
                    <a:pt x="47320" y="1139190"/>
                    <a:pt x="47320" y="1139190"/>
                  </a:cubicBezTo>
                  <a:cubicBezTo>
                    <a:pt x="45567" y="1133932"/>
                    <a:pt x="42062" y="1119912"/>
                    <a:pt x="40310" y="1119912"/>
                  </a:cubicBezTo>
                  <a:cubicBezTo>
                    <a:pt x="40310" y="1125169"/>
                    <a:pt x="45567" y="1130427"/>
                    <a:pt x="45567" y="1135685"/>
                  </a:cubicBezTo>
                  <a:cubicBezTo>
                    <a:pt x="40310" y="1132180"/>
                    <a:pt x="40310" y="1125169"/>
                    <a:pt x="38557" y="1125169"/>
                  </a:cubicBezTo>
                  <a:cubicBezTo>
                    <a:pt x="42062" y="1121664"/>
                    <a:pt x="33299" y="1093623"/>
                    <a:pt x="29794" y="1095375"/>
                  </a:cubicBezTo>
                  <a:cubicBezTo>
                    <a:pt x="29794" y="1088365"/>
                    <a:pt x="33299" y="1091870"/>
                    <a:pt x="29794" y="1084860"/>
                  </a:cubicBezTo>
                  <a:cubicBezTo>
                    <a:pt x="28041" y="1083107"/>
                    <a:pt x="28041" y="1084860"/>
                    <a:pt x="26289" y="1083107"/>
                  </a:cubicBezTo>
                  <a:cubicBezTo>
                    <a:pt x="26289" y="1077849"/>
                    <a:pt x="24536" y="1077849"/>
                    <a:pt x="22784" y="1074344"/>
                  </a:cubicBezTo>
                  <a:cubicBezTo>
                    <a:pt x="22784" y="1069086"/>
                    <a:pt x="22784" y="1063828"/>
                    <a:pt x="21031" y="1058571"/>
                  </a:cubicBezTo>
                  <a:cubicBezTo>
                    <a:pt x="23660" y="1064705"/>
                    <a:pt x="26289" y="1070401"/>
                    <a:pt x="28918" y="1075001"/>
                  </a:cubicBezTo>
                  <a:lnTo>
                    <a:pt x="31416" y="1078801"/>
                  </a:lnTo>
                  <a:lnTo>
                    <a:pt x="30013" y="1070182"/>
                  </a:lnTo>
                  <a:cubicBezTo>
                    <a:pt x="29356" y="1067334"/>
                    <a:pt x="28918" y="1064705"/>
                    <a:pt x="29794" y="1062076"/>
                  </a:cubicBezTo>
                  <a:cubicBezTo>
                    <a:pt x="31547" y="1063828"/>
                    <a:pt x="31547" y="1060323"/>
                    <a:pt x="31547" y="1056818"/>
                  </a:cubicBezTo>
                  <a:cubicBezTo>
                    <a:pt x="26289" y="1049808"/>
                    <a:pt x="28041" y="1042797"/>
                    <a:pt x="28041" y="1041045"/>
                  </a:cubicBezTo>
                  <a:cubicBezTo>
                    <a:pt x="26289" y="1039292"/>
                    <a:pt x="24536" y="1034034"/>
                    <a:pt x="24536" y="1035787"/>
                  </a:cubicBezTo>
                  <a:cubicBezTo>
                    <a:pt x="24536" y="1037539"/>
                    <a:pt x="28041" y="1048055"/>
                    <a:pt x="26289" y="1046302"/>
                  </a:cubicBezTo>
                  <a:cubicBezTo>
                    <a:pt x="26289" y="1042797"/>
                    <a:pt x="21031" y="1032282"/>
                    <a:pt x="21031" y="1035787"/>
                  </a:cubicBezTo>
                  <a:cubicBezTo>
                    <a:pt x="22784" y="1039292"/>
                    <a:pt x="24536" y="1049808"/>
                    <a:pt x="22784" y="1048055"/>
                  </a:cubicBezTo>
                  <a:cubicBezTo>
                    <a:pt x="17526" y="1039292"/>
                    <a:pt x="19278" y="1030529"/>
                    <a:pt x="15773" y="1027024"/>
                  </a:cubicBezTo>
                  <a:cubicBezTo>
                    <a:pt x="15773" y="1023519"/>
                    <a:pt x="17526" y="1025271"/>
                    <a:pt x="17526" y="1025271"/>
                  </a:cubicBezTo>
                  <a:cubicBezTo>
                    <a:pt x="15773" y="1018261"/>
                    <a:pt x="14021" y="1004240"/>
                    <a:pt x="12268" y="1002487"/>
                  </a:cubicBezTo>
                  <a:cubicBezTo>
                    <a:pt x="12268" y="990219"/>
                    <a:pt x="8763" y="986714"/>
                    <a:pt x="7010" y="974446"/>
                  </a:cubicBezTo>
                  <a:cubicBezTo>
                    <a:pt x="7010" y="974446"/>
                    <a:pt x="8763" y="965683"/>
                    <a:pt x="5258" y="965683"/>
                  </a:cubicBezTo>
                  <a:cubicBezTo>
                    <a:pt x="5258" y="960425"/>
                    <a:pt x="7010" y="963930"/>
                    <a:pt x="7010" y="960425"/>
                  </a:cubicBezTo>
                  <a:cubicBezTo>
                    <a:pt x="3505" y="956920"/>
                    <a:pt x="5258" y="941146"/>
                    <a:pt x="3505" y="934136"/>
                  </a:cubicBezTo>
                  <a:cubicBezTo>
                    <a:pt x="5258" y="935889"/>
                    <a:pt x="5258" y="934136"/>
                    <a:pt x="7010" y="930631"/>
                  </a:cubicBezTo>
                  <a:cubicBezTo>
                    <a:pt x="7010" y="921868"/>
                    <a:pt x="3505" y="927126"/>
                    <a:pt x="3505" y="921868"/>
                  </a:cubicBezTo>
                  <a:cubicBezTo>
                    <a:pt x="5258" y="923620"/>
                    <a:pt x="5258" y="923620"/>
                    <a:pt x="7010" y="920115"/>
                  </a:cubicBezTo>
                  <a:cubicBezTo>
                    <a:pt x="3505" y="916610"/>
                    <a:pt x="7010" y="914857"/>
                    <a:pt x="5258" y="911352"/>
                  </a:cubicBezTo>
                  <a:cubicBezTo>
                    <a:pt x="5258" y="906094"/>
                    <a:pt x="3505" y="913105"/>
                    <a:pt x="3505" y="911352"/>
                  </a:cubicBezTo>
                  <a:cubicBezTo>
                    <a:pt x="3505" y="900837"/>
                    <a:pt x="0" y="888568"/>
                    <a:pt x="1752" y="878053"/>
                  </a:cubicBezTo>
                  <a:cubicBezTo>
                    <a:pt x="1752" y="881558"/>
                    <a:pt x="3505" y="881558"/>
                    <a:pt x="3505" y="879805"/>
                  </a:cubicBezTo>
                  <a:cubicBezTo>
                    <a:pt x="1752" y="871042"/>
                    <a:pt x="1752" y="865785"/>
                    <a:pt x="3505" y="865785"/>
                  </a:cubicBezTo>
                  <a:cubicBezTo>
                    <a:pt x="3505" y="853516"/>
                    <a:pt x="1752" y="839496"/>
                    <a:pt x="5258" y="832485"/>
                  </a:cubicBezTo>
                  <a:cubicBezTo>
                    <a:pt x="3505" y="827227"/>
                    <a:pt x="5258" y="821970"/>
                    <a:pt x="5258" y="816712"/>
                  </a:cubicBezTo>
                  <a:cubicBezTo>
                    <a:pt x="3505" y="814959"/>
                    <a:pt x="5258" y="809701"/>
                    <a:pt x="1752" y="807949"/>
                  </a:cubicBezTo>
                  <a:cubicBezTo>
                    <a:pt x="5258" y="804444"/>
                    <a:pt x="5258" y="804444"/>
                    <a:pt x="5258" y="797433"/>
                  </a:cubicBezTo>
                  <a:cubicBezTo>
                    <a:pt x="7010" y="799186"/>
                    <a:pt x="5258" y="806196"/>
                    <a:pt x="5258" y="811454"/>
                  </a:cubicBezTo>
                  <a:cubicBezTo>
                    <a:pt x="8763" y="807949"/>
                    <a:pt x="10515" y="813207"/>
                    <a:pt x="10515" y="816712"/>
                  </a:cubicBezTo>
                  <a:cubicBezTo>
                    <a:pt x="12268" y="809701"/>
                    <a:pt x="14021" y="802691"/>
                    <a:pt x="10515" y="799186"/>
                  </a:cubicBezTo>
                  <a:cubicBezTo>
                    <a:pt x="12268" y="790423"/>
                    <a:pt x="15773" y="781660"/>
                    <a:pt x="12268" y="769392"/>
                  </a:cubicBezTo>
                  <a:cubicBezTo>
                    <a:pt x="14021" y="764134"/>
                    <a:pt x="15773" y="772897"/>
                    <a:pt x="15773" y="765886"/>
                  </a:cubicBezTo>
                  <a:cubicBezTo>
                    <a:pt x="15773" y="764134"/>
                    <a:pt x="15773" y="765886"/>
                    <a:pt x="14021" y="764134"/>
                  </a:cubicBezTo>
                  <a:cubicBezTo>
                    <a:pt x="17526" y="757123"/>
                    <a:pt x="17526" y="748360"/>
                    <a:pt x="19278" y="737845"/>
                  </a:cubicBezTo>
                  <a:cubicBezTo>
                    <a:pt x="21031" y="727329"/>
                    <a:pt x="22784" y="715061"/>
                    <a:pt x="24536" y="706298"/>
                  </a:cubicBezTo>
                  <a:cubicBezTo>
                    <a:pt x="21031" y="713308"/>
                    <a:pt x="22784" y="713308"/>
                    <a:pt x="19278" y="718566"/>
                  </a:cubicBezTo>
                  <a:cubicBezTo>
                    <a:pt x="21031" y="722071"/>
                    <a:pt x="15773" y="723824"/>
                    <a:pt x="17526" y="727329"/>
                  </a:cubicBezTo>
                  <a:cubicBezTo>
                    <a:pt x="19278" y="727329"/>
                    <a:pt x="19278" y="723824"/>
                    <a:pt x="19278" y="725577"/>
                  </a:cubicBezTo>
                  <a:cubicBezTo>
                    <a:pt x="17526" y="741350"/>
                    <a:pt x="14021" y="746608"/>
                    <a:pt x="14021" y="762381"/>
                  </a:cubicBezTo>
                  <a:cubicBezTo>
                    <a:pt x="12268" y="757123"/>
                    <a:pt x="14021" y="750113"/>
                    <a:pt x="10515" y="757123"/>
                  </a:cubicBezTo>
                  <a:cubicBezTo>
                    <a:pt x="10515" y="751866"/>
                    <a:pt x="12268" y="746608"/>
                    <a:pt x="14021" y="744855"/>
                  </a:cubicBezTo>
                  <a:cubicBezTo>
                    <a:pt x="14021" y="743103"/>
                    <a:pt x="14021" y="737845"/>
                    <a:pt x="14021" y="730834"/>
                  </a:cubicBezTo>
                  <a:cubicBezTo>
                    <a:pt x="14021" y="725577"/>
                    <a:pt x="15773" y="718566"/>
                    <a:pt x="17526" y="713308"/>
                  </a:cubicBezTo>
                  <a:cubicBezTo>
                    <a:pt x="17526" y="716814"/>
                    <a:pt x="17526" y="720319"/>
                    <a:pt x="19278" y="716814"/>
                  </a:cubicBezTo>
                  <a:cubicBezTo>
                    <a:pt x="21031" y="713308"/>
                    <a:pt x="19278" y="708051"/>
                    <a:pt x="21031" y="702793"/>
                  </a:cubicBezTo>
                  <a:lnTo>
                    <a:pt x="17526" y="708051"/>
                  </a:lnTo>
                  <a:cubicBezTo>
                    <a:pt x="21031" y="692277"/>
                    <a:pt x="24536" y="676504"/>
                    <a:pt x="26289" y="660730"/>
                  </a:cubicBezTo>
                  <a:cubicBezTo>
                    <a:pt x="29794" y="655473"/>
                    <a:pt x="29794" y="658978"/>
                    <a:pt x="31547" y="655473"/>
                  </a:cubicBezTo>
                  <a:cubicBezTo>
                    <a:pt x="31547" y="653720"/>
                    <a:pt x="31547" y="650215"/>
                    <a:pt x="31547" y="648462"/>
                  </a:cubicBezTo>
                  <a:cubicBezTo>
                    <a:pt x="33299" y="644957"/>
                    <a:pt x="33299" y="648462"/>
                    <a:pt x="33299" y="648462"/>
                  </a:cubicBezTo>
                  <a:cubicBezTo>
                    <a:pt x="33299" y="644957"/>
                    <a:pt x="36804" y="641452"/>
                    <a:pt x="35052" y="637947"/>
                  </a:cubicBezTo>
                  <a:cubicBezTo>
                    <a:pt x="35052" y="639699"/>
                    <a:pt x="33299" y="643204"/>
                    <a:pt x="33299" y="639699"/>
                  </a:cubicBezTo>
                  <a:cubicBezTo>
                    <a:pt x="35052" y="636194"/>
                    <a:pt x="35052" y="630936"/>
                    <a:pt x="36804" y="627431"/>
                  </a:cubicBezTo>
                  <a:cubicBezTo>
                    <a:pt x="36804" y="629184"/>
                    <a:pt x="36804" y="632689"/>
                    <a:pt x="38557" y="629184"/>
                  </a:cubicBezTo>
                  <a:cubicBezTo>
                    <a:pt x="38557" y="625678"/>
                    <a:pt x="40310" y="622173"/>
                    <a:pt x="40310" y="618668"/>
                  </a:cubicBezTo>
                  <a:cubicBezTo>
                    <a:pt x="38557" y="622173"/>
                    <a:pt x="38557" y="620421"/>
                    <a:pt x="36804" y="618668"/>
                  </a:cubicBezTo>
                  <a:cubicBezTo>
                    <a:pt x="42062" y="613410"/>
                    <a:pt x="42391" y="606181"/>
                    <a:pt x="44445" y="599937"/>
                  </a:cubicBezTo>
                  <a:lnTo>
                    <a:pt x="46864" y="595052"/>
                  </a:lnTo>
                  <a:lnTo>
                    <a:pt x="46663" y="595884"/>
                  </a:lnTo>
                  <a:cubicBezTo>
                    <a:pt x="46444" y="597199"/>
                    <a:pt x="46444" y="598513"/>
                    <a:pt x="47320" y="597637"/>
                  </a:cubicBezTo>
                  <a:cubicBezTo>
                    <a:pt x="52578" y="588874"/>
                    <a:pt x="56083" y="576606"/>
                    <a:pt x="61341" y="564337"/>
                  </a:cubicBezTo>
                  <a:cubicBezTo>
                    <a:pt x="64846" y="550317"/>
                    <a:pt x="70104" y="538048"/>
                    <a:pt x="77114" y="527533"/>
                  </a:cubicBezTo>
                  <a:cubicBezTo>
                    <a:pt x="78867" y="525780"/>
                    <a:pt x="75362" y="529285"/>
                    <a:pt x="77114" y="525780"/>
                  </a:cubicBezTo>
                  <a:cubicBezTo>
                    <a:pt x="80619" y="517017"/>
                    <a:pt x="77114" y="527533"/>
                    <a:pt x="80619" y="522275"/>
                  </a:cubicBezTo>
                  <a:cubicBezTo>
                    <a:pt x="84125" y="513512"/>
                    <a:pt x="78867" y="522275"/>
                    <a:pt x="80619" y="515265"/>
                  </a:cubicBezTo>
                  <a:cubicBezTo>
                    <a:pt x="84125" y="511759"/>
                    <a:pt x="82372" y="517017"/>
                    <a:pt x="85877" y="511759"/>
                  </a:cubicBezTo>
                  <a:cubicBezTo>
                    <a:pt x="87630" y="504749"/>
                    <a:pt x="91135" y="499491"/>
                    <a:pt x="92888" y="492481"/>
                  </a:cubicBezTo>
                  <a:cubicBezTo>
                    <a:pt x="91135" y="494233"/>
                    <a:pt x="91135" y="494233"/>
                    <a:pt x="91135" y="492481"/>
                  </a:cubicBezTo>
                  <a:cubicBezTo>
                    <a:pt x="92888" y="490728"/>
                    <a:pt x="92888" y="487223"/>
                    <a:pt x="92888" y="485470"/>
                  </a:cubicBezTo>
                  <a:cubicBezTo>
                    <a:pt x="101651" y="476707"/>
                    <a:pt x="101651" y="467944"/>
                    <a:pt x="106908" y="460934"/>
                  </a:cubicBezTo>
                  <a:cubicBezTo>
                    <a:pt x="108661" y="464439"/>
                    <a:pt x="101651" y="471450"/>
                    <a:pt x="99898" y="476707"/>
                  </a:cubicBezTo>
                  <a:cubicBezTo>
                    <a:pt x="101651" y="474955"/>
                    <a:pt x="101651" y="476707"/>
                    <a:pt x="101651" y="476707"/>
                  </a:cubicBezTo>
                  <a:cubicBezTo>
                    <a:pt x="106908" y="466192"/>
                    <a:pt x="113919" y="455676"/>
                    <a:pt x="119177" y="445161"/>
                  </a:cubicBezTo>
                  <a:cubicBezTo>
                    <a:pt x="113919" y="450418"/>
                    <a:pt x="110414" y="455676"/>
                    <a:pt x="108661" y="462687"/>
                  </a:cubicBezTo>
                  <a:cubicBezTo>
                    <a:pt x="108661" y="459181"/>
                    <a:pt x="106908" y="460934"/>
                    <a:pt x="106908" y="459181"/>
                  </a:cubicBezTo>
                  <a:cubicBezTo>
                    <a:pt x="113919" y="450418"/>
                    <a:pt x="110414" y="452171"/>
                    <a:pt x="113919" y="445161"/>
                  </a:cubicBezTo>
                  <a:cubicBezTo>
                    <a:pt x="117424" y="443408"/>
                    <a:pt x="122682" y="438150"/>
                    <a:pt x="124434" y="432892"/>
                  </a:cubicBezTo>
                  <a:cubicBezTo>
                    <a:pt x="122682" y="434645"/>
                    <a:pt x="120929" y="436398"/>
                    <a:pt x="119177" y="436398"/>
                  </a:cubicBezTo>
                  <a:cubicBezTo>
                    <a:pt x="122682" y="432892"/>
                    <a:pt x="124434" y="427635"/>
                    <a:pt x="127940" y="425882"/>
                  </a:cubicBezTo>
                  <a:cubicBezTo>
                    <a:pt x="127940" y="424129"/>
                    <a:pt x="131445" y="413614"/>
                    <a:pt x="134950" y="413614"/>
                  </a:cubicBezTo>
                  <a:cubicBezTo>
                    <a:pt x="140208" y="401346"/>
                    <a:pt x="147218" y="392583"/>
                    <a:pt x="154229" y="382067"/>
                  </a:cubicBezTo>
                  <a:cubicBezTo>
                    <a:pt x="157734" y="375057"/>
                    <a:pt x="154229" y="375057"/>
                    <a:pt x="159486" y="371551"/>
                  </a:cubicBezTo>
                  <a:cubicBezTo>
                    <a:pt x="159486" y="375057"/>
                    <a:pt x="162992" y="366293"/>
                    <a:pt x="166497" y="366293"/>
                  </a:cubicBezTo>
                  <a:cubicBezTo>
                    <a:pt x="170002" y="359283"/>
                    <a:pt x="173507" y="352273"/>
                    <a:pt x="177012" y="347015"/>
                  </a:cubicBezTo>
                  <a:cubicBezTo>
                    <a:pt x="180518" y="341757"/>
                    <a:pt x="184023" y="336499"/>
                    <a:pt x="185775" y="332994"/>
                  </a:cubicBezTo>
                  <a:cubicBezTo>
                    <a:pt x="189281" y="329489"/>
                    <a:pt x="191033" y="324231"/>
                    <a:pt x="194538" y="320726"/>
                  </a:cubicBezTo>
                  <a:cubicBezTo>
                    <a:pt x="194538" y="325984"/>
                    <a:pt x="198044" y="318973"/>
                    <a:pt x="205054" y="311963"/>
                  </a:cubicBezTo>
                  <a:cubicBezTo>
                    <a:pt x="212064" y="303200"/>
                    <a:pt x="217322" y="294437"/>
                    <a:pt x="220827" y="289179"/>
                  </a:cubicBezTo>
                  <a:cubicBezTo>
                    <a:pt x="224333" y="289179"/>
                    <a:pt x="213817" y="299695"/>
                    <a:pt x="215570" y="301447"/>
                  </a:cubicBezTo>
                  <a:cubicBezTo>
                    <a:pt x="219075" y="297942"/>
                    <a:pt x="222580" y="296189"/>
                    <a:pt x="226085" y="292684"/>
                  </a:cubicBezTo>
                  <a:cubicBezTo>
                    <a:pt x="222580" y="292684"/>
                    <a:pt x="227838" y="289179"/>
                    <a:pt x="229590" y="285674"/>
                  </a:cubicBezTo>
                  <a:cubicBezTo>
                    <a:pt x="227838" y="285674"/>
                    <a:pt x="229590" y="283921"/>
                    <a:pt x="229590" y="280416"/>
                  </a:cubicBezTo>
                  <a:cubicBezTo>
                    <a:pt x="234848" y="276911"/>
                    <a:pt x="229590" y="285674"/>
                    <a:pt x="233096" y="283921"/>
                  </a:cubicBezTo>
                  <a:cubicBezTo>
                    <a:pt x="238353" y="280416"/>
                    <a:pt x="243611" y="275158"/>
                    <a:pt x="243611" y="278664"/>
                  </a:cubicBezTo>
                  <a:cubicBezTo>
                    <a:pt x="245364" y="273406"/>
                    <a:pt x="243611" y="273406"/>
                    <a:pt x="245364" y="268148"/>
                  </a:cubicBezTo>
                  <a:cubicBezTo>
                    <a:pt x="250622" y="266395"/>
                    <a:pt x="257632" y="259385"/>
                    <a:pt x="262890" y="257632"/>
                  </a:cubicBezTo>
                  <a:cubicBezTo>
                    <a:pt x="261137" y="254127"/>
                    <a:pt x="252374" y="261138"/>
                    <a:pt x="250622" y="259385"/>
                  </a:cubicBezTo>
                  <a:cubicBezTo>
                    <a:pt x="257632" y="250622"/>
                    <a:pt x="264642" y="255880"/>
                    <a:pt x="273405" y="241859"/>
                  </a:cubicBezTo>
                  <a:cubicBezTo>
                    <a:pt x="259385" y="252375"/>
                    <a:pt x="259385" y="247117"/>
                    <a:pt x="247116" y="259385"/>
                  </a:cubicBezTo>
                  <a:cubicBezTo>
                    <a:pt x="252374" y="254127"/>
                    <a:pt x="262890" y="241859"/>
                    <a:pt x="264642" y="243612"/>
                  </a:cubicBezTo>
                  <a:cubicBezTo>
                    <a:pt x="262890" y="243612"/>
                    <a:pt x="261137" y="245364"/>
                    <a:pt x="261137" y="247117"/>
                  </a:cubicBezTo>
                  <a:cubicBezTo>
                    <a:pt x="268148" y="245364"/>
                    <a:pt x="273405" y="240106"/>
                    <a:pt x="278663" y="234849"/>
                  </a:cubicBezTo>
                  <a:cubicBezTo>
                    <a:pt x="276911" y="238354"/>
                    <a:pt x="275158" y="241859"/>
                    <a:pt x="280416" y="238354"/>
                  </a:cubicBezTo>
                  <a:cubicBezTo>
                    <a:pt x="283921" y="236601"/>
                    <a:pt x="285674" y="234849"/>
                    <a:pt x="289179" y="231343"/>
                  </a:cubicBezTo>
                  <a:cubicBezTo>
                    <a:pt x="285674" y="231343"/>
                    <a:pt x="282168" y="236601"/>
                    <a:pt x="285674" y="231343"/>
                  </a:cubicBezTo>
                  <a:cubicBezTo>
                    <a:pt x="290931" y="226085"/>
                    <a:pt x="296189" y="224333"/>
                    <a:pt x="297942" y="219075"/>
                  </a:cubicBezTo>
                  <a:cubicBezTo>
                    <a:pt x="304952" y="217322"/>
                    <a:pt x="317220" y="205054"/>
                    <a:pt x="313715" y="205054"/>
                  </a:cubicBezTo>
                  <a:lnTo>
                    <a:pt x="318973" y="201549"/>
                  </a:lnTo>
                  <a:cubicBezTo>
                    <a:pt x="320726" y="198044"/>
                    <a:pt x="324231" y="196291"/>
                    <a:pt x="329489" y="192786"/>
                  </a:cubicBezTo>
                  <a:cubicBezTo>
                    <a:pt x="334746" y="191034"/>
                    <a:pt x="331241" y="194539"/>
                    <a:pt x="338252" y="189281"/>
                  </a:cubicBezTo>
                  <a:cubicBezTo>
                    <a:pt x="340880" y="186652"/>
                    <a:pt x="343509" y="183585"/>
                    <a:pt x="346576" y="180737"/>
                  </a:cubicBezTo>
                  <a:lnTo>
                    <a:pt x="353004" y="176495"/>
                  </a:lnTo>
                  <a:lnTo>
                    <a:pt x="350301" y="178546"/>
                  </a:lnTo>
                  <a:cubicBezTo>
                    <a:pt x="347891" y="180518"/>
                    <a:pt x="346138" y="182271"/>
                    <a:pt x="347015" y="182271"/>
                  </a:cubicBezTo>
                  <a:cubicBezTo>
                    <a:pt x="352272" y="178765"/>
                    <a:pt x="355778" y="178765"/>
                    <a:pt x="357530" y="177013"/>
                  </a:cubicBezTo>
                  <a:lnTo>
                    <a:pt x="364541" y="170002"/>
                  </a:lnTo>
                  <a:lnTo>
                    <a:pt x="364541" y="170002"/>
                  </a:lnTo>
                  <a:lnTo>
                    <a:pt x="364541" y="170002"/>
                  </a:lnTo>
                  <a:lnTo>
                    <a:pt x="371551" y="162992"/>
                  </a:lnTo>
                  <a:cubicBezTo>
                    <a:pt x="385572" y="155982"/>
                    <a:pt x="396087" y="140208"/>
                    <a:pt x="411861" y="134950"/>
                  </a:cubicBezTo>
                  <a:cubicBezTo>
                    <a:pt x="411861" y="134950"/>
                    <a:pt x="413613" y="133198"/>
                    <a:pt x="417119" y="129693"/>
                  </a:cubicBezTo>
                  <a:cubicBezTo>
                    <a:pt x="424129" y="127940"/>
                    <a:pt x="418871" y="134950"/>
                    <a:pt x="427634" y="129693"/>
                  </a:cubicBezTo>
                  <a:cubicBezTo>
                    <a:pt x="431139" y="126187"/>
                    <a:pt x="422376" y="129693"/>
                    <a:pt x="427634" y="124435"/>
                  </a:cubicBezTo>
                  <a:cubicBezTo>
                    <a:pt x="436397" y="119177"/>
                    <a:pt x="443408" y="117424"/>
                    <a:pt x="448665" y="110414"/>
                  </a:cubicBezTo>
                  <a:cubicBezTo>
                    <a:pt x="457428" y="106909"/>
                    <a:pt x="445160" y="115672"/>
                    <a:pt x="450418" y="113919"/>
                  </a:cubicBezTo>
                  <a:cubicBezTo>
                    <a:pt x="457428" y="108661"/>
                    <a:pt x="467944" y="105156"/>
                    <a:pt x="471449" y="99898"/>
                  </a:cubicBezTo>
                  <a:cubicBezTo>
                    <a:pt x="476707" y="96393"/>
                    <a:pt x="483717" y="94641"/>
                    <a:pt x="488975" y="89383"/>
                  </a:cubicBezTo>
                  <a:cubicBezTo>
                    <a:pt x="494233" y="89383"/>
                    <a:pt x="492480" y="91135"/>
                    <a:pt x="497738" y="89383"/>
                  </a:cubicBezTo>
                  <a:cubicBezTo>
                    <a:pt x="501243" y="84125"/>
                    <a:pt x="508254" y="87630"/>
                    <a:pt x="511759" y="82372"/>
                  </a:cubicBezTo>
                  <a:cubicBezTo>
                    <a:pt x="511759" y="82372"/>
                    <a:pt x="513512" y="78867"/>
                    <a:pt x="515264" y="77114"/>
                  </a:cubicBezTo>
                  <a:cubicBezTo>
                    <a:pt x="520522" y="77114"/>
                    <a:pt x="510006" y="84125"/>
                    <a:pt x="517017" y="82372"/>
                  </a:cubicBezTo>
                  <a:cubicBezTo>
                    <a:pt x="520522" y="80620"/>
                    <a:pt x="522275" y="80620"/>
                    <a:pt x="525780" y="78867"/>
                  </a:cubicBezTo>
                  <a:cubicBezTo>
                    <a:pt x="524027" y="78867"/>
                    <a:pt x="522275" y="78867"/>
                    <a:pt x="525780" y="75362"/>
                  </a:cubicBezTo>
                  <a:cubicBezTo>
                    <a:pt x="531038" y="73609"/>
                    <a:pt x="525780" y="78867"/>
                    <a:pt x="532790" y="75362"/>
                  </a:cubicBezTo>
                  <a:cubicBezTo>
                    <a:pt x="536295" y="71857"/>
                    <a:pt x="532790" y="71857"/>
                    <a:pt x="531038" y="70104"/>
                  </a:cubicBezTo>
                  <a:cubicBezTo>
                    <a:pt x="538048" y="71857"/>
                    <a:pt x="532790" y="68351"/>
                    <a:pt x="538048" y="68351"/>
                  </a:cubicBezTo>
                  <a:cubicBezTo>
                    <a:pt x="536295" y="68351"/>
                    <a:pt x="541553" y="66599"/>
                    <a:pt x="543306" y="66599"/>
                  </a:cubicBezTo>
                  <a:cubicBezTo>
                    <a:pt x="541553" y="68351"/>
                    <a:pt x="538048" y="70104"/>
                    <a:pt x="539801" y="70104"/>
                  </a:cubicBezTo>
                  <a:cubicBezTo>
                    <a:pt x="545058" y="70104"/>
                    <a:pt x="548564" y="66599"/>
                    <a:pt x="553821" y="64846"/>
                  </a:cubicBezTo>
                  <a:cubicBezTo>
                    <a:pt x="550316" y="64846"/>
                    <a:pt x="546811" y="68351"/>
                    <a:pt x="543306" y="66599"/>
                  </a:cubicBezTo>
                  <a:cubicBezTo>
                    <a:pt x="550316" y="61341"/>
                    <a:pt x="560832" y="61341"/>
                    <a:pt x="559079" y="56083"/>
                  </a:cubicBezTo>
                  <a:cubicBezTo>
                    <a:pt x="560832" y="57836"/>
                    <a:pt x="564337" y="57836"/>
                    <a:pt x="566090" y="57836"/>
                  </a:cubicBezTo>
                  <a:cubicBezTo>
                    <a:pt x="564337" y="59589"/>
                    <a:pt x="560832" y="61341"/>
                    <a:pt x="562584" y="63094"/>
                  </a:cubicBezTo>
                  <a:cubicBezTo>
                    <a:pt x="567842" y="61341"/>
                    <a:pt x="581863" y="57836"/>
                    <a:pt x="581863" y="54331"/>
                  </a:cubicBezTo>
                  <a:cubicBezTo>
                    <a:pt x="578358" y="57836"/>
                    <a:pt x="569595" y="59589"/>
                    <a:pt x="569595" y="56083"/>
                  </a:cubicBezTo>
                  <a:cubicBezTo>
                    <a:pt x="578358" y="52578"/>
                    <a:pt x="587121" y="49073"/>
                    <a:pt x="595884" y="43815"/>
                  </a:cubicBezTo>
                  <a:cubicBezTo>
                    <a:pt x="604647" y="43815"/>
                    <a:pt x="613410" y="36805"/>
                    <a:pt x="613410" y="40310"/>
                  </a:cubicBezTo>
                  <a:cubicBezTo>
                    <a:pt x="622173" y="36805"/>
                    <a:pt x="627431" y="36805"/>
                    <a:pt x="632688" y="33300"/>
                  </a:cubicBezTo>
                  <a:cubicBezTo>
                    <a:pt x="632688" y="36805"/>
                    <a:pt x="644956" y="28042"/>
                    <a:pt x="650214" y="29794"/>
                  </a:cubicBezTo>
                  <a:cubicBezTo>
                    <a:pt x="644956" y="33300"/>
                    <a:pt x="639699" y="31547"/>
                    <a:pt x="636193" y="35052"/>
                  </a:cubicBezTo>
                  <a:cubicBezTo>
                    <a:pt x="648462" y="35052"/>
                    <a:pt x="625678" y="38557"/>
                    <a:pt x="629183" y="40310"/>
                  </a:cubicBezTo>
                  <a:cubicBezTo>
                    <a:pt x="636193" y="40310"/>
                    <a:pt x="639699" y="38557"/>
                    <a:pt x="643204" y="38557"/>
                  </a:cubicBezTo>
                  <a:cubicBezTo>
                    <a:pt x="650214" y="33300"/>
                    <a:pt x="662483" y="29794"/>
                    <a:pt x="671245" y="24537"/>
                  </a:cubicBezTo>
                  <a:cubicBezTo>
                    <a:pt x="672998" y="26289"/>
                    <a:pt x="665988" y="28042"/>
                    <a:pt x="669493" y="29794"/>
                  </a:cubicBezTo>
                  <a:cubicBezTo>
                    <a:pt x="665988" y="31547"/>
                    <a:pt x="655472" y="33300"/>
                    <a:pt x="658977" y="35052"/>
                  </a:cubicBezTo>
                  <a:cubicBezTo>
                    <a:pt x="667740" y="31547"/>
                    <a:pt x="676503" y="28042"/>
                    <a:pt x="685266" y="29794"/>
                  </a:cubicBezTo>
                  <a:cubicBezTo>
                    <a:pt x="692277" y="26289"/>
                    <a:pt x="699287" y="22784"/>
                    <a:pt x="708050" y="24537"/>
                  </a:cubicBezTo>
                  <a:cubicBezTo>
                    <a:pt x="718566" y="21031"/>
                    <a:pt x="720318" y="14021"/>
                    <a:pt x="730834" y="15774"/>
                  </a:cubicBezTo>
                  <a:cubicBezTo>
                    <a:pt x="723824" y="17526"/>
                    <a:pt x="725576" y="19279"/>
                    <a:pt x="723824" y="21031"/>
                  </a:cubicBezTo>
                  <a:cubicBezTo>
                    <a:pt x="736092" y="15774"/>
                    <a:pt x="760628" y="15774"/>
                    <a:pt x="765886" y="12268"/>
                  </a:cubicBezTo>
                  <a:cubicBezTo>
                    <a:pt x="758876" y="10516"/>
                    <a:pt x="762381" y="14021"/>
                    <a:pt x="757123" y="12268"/>
                  </a:cubicBezTo>
                  <a:lnTo>
                    <a:pt x="765886" y="8763"/>
                  </a:lnTo>
                  <a:cubicBezTo>
                    <a:pt x="767639" y="12268"/>
                    <a:pt x="776401" y="10516"/>
                    <a:pt x="783412" y="10516"/>
                  </a:cubicBezTo>
                  <a:cubicBezTo>
                    <a:pt x="785164" y="5258"/>
                    <a:pt x="795680" y="7010"/>
                    <a:pt x="802691" y="5258"/>
                  </a:cubicBezTo>
                  <a:cubicBezTo>
                    <a:pt x="809701" y="5258"/>
                    <a:pt x="807948" y="7010"/>
                    <a:pt x="813206" y="7010"/>
                  </a:cubicBezTo>
                  <a:cubicBezTo>
                    <a:pt x="823722" y="3505"/>
                    <a:pt x="795680" y="3505"/>
                    <a:pt x="811453" y="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userDrawn="1"/>
          </p:nvSpPr>
          <p:spPr>
            <a:xfrm>
              <a:off x="3617072" y="1892224"/>
              <a:ext cx="1645920" cy="1645920"/>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accent3">
                <a:alpha val="9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sp>
          <p:nvSpPr>
            <p:cNvPr id="21" name="Freeform 20"/>
            <p:cNvSpPr/>
            <p:nvPr userDrawn="1"/>
          </p:nvSpPr>
          <p:spPr>
            <a:xfrm rot="9000000">
              <a:off x="2133509" y="1892224"/>
              <a:ext cx="1645920" cy="1645920"/>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rgbClr val="A8AB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userDrawn="1"/>
          </p:nvSpPr>
          <p:spPr>
            <a:xfrm rot="767469">
              <a:off x="5100635" y="1892224"/>
              <a:ext cx="1645920" cy="1645920"/>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rgbClr val="7D55C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userDrawn="1"/>
          </p:nvSpPr>
          <p:spPr>
            <a:xfrm rot="9818356">
              <a:off x="6584197" y="1892224"/>
              <a:ext cx="1645920" cy="1645920"/>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tx1">
                <a:lumMod val="60000"/>
                <a:lumOff val="40000"/>
                <a:alpha val="9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gr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tx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23" hasCustomPrompt="1"/>
          </p:nvPr>
        </p:nvSpPr>
        <p:spPr>
          <a:xfrm>
            <a:off x="1014120" y="2262057"/>
            <a:ext cx="914400" cy="914400"/>
          </a:xfrm>
        </p:spPr>
        <p:txBody>
          <a:bodyPr/>
          <a:lstStyle>
            <a:lvl1pPr marL="0" indent="0" algn="ctr">
              <a:buNone/>
              <a:defRPr sz="1400"/>
            </a:lvl1pPr>
            <a:lvl2pPr marL="287338" indent="0" algn="ctr">
              <a:buNone/>
              <a:defRPr sz="1400"/>
            </a:lvl2pPr>
            <a:lvl3pPr marL="627062" indent="0" algn="ctr">
              <a:buNone/>
              <a:defRPr sz="1400"/>
            </a:lvl3pPr>
            <a:lvl4pPr marL="914400" indent="0" algn="ctr">
              <a:buNone/>
              <a:defRPr sz="1400"/>
            </a:lvl4pPr>
            <a:lvl5pPr marL="1254125" indent="0" algn="ctr">
              <a:buNone/>
              <a:defRPr sz="1400"/>
            </a:lvl5pPr>
          </a:lstStyle>
          <a:p>
            <a:pPr lvl="0"/>
            <a:r>
              <a:rPr lang="en-US"/>
              <a:t>Text or Icon</a:t>
            </a:r>
            <a:endParaRPr lang="en-US" dirty="0"/>
          </a:p>
        </p:txBody>
      </p:sp>
      <p:sp>
        <p:nvSpPr>
          <p:cNvPr id="27" name="Content Placeholder 4"/>
          <p:cNvSpPr>
            <a:spLocks noGrp="1"/>
          </p:cNvSpPr>
          <p:nvPr>
            <p:ph sz="quarter" idx="24" hasCustomPrompt="1"/>
          </p:nvPr>
        </p:nvSpPr>
        <p:spPr>
          <a:xfrm>
            <a:off x="2499849" y="2262057"/>
            <a:ext cx="914400" cy="914400"/>
          </a:xfrm>
        </p:spPr>
        <p:txBody>
          <a:bodyPr/>
          <a:lstStyle>
            <a:lvl1pPr marL="0" indent="0" algn="ctr">
              <a:buNone/>
              <a:defRPr sz="1400"/>
            </a:lvl1pPr>
            <a:lvl2pPr marL="287338" indent="0" algn="ctr">
              <a:buNone/>
              <a:defRPr sz="1400"/>
            </a:lvl2pPr>
            <a:lvl3pPr marL="627062" indent="0" algn="ctr">
              <a:buNone/>
              <a:defRPr sz="1400"/>
            </a:lvl3pPr>
            <a:lvl4pPr marL="914400" indent="0" algn="ctr">
              <a:buNone/>
              <a:defRPr sz="1400"/>
            </a:lvl4pPr>
            <a:lvl5pPr marL="1254125" indent="0" algn="ctr">
              <a:buNone/>
              <a:defRPr sz="1400"/>
            </a:lvl5pPr>
          </a:lstStyle>
          <a:p>
            <a:pPr lvl="0"/>
            <a:r>
              <a:rPr lang="en-US"/>
              <a:t>Text or Icon</a:t>
            </a:r>
            <a:endParaRPr lang="en-US" dirty="0"/>
          </a:p>
        </p:txBody>
      </p:sp>
      <p:sp>
        <p:nvSpPr>
          <p:cNvPr id="28" name="Content Placeholder 4"/>
          <p:cNvSpPr>
            <a:spLocks noGrp="1"/>
          </p:cNvSpPr>
          <p:nvPr>
            <p:ph sz="quarter" idx="25" hasCustomPrompt="1"/>
          </p:nvPr>
        </p:nvSpPr>
        <p:spPr>
          <a:xfrm>
            <a:off x="3985578" y="2262484"/>
            <a:ext cx="914400" cy="914400"/>
          </a:xfrm>
        </p:spPr>
        <p:txBody>
          <a:bodyPr/>
          <a:lstStyle>
            <a:lvl1pPr marL="0" indent="0" algn="ctr">
              <a:buNone/>
              <a:defRPr sz="1400"/>
            </a:lvl1pPr>
            <a:lvl2pPr marL="287338" indent="0" algn="ctr">
              <a:buNone/>
              <a:defRPr sz="1400"/>
            </a:lvl2pPr>
            <a:lvl3pPr marL="627062" indent="0" algn="ctr">
              <a:buNone/>
              <a:defRPr sz="1400"/>
            </a:lvl3pPr>
            <a:lvl4pPr marL="914400" indent="0" algn="ctr">
              <a:buNone/>
              <a:defRPr sz="1400"/>
            </a:lvl4pPr>
            <a:lvl5pPr marL="1254125" indent="0" algn="ctr">
              <a:buNone/>
              <a:defRPr sz="1400"/>
            </a:lvl5pPr>
          </a:lstStyle>
          <a:p>
            <a:pPr lvl="0"/>
            <a:r>
              <a:rPr lang="en-US"/>
              <a:t>Text or Icon</a:t>
            </a:r>
            <a:endParaRPr lang="en-US" dirty="0"/>
          </a:p>
        </p:txBody>
      </p:sp>
      <p:sp>
        <p:nvSpPr>
          <p:cNvPr id="29" name="Content Placeholder 4"/>
          <p:cNvSpPr>
            <a:spLocks noGrp="1"/>
          </p:cNvSpPr>
          <p:nvPr>
            <p:ph sz="quarter" idx="26" hasCustomPrompt="1"/>
          </p:nvPr>
        </p:nvSpPr>
        <p:spPr>
          <a:xfrm>
            <a:off x="5471307" y="2262057"/>
            <a:ext cx="914400" cy="914400"/>
          </a:xfrm>
        </p:spPr>
        <p:txBody>
          <a:bodyPr/>
          <a:lstStyle>
            <a:lvl1pPr marL="0" indent="0" algn="ctr">
              <a:buNone/>
              <a:defRPr sz="1400"/>
            </a:lvl1pPr>
            <a:lvl2pPr marL="287338" indent="0" algn="ctr">
              <a:buNone/>
              <a:defRPr sz="1400"/>
            </a:lvl2pPr>
            <a:lvl3pPr marL="627062" indent="0" algn="ctr">
              <a:buNone/>
              <a:defRPr sz="1400"/>
            </a:lvl3pPr>
            <a:lvl4pPr marL="914400" indent="0" algn="ctr">
              <a:buNone/>
              <a:defRPr sz="1400"/>
            </a:lvl4pPr>
            <a:lvl5pPr marL="1254125" indent="0" algn="ctr">
              <a:buNone/>
              <a:defRPr sz="1400"/>
            </a:lvl5pPr>
          </a:lstStyle>
          <a:p>
            <a:pPr lvl="0"/>
            <a:r>
              <a:rPr lang="en-US"/>
              <a:t>Text or Icon</a:t>
            </a:r>
            <a:endParaRPr lang="en-US" dirty="0"/>
          </a:p>
        </p:txBody>
      </p:sp>
      <p:sp>
        <p:nvSpPr>
          <p:cNvPr id="30" name="Content Placeholder 4"/>
          <p:cNvSpPr>
            <a:spLocks noGrp="1"/>
          </p:cNvSpPr>
          <p:nvPr>
            <p:ph sz="quarter" idx="27" hasCustomPrompt="1"/>
          </p:nvPr>
        </p:nvSpPr>
        <p:spPr>
          <a:xfrm>
            <a:off x="6963155" y="2262057"/>
            <a:ext cx="914400" cy="914400"/>
          </a:xfrm>
        </p:spPr>
        <p:txBody>
          <a:bodyPr/>
          <a:lstStyle>
            <a:lvl1pPr marL="0" indent="0" algn="ctr">
              <a:buNone/>
              <a:defRPr sz="1400"/>
            </a:lvl1pPr>
            <a:lvl2pPr marL="287338" indent="0" algn="ctr">
              <a:buNone/>
              <a:defRPr sz="1400"/>
            </a:lvl2pPr>
            <a:lvl3pPr marL="627062" indent="0" algn="ctr">
              <a:buNone/>
              <a:defRPr sz="1400"/>
            </a:lvl3pPr>
            <a:lvl4pPr marL="914400" indent="0" algn="ctr">
              <a:buNone/>
              <a:defRPr sz="1400"/>
            </a:lvl4pPr>
            <a:lvl5pPr marL="1254125" indent="0" algn="ctr">
              <a:buNone/>
              <a:defRPr sz="1400"/>
            </a:lvl5pPr>
          </a:lstStyle>
          <a:p>
            <a:pPr lvl="0"/>
            <a:r>
              <a:rPr lang="en-US"/>
              <a:t>Text or Icon</a:t>
            </a:r>
            <a:endParaRPr lang="en-US" dirty="0"/>
          </a:p>
        </p:txBody>
      </p:sp>
      <p:sp>
        <p:nvSpPr>
          <p:cNvPr id="18"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6487970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9 Title Grid Graphic">
    <p:spTree>
      <p:nvGrpSpPr>
        <p:cNvPr id="1" name=""/>
        <p:cNvGrpSpPr/>
        <p:nvPr/>
      </p:nvGrpSpPr>
      <p:grpSpPr>
        <a:xfrm>
          <a:off x="0" y="0"/>
          <a:ext cx="0" cy="0"/>
          <a:chOff x="0" y="0"/>
          <a:chExt cx="0" cy="0"/>
        </a:xfrm>
      </p:grpSpPr>
      <p:sp>
        <p:nvSpPr>
          <p:cNvPr id="22" name="Rectangle 21"/>
          <p:cNvSpPr/>
          <p:nvPr userDrawn="1"/>
        </p:nvSpPr>
        <p:spPr bwMode="auto">
          <a:xfrm>
            <a:off x="495260" y="2403218"/>
            <a:ext cx="2042606" cy="1304938"/>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2" name="Title 1"/>
          <p:cNvSpPr>
            <a:spLocks noGrp="1"/>
          </p:cNvSpPr>
          <p:nvPr>
            <p:ph type="title" hasCustomPrompt="1"/>
          </p:nvPr>
        </p:nvSpPr>
        <p:spPr/>
        <p:txBody>
          <a:body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grpSp>
        <p:nvGrpSpPr>
          <p:cNvPr id="21" name="Group 20"/>
          <p:cNvGrpSpPr/>
          <p:nvPr userDrawn="1"/>
        </p:nvGrpSpPr>
        <p:grpSpPr>
          <a:xfrm>
            <a:off x="495261" y="1432554"/>
            <a:ext cx="8153479" cy="3246267"/>
            <a:chOff x="495261" y="1432554"/>
            <a:chExt cx="8153479" cy="3246267"/>
          </a:xfrm>
        </p:grpSpPr>
        <p:grpSp>
          <p:nvGrpSpPr>
            <p:cNvPr id="19" name="Group 18"/>
            <p:cNvGrpSpPr/>
            <p:nvPr userDrawn="1"/>
          </p:nvGrpSpPr>
          <p:grpSpPr>
            <a:xfrm>
              <a:off x="2537867" y="1432554"/>
              <a:ext cx="4068267" cy="3246267"/>
              <a:chOff x="2360616" y="1432554"/>
              <a:chExt cx="4068267" cy="3246267"/>
            </a:xfrm>
          </p:grpSpPr>
          <p:sp>
            <p:nvSpPr>
              <p:cNvPr id="13" name="Shape 1236"/>
              <p:cNvSpPr/>
              <p:nvPr userDrawn="1"/>
            </p:nvSpPr>
            <p:spPr>
              <a:xfrm flipV="1">
                <a:off x="2360616" y="1432554"/>
                <a:ext cx="0" cy="3246266"/>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4" name="Shape 1237"/>
              <p:cNvSpPr/>
              <p:nvPr userDrawn="1"/>
            </p:nvSpPr>
            <p:spPr>
              <a:xfrm flipV="1">
                <a:off x="4394750" y="1432554"/>
                <a:ext cx="0" cy="3246267"/>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5" name="Shape 1238"/>
              <p:cNvSpPr/>
              <p:nvPr userDrawn="1"/>
            </p:nvSpPr>
            <p:spPr>
              <a:xfrm flipV="1">
                <a:off x="6428883" y="1432554"/>
                <a:ext cx="0" cy="3246266"/>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grpSp>
        <p:grpSp>
          <p:nvGrpSpPr>
            <p:cNvPr id="20" name="Group 19"/>
            <p:cNvGrpSpPr/>
            <p:nvPr userDrawn="1"/>
          </p:nvGrpSpPr>
          <p:grpSpPr>
            <a:xfrm>
              <a:off x="495261" y="2403218"/>
              <a:ext cx="8153479" cy="1304938"/>
              <a:chOff x="495261" y="2307456"/>
              <a:chExt cx="8153479" cy="1304938"/>
            </a:xfrm>
          </p:grpSpPr>
          <p:sp>
            <p:nvSpPr>
              <p:cNvPr id="16" name="Shape 1239"/>
              <p:cNvSpPr/>
              <p:nvPr userDrawn="1"/>
            </p:nvSpPr>
            <p:spPr>
              <a:xfrm flipH="1" flipV="1">
                <a:off x="495261" y="3612394"/>
                <a:ext cx="8153479" cy="0"/>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7" name="Shape 1240"/>
              <p:cNvSpPr/>
              <p:nvPr userDrawn="1"/>
            </p:nvSpPr>
            <p:spPr>
              <a:xfrm flipH="1" flipV="1">
                <a:off x="495261" y="2307456"/>
                <a:ext cx="8153479" cy="0"/>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grpSp>
      </p:grpSp>
      <p:sp>
        <p:nvSpPr>
          <p:cNvPr id="23" name="Rectangle 22"/>
          <p:cNvSpPr/>
          <p:nvPr userDrawn="1"/>
        </p:nvSpPr>
        <p:spPr bwMode="auto">
          <a:xfrm>
            <a:off x="4572000" y="2403218"/>
            <a:ext cx="2034134" cy="1304938"/>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25" name="Content Placeholder 24"/>
          <p:cNvSpPr>
            <a:spLocks noGrp="1"/>
          </p:cNvSpPr>
          <p:nvPr>
            <p:ph sz="quarter" idx="11" hasCustomPrompt="1"/>
          </p:nvPr>
        </p:nvSpPr>
        <p:spPr>
          <a:xfrm>
            <a:off x="658813" y="2570163"/>
            <a:ext cx="1739900" cy="990600"/>
          </a:xfrm>
        </p:spPr>
        <p:txBody>
          <a:bodyPr anchor="ctr"/>
          <a:lstStyle>
            <a:lvl1pPr marL="0" indent="0" algn="ctr">
              <a:buNone/>
              <a:defRPr sz="1600">
                <a:solidFill>
                  <a:schemeClr val="bg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TEXT</a:t>
            </a:r>
          </a:p>
        </p:txBody>
      </p:sp>
      <p:sp>
        <p:nvSpPr>
          <p:cNvPr id="26" name="Content Placeholder 24"/>
          <p:cNvSpPr>
            <a:spLocks noGrp="1"/>
          </p:cNvSpPr>
          <p:nvPr>
            <p:ph sz="quarter" idx="12" hasCustomPrompt="1"/>
          </p:nvPr>
        </p:nvSpPr>
        <p:spPr>
          <a:xfrm>
            <a:off x="4719118" y="2570163"/>
            <a:ext cx="1739900" cy="990600"/>
          </a:xfrm>
        </p:spPr>
        <p:txBody>
          <a:bodyPr anchor="ctr"/>
          <a:lstStyle>
            <a:lvl1pPr marL="0" indent="0" algn="ctr">
              <a:buNone/>
              <a:defRPr sz="1600">
                <a:solidFill>
                  <a:schemeClr val="accent2"/>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TEXT</a:t>
            </a:r>
          </a:p>
        </p:txBody>
      </p:sp>
      <p:sp>
        <p:nvSpPr>
          <p:cNvPr id="28" name="Picture Placeholder 27"/>
          <p:cNvSpPr>
            <a:spLocks noGrp="1"/>
          </p:cNvSpPr>
          <p:nvPr>
            <p:ph type="pic" sz="quarter" idx="13" hasCustomPrompt="1"/>
          </p:nvPr>
        </p:nvSpPr>
        <p:spPr>
          <a:xfrm>
            <a:off x="1287963" y="1430595"/>
            <a:ext cx="457200" cy="457200"/>
          </a:xfrm>
        </p:spPr>
        <p:txBody>
          <a:bodyPr anchor="ctr"/>
          <a:lstStyle>
            <a:lvl1pPr marL="0" indent="0" algn="ctr">
              <a:buNone/>
              <a:defRPr sz="1200"/>
            </a:lvl1pPr>
          </a:lstStyle>
          <a:p>
            <a:r>
              <a:rPr lang="en-US"/>
              <a:t>Icon</a:t>
            </a:r>
            <a:endParaRPr lang="en-US" dirty="0"/>
          </a:p>
        </p:txBody>
      </p:sp>
      <p:sp>
        <p:nvSpPr>
          <p:cNvPr id="30" name="Text Placeholder 29"/>
          <p:cNvSpPr>
            <a:spLocks noGrp="1"/>
          </p:cNvSpPr>
          <p:nvPr>
            <p:ph type="body" sz="quarter" idx="14" hasCustomPrompt="1"/>
          </p:nvPr>
        </p:nvSpPr>
        <p:spPr>
          <a:xfrm>
            <a:off x="503238" y="1949450"/>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1" name="Picture Placeholder 27"/>
          <p:cNvSpPr>
            <a:spLocks noGrp="1"/>
          </p:cNvSpPr>
          <p:nvPr>
            <p:ph type="pic" sz="quarter" idx="15" hasCustomPrompt="1"/>
          </p:nvPr>
        </p:nvSpPr>
        <p:spPr>
          <a:xfrm>
            <a:off x="1287963" y="3861396"/>
            <a:ext cx="457200" cy="457200"/>
          </a:xfrm>
        </p:spPr>
        <p:txBody>
          <a:bodyPr anchor="ctr"/>
          <a:lstStyle>
            <a:lvl1pPr marL="0" indent="0" algn="ctr">
              <a:buNone/>
              <a:defRPr sz="1200"/>
            </a:lvl1pPr>
          </a:lstStyle>
          <a:p>
            <a:r>
              <a:rPr lang="en-US"/>
              <a:t>Icon</a:t>
            </a:r>
            <a:endParaRPr lang="en-US" dirty="0"/>
          </a:p>
        </p:txBody>
      </p:sp>
      <p:sp>
        <p:nvSpPr>
          <p:cNvPr id="32" name="Text Placeholder 29"/>
          <p:cNvSpPr>
            <a:spLocks noGrp="1"/>
          </p:cNvSpPr>
          <p:nvPr>
            <p:ph type="body" sz="quarter" idx="16" hasCustomPrompt="1"/>
          </p:nvPr>
        </p:nvSpPr>
        <p:spPr>
          <a:xfrm>
            <a:off x="503238"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3" name="Picture Placeholder 27"/>
          <p:cNvSpPr>
            <a:spLocks noGrp="1"/>
          </p:cNvSpPr>
          <p:nvPr>
            <p:ph type="pic" sz="quarter" idx="17" hasCustomPrompt="1"/>
          </p:nvPr>
        </p:nvSpPr>
        <p:spPr>
          <a:xfrm>
            <a:off x="3321823" y="2644318"/>
            <a:ext cx="457200" cy="457200"/>
          </a:xfrm>
        </p:spPr>
        <p:txBody>
          <a:bodyPr anchor="ctr"/>
          <a:lstStyle>
            <a:lvl1pPr marL="0" indent="0" algn="ctr">
              <a:buNone/>
              <a:defRPr sz="1200"/>
            </a:lvl1pPr>
          </a:lstStyle>
          <a:p>
            <a:r>
              <a:rPr lang="en-US" dirty="0"/>
              <a:t>Icon</a:t>
            </a:r>
          </a:p>
        </p:txBody>
      </p:sp>
      <p:sp>
        <p:nvSpPr>
          <p:cNvPr id="34" name="Text Placeholder 29"/>
          <p:cNvSpPr>
            <a:spLocks noGrp="1"/>
          </p:cNvSpPr>
          <p:nvPr>
            <p:ph type="body" sz="quarter" idx="18" hasCustomPrompt="1"/>
          </p:nvPr>
        </p:nvSpPr>
        <p:spPr>
          <a:xfrm>
            <a:off x="2528354" y="3161214"/>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5" name="Picture Placeholder 27"/>
          <p:cNvSpPr>
            <a:spLocks noGrp="1"/>
          </p:cNvSpPr>
          <p:nvPr>
            <p:ph type="pic" sz="quarter" idx="19" hasCustomPrompt="1"/>
          </p:nvPr>
        </p:nvSpPr>
        <p:spPr>
          <a:xfrm>
            <a:off x="7385297" y="2644318"/>
            <a:ext cx="457200" cy="457200"/>
          </a:xfrm>
        </p:spPr>
        <p:txBody>
          <a:bodyPr anchor="ctr"/>
          <a:lstStyle>
            <a:lvl1pPr marL="0" indent="0" algn="ctr">
              <a:buNone/>
              <a:defRPr sz="1200"/>
            </a:lvl1pPr>
          </a:lstStyle>
          <a:p>
            <a:r>
              <a:rPr lang="en-US"/>
              <a:t>Icon</a:t>
            </a:r>
            <a:endParaRPr lang="en-US" dirty="0"/>
          </a:p>
        </p:txBody>
      </p:sp>
      <p:sp>
        <p:nvSpPr>
          <p:cNvPr id="36" name="Text Placeholder 29"/>
          <p:cNvSpPr>
            <a:spLocks noGrp="1"/>
          </p:cNvSpPr>
          <p:nvPr>
            <p:ph type="body" sz="quarter" idx="20" hasCustomPrompt="1"/>
          </p:nvPr>
        </p:nvSpPr>
        <p:spPr>
          <a:xfrm>
            <a:off x="6597117" y="3161214"/>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7" name="Picture Placeholder 27"/>
          <p:cNvSpPr>
            <a:spLocks noGrp="1"/>
          </p:cNvSpPr>
          <p:nvPr>
            <p:ph type="pic" sz="quarter" idx="21" hasCustomPrompt="1"/>
          </p:nvPr>
        </p:nvSpPr>
        <p:spPr>
          <a:xfrm>
            <a:off x="3321823" y="1430595"/>
            <a:ext cx="457200" cy="457200"/>
          </a:xfrm>
        </p:spPr>
        <p:txBody>
          <a:bodyPr anchor="ctr"/>
          <a:lstStyle>
            <a:lvl1pPr marL="0" indent="0" algn="ctr">
              <a:buNone/>
              <a:defRPr sz="1200"/>
            </a:lvl1pPr>
          </a:lstStyle>
          <a:p>
            <a:r>
              <a:rPr lang="en-US" dirty="0"/>
              <a:t>Icon</a:t>
            </a:r>
          </a:p>
        </p:txBody>
      </p:sp>
      <p:sp>
        <p:nvSpPr>
          <p:cNvPr id="38" name="Text Placeholder 29"/>
          <p:cNvSpPr>
            <a:spLocks noGrp="1"/>
          </p:cNvSpPr>
          <p:nvPr>
            <p:ph type="body" sz="quarter" idx="22" hasCustomPrompt="1"/>
          </p:nvPr>
        </p:nvSpPr>
        <p:spPr>
          <a:xfrm>
            <a:off x="2545843" y="1945661"/>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9" name="Picture Placeholder 27"/>
          <p:cNvSpPr>
            <a:spLocks noGrp="1"/>
          </p:cNvSpPr>
          <p:nvPr>
            <p:ph type="pic" sz="quarter" idx="23" hasCustomPrompt="1"/>
          </p:nvPr>
        </p:nvSpPr>
        <p:spPr>
          <a:xfrm>
            <a:off x="3321823" y="3861396"/>
            <a:ext cx="457200" cy="457200"/>
          </a:xfrm>
        </p:spPr>
        <p:txBody>
          <a:bodyPr anchor="ctr"/>
          <a:lstStyle>
            <a:lvl1pPr marL="0" indent="0" algn="ctr">
              <a:buNone/>
              <a:defRPr sz="1200"/>
            </a:lvl1pPr>
          </a:lstStyle>
          <a:p>
            <a:r>
              <a:rPr lang="en-US"/>
              <a:t>Icon</a:t>
            </a:r>
            <a:endParaRPr lang="en-US" dirty="0"/>
          </a:p>
        </p:txBody>
      </p:sp>
      <p:sp>
        <p:nvSpPr>
          <p:cNvPr id="40" name="Text Placeholder 29"/>
          <p:cNvSpPr>
            <a:spLocks noGrp="1"/>
          </p:cNvSpPr>
          <p:nvPr>
            <p:ph type="body" sz="quarter" idx="24" hasCustomPrompt="1"/>
          </p:nvPr>
        </p:nvSpPr>
        <p:spPr>
          <a:xfrm>
            <a:off x="2545843"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1" name="Picture Placeholder 27"/>
          <p:cNvSpPr>
            <a:spLocks noGrp="1"/>
          </p:cNvSpPr>
          <p:nvPr>
            <p:ph type="pic" sz="quarter" idx="25" hasCustomPrompt="1"/>
          </p:nvPr>
        </p:nvSpPr>
        <p:spPr>
          <a:xfrm>
            <a:off x="5356206" y="3861396"/>
            <a:ext cx="457200" cy="457200"/>
          </a:xfrm>
        </p:spPr>
        <p:txBody>
          <a:bodyPr anchor="ctr"/>
          <a:lstStyle>
            <a:lvl1pPr marL="0" indent="0" algn="ctr">
              <a:buNone/>
              <a:defRPr sz="1200"/>
            </a:lvl1pPr>
          </a:lstStyle>
          <a:p>
            <a:r>
              <a:rPr lang="en-US" dirty="0"/>
              <a:t>Icon</a:t>
            </a:r>
          </a:p>
        </p:txBody>
      </p:sp>
      <p:sp>
        <p:nvSpPr>
          <p:cNvPr id="42" name="Text Placeholder 29"/>
          <p:cNvSpPr>
            <a:spLocks noGrp="1"/>
          </p:cNvSpPr>
          <p:nvPr>
            <p:ph type="body" sz="quarter" idx="26" hasCustomPrompt="1"/>
          </p:nvPr>
        </p:nvSpPr>
        <p:spPr>
          <a:xfrm>
            <a:off x="4571481"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3" name="Picture Placeholder 27"/>
          <p:cNvSpPr>
            <a:spLocks noGrp="1"/>
          </p:cNvSpPr>
          <p:nvPr>
            <p:ph type="pic" sz="quarter" idx="27" hasCustomPrompt="1"/>
          </p:nvPr>
        </p:nvSpPr>
        <p:spPr>
          <a:xfrm>
            <a:off x="5355155" y="1430595"/>
            <a:ext cx="457200" cy="457200"/>
          </a:xfrm>
        </p:spPr>
        <p:txBody>
          <a:bodyPr anchor="ctr"/>
          <a:lstStyle>
            <a:lvl1pPr marL="0" indent="0" algn="ctr">
              <a:buNone/>
              <a:defRPr sz="1200"/>
            </a:lvl1pPr>
          </a:lstStyle>
          <a:p>
            <a:r>
              <a:rPr lang="en-US"/>
              <a:t>Icon</a:t>
            </a:r>
            <a:endParaRPr lang="en-US" dirty="0"/>
          </a:p>
        </p:txBody>
      </p:sp>
      <p:sp>
        <p:nvSpPr>
          <p:cNvPr id="44" name="Text Placeholder 29"/>
          <p:cNvSpPr>
            <a:spLocks noGrp="1"/>
          </p:cNvSpPr>
          <p:nvPr>
            <p:ph type="body" sz="quarter" idx="28" hasCustomPrompt="1"/>
          </p:nvPr>
        </p:nvSpPr>
        <p:spPr>
          <a:xfrm>
            <a:off x="4561942" y="194553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5" name="Picture Placeholder 27"/>
          <p:cNvSpPr>
            <a:spLocks noGrp="1"/>
          </p:cNvSpPr>
          <p:nvPr>
            <p:ph type="pic" sz="quarter" idx="29" hasCustomPrompt="1"/>
          </p:nvPr>
        </p:nvSpPr>
        <p:spPr>
          <a:xfrm>
            <a:off x="7385297" y="1430595"/>
            <a:ext cx="457200" cy="457200"/>
          </a:xfrm>
        </p:spPr>
        <p:txBody>
          <a:bodyPr anchor="ctr"/>
          <a:lstStyle>
            <a:lvl1pPr marL="0" indent="0" algn="ctr">
              <a:buNone/>
              <a:defRPr sz="1200"/>
            </a:lvl1pPr>
          </a:lstStyle>
          <a:p>
            <a:r>
              <a:rPr lang="en-US" dirty="0"/>
              <a:t>Icon</a:t>
            </a:r>
          </a:p>
        </p:txBody>
      </p:sp>
      <p:sp>
        <p:nvSpPr>
          <p:cNvPr id="46" name="Text Placeholder 29"/>
          <p:cNvSpPr>
            <a:spLocks noGrp="1"/>
          </p:cNvSpPr>
          <p:nvPr>
            <p:ph type="body" sz="quarter" idx="30" hasCustomPrompt="1"/>
          </p:nvPr>
        </p:nvSpPr>
        <p:spPr>
          <a:xfrm>
            <a:off x="6604027" y="194553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7" name="Picture Placeholder 27"/>
          <p:cNvSpPr>
            <a:spLocks noGrp="1"/>
          </p:cNvSpPr>
          <p:nvPr>
            <p:ph type="pic" sz="quarter" idx="31" hasCustomPrompt="1"/>
          </p:nvPr>
        </p:nvSpPr>
        <p:spPr>
          <a:xfrm>
            <a:off x="7388752" y="3861396"/>
            <a:ext cx="457200" cy="457200"/>
          </a:xfrm>
        </p:spPr>
        <p:txBody>
          <a:bodyPr anchor="ctr"/>
          <a:lstStyle>
            <a:lvl1pPr marL="0" indent="0" algn="ctr">
              <a:buNone/>
              <a:defRPr sz="1200"/>
            </a:lvl1pPr>
          </a:lstStyle>
          <a:p>
            <a:r>
              <a:rPr lang="en-US" dirty="0"/>
              <a:t>Icon</a:t>
            </a:r>
          </a:p>
        </p:txBody>
      </p:sp>
      <p:sp>
        <p:nvSpPr>
          <p:cNvPr id="48" name="Text Placeholder 29"/>
          <p:cNvSpPr>
            <a:spLocks noGrp="1"/>
          </p:cNvSpPr>
          <p:nvPr>
            <p:ph type="body" sz="quarter" idx="32" hasCustomPrompt="1"/>
          </p:nvPr>
        </p:nvSpPr>
        <p:spPr>
          <a:xfrm>
            <a:off x="6604027"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9"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3861677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1 Title Grid Graphic">
    <p:spTree>
      <p:nvGrpSpPr>
        <p:cNvPr id="1" name=""/>
        <p:cNvGrpSpPr/>
        <p:nvPr/>
      </p:nvGrpSpPr>
      <p:grpSpPr>
        <a:xfrm>
          <a:off x="0" y="0"/>
          <a:ext cx="0" cy="0"/>
          <a:chOff x="0" y="0"/>
          <a:chExt cx="0" cy="0"/>
        </a:xfrm>
      </p:grpSpPr>
      <p:sp>
        <p:nvSpPr>
          <p:cNvPr id="22" name="Rectangle 21"/>
          <p:cNvSpPr/>
          <p:nvPr userDrawn="1"/>
        </p:nvSpPr>
        <p:spPr bwMode="auto">
          <a:xfrm>
            <a:off x="2533640" y="2403219"/>
            <a:ext cx="2042608" cy="1304938"/>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2" name="Title 1"/>
          <p:cNvSpPr>
            <a:spLocks noGrp="1"/>
          </p:cNvSpPr>
          <p:nvPr>
            <p:ph type="title" hasCustomPrompt="1"/>
          </p:nvPr>
        </p:nvSpPr>
        <p:spPr/>
        <p:txBody>
          <a:body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grpSp>
        <p:nvGrpSpPr>
          <p:cNvPr id="21" name="Group 20"/>
          <p:cNvGrpSpPr/>
          <p:nvPr userDrawn="1"/>
        </p:nvGrpSpPr>
        <p:grpSpPr>
          <a:xfrm>
            <a:off x="495261" y="1432554"/>
            <a:ext cx="8153479" cy="3246267"/>
            <a:chOff x="495261" y="1432554"/>
            <a:chExt cx="8153479" cy="3246267"/>
          </a:xfrm>
        </p:grpSpPr>
        <p:grpSp>
          <p:nvGrpSpPr>
            <p:cNvPr id="19" name="Group 18"/>
            <p:cNvGrpSpPr/>
            <p:nvPr userDrawn="1"/>
          </p:nvGrpSpPr>
          <p:grpSpPr>
            <a:xfrm>
              <a:off x="2537867" y="1432554"/>
              <a:ext cx="4068267" cy="3246267"/>
              <a:chOff x="2360616" y="1432554"/>
              <a:chExt cx="4068267" cy="3246267"/>
            </a:xfrm>
          </p:grpSpPr>
          <p:sp>
            <p:nvSpPr>
              <p:cNvPr id="13" name="Shape 1236"/>
              <p:cNvSpPr/>
              <p:nvPr userDrawn="1"/>
            </p:nvSpPr>
            <p:spPr>
              <a:xfrm flipV="1">
                <a:off x="2360616" y="1432554"/>
                <a:ext cx="0" cy="3246266"/>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4" name="Shape 1237"/>
              <p:cNvSpPr/>
              <p:nvPr userDrawn="1"/>
            </p:nvSpPr>
            <p:spPr>
              <a:xfrm flipV="1">
                <a:off x="4394750" y="1432554"/>
                <a:ext cx="0" cy="3246267"/>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5" name="Shape 1238"/>
              <p:cNvSpPr/>
              <p:nvPr userDrawn="1"/>
            </p:nvSpPr>
            <p:spPr>
              <a:xfrm flipV="1">
                <a:off x="6428883" y="1432554"/>
                <a:ext cx="0" cy="3246266"/>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grpSp>
        <p:grpSp>
          <p:nvGrpSpPr>
            <p:cNvPr id="20" name="Group 19"/>
            <p:cNvGrpSpPr/>
            <p:nvPr userDrawn="1"/>
          </p:nvGrpSpPr>
          <p:grpSpPr>
            <a:xfrm>
              <a:off x="495261" y="2403218"/>
              <a:ext cx="8153479" cy="1304938"/>
              <a:chOff x="495261" y="2307456"/>
              <a:chExt cx="8153479" cy="1304938"/>
            </a:xfrm>
          </p:grpSpPr>
          <p:sp>
            <p:nvSpPr>
              <p:cNvPr id="16" name="Shape 1239"/>
              <p:cNvSpPr/>
              <p:nvPr userDrawn="1"/>
            </p:nvSpPr>
            <p:spPr>
              <a:xfrm flipH="1" flipV="1">
                <a:off x="495261" y="3612394"/>
                <a:ext cx="8153479" cy="0"/>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7" name="Shape 1240"/>
              <p:cNvSpPr/>
              <p:nvPr userDrawn="1"/>
            </p:nvSpPr>
            <p:spPr>
              <a:xfrm flipH="1" flipV="1">
                <a:off x="495261" y="2307456"/>
                <a:ext cx="8153479" cy="0"/>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grpSp>
      </p:grpSp>
      <p:sp>
        <p:nvSpPr>
          <p:cNvPr id="23" name="Rectangle 22"/>
          <p:cNvSpPr/>
          <p:nvPr userDrawn="1"/>
        </p:nvSpPr>
        <p:spPr bwMode="auto">
          <a:xfrm>
            <a:off x="6610380" y="2403218"/>
            <a:ext cx="2034134" cy="1304938"/>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25" name="Content Placeholder 24"/>
          <p:cNvSpPr>
            <a:spLocks noGrp="1"/>
          </p:cNvSpPr>
          <p:nvPr>
            <p:ph sz="quarter" idx="11" hasCustomPrompt="1"/>
          </p:nvPr>
        </p:nvSpPr>
        <p:spPr>
          <a:xfrm>
            <a:off x="2697194" y="2570164"/>
            <a:ext cx="1739900" cy="990600"/>
          </a:xfrm>
        </p:spPr>
        <p:txBody>
          <a:bodyPr anchor="ctr"/>
          <a:lstStyle>
            <a:lvl1pPr marL="0" indent="0" algn="ctr">
              <a:buNone/>
              <a:defRPr sz="1600">
                <a:solidFill>
                  <a:schemeClr val="bg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TEXT</a:t>
            </a:r>
          </a:p>
        </p:txBody>
      </p:sp>
      <p:sp>
        <p:nvSpPr>
          <p:cNvPr id="26" name="Content Placeholder 24"/>
          <p:cNvSpPr>
            <a:spLocks noGrp="1"/>
          </p:cNvSpPr>
          <p:nvPr>
            <p:ph sz="quarter" idx="12" hasCustomPrompt="1"/>
          </p:nvPr>
        </p:nvSpPr>
        <p:spPr>
          <a:xfrm>
            <a:off x="6757498" y="2570163"/>
            <a:ext cx="1739900" cy="990600"/>
          </a:xfrm>
        </p:spPr>
        <p:txBody>
          <a:bodyPr anchor="ctr"/>
          <a:lstStyle>
            <a:lvl1pPr marL="0" indent="0" algn="ctr">
              <a:buNone/>
              <a:defRPr sz="1600">
                <a:solidFill>
                  <a:schemeClr val="accent2"/>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TEXT</a:t>
            </a:r>
          </a:p>
        </p:txBody>
      </p:sp>
      <p:sp>
        <p:nvSpPr>
          <p:cNvPr id="28" name="Picture Placeholder 27"/>
          <p:cNvSpPr>
            <a:spLocks noGrp="1"/>
          </p:cNvSpPr>
          <p:nvPr>
            <p:ph type="pic" sz="quarter" idx="13" hasCustomPrompt="1"/>
          </p:nvPr>
        </p:nvSpPr>
        <p:spPr>
          <a:xfrm>
            <a:off x="1287963" y="1430595"/>
            <a:ext cx="457200" cy="457200"/>
          </a:xfrm>
        </p:spPr>
        <p:txBody>
          <a:bodyPr anchor="ctr"/>
          <a:lstStyle>
            <a:lvl1pPr marL="0" indent="0" algn="ctr">
              <a:buNone/>
              <a:defRPr sz="1200"/>
            </a:lvl1pPr>
          </a:lstStyle>
          <a:p>
            <a:r>
              <a:rPr lang="en-US"/>
              <a:t>Icon</a:t>
            </a:r>
            <a:endParaRPr lang="en-US" dirty="0"/>
          </a:p>
        </p:txBody>
      </p:sp>
      <p:sp>
        <p:nvSpPr>
          <p:cNvPr id="30" name="Text Placeholder 29"/>
          <p:cNvSpPr>
            <a:spLocks noGrp="1"/>
          </p:cNvSpPr>
          <p:nvPr>
            <p:ph type="body" sz="quarter" idx="14" hasCustomPrompt="1"/>
          </p:nvPr>
        </p:nvSpPr>
        <p:spPr>
          <a:xfrm>
            <a:off x="503238" y="1949450"/>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1" name="Picture Placeholder 27"/>
          <p:cNvSpPr>
            <a:spLocks noGrp="1"/>
          </p:cNvSpPr>
          <p:nvPr>
            <p:ph type="pic" sz="quarter" idx="15" hasCustomPrompt="1"/>
          </p:nvPr>
        </p:nvSpPr>
        <p:spPr>
          <a:xfrm>
            <a:off x="1287963" y="3861396"/>
            <a:ext cx="457200" cy="457200"/>
          </a:xfrm>
        </p:spPr>
        <p:txBody>
          <a:bodyPr anchor="ctr"/>
          <a:lstStyle>
            <a:lvl1pPr marL="0" indent="0" algn="ctr">
              <a:buNone/>
              <a:defRPr sz="1200"/>
            </a:lvl1pPr>
          </a:lstStyle>
          <a:p>
            <a:r>
              <a:rPr lang="en-US"/>
              <a:t>Icon</a:t>
            </a:r>
            <a:endParaRPr lang="en-US" dirty="0"/>
          </a:p>
        </p:txBody>
      </p:sp>
      <p:sp>
        <p:nvSpPr>
          <p:cNvPr id="32" name="Text Placeholder 29"/>
          <p:cNvSpPr>
            <a:spLocks noGrp="1"/>
          </p:cNvSpPr>
          <p:nvPr>
            <p:ph type="body" sz="quarter" idx="16" hasCustomPrompt="1"/>
          </p:nvPr>
        </p:nvSpPr>
        <p:spPr>
          <a:xfrm>
            <a:off x="503238"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3" name="Picture Placeholder 27"/>
          <p:cNvSpPr>
            <a:spLocks noGrp="1"/>
          </p:cNvSpPr>
          <p:nvPr>
            <p:ph type="pic" sz="quarter" idx="17" hasCustomPrompt="1"/>
          </p:nvPr>
        </p:nvSpPr>
        <p:spPr>
          <a:xfrm>
            <a:off x="1304137" y="2644318"/>
            <a:ext cx="457200" cy="457200"/>
          </a:xfrm>
        </p:spPr>
        <p:txBody>
          <a:bodyPr anchor="ctr"/>
          <a:lstStyle>
            <a:lvl1pPr marL="0" indent="0" algn="ctr">
              <a:buNone/>
              <a:defRPr sz="1200"/>
            </a:lvl1pPr>
          </a:lstStyle>
          <a:p>
            <a:r>
              <a:rPr lang="en-US" dirty="0"/>
              <a:t>Icon</a:t>
            </a:r>
          </a:p>
        </p:txBody>
      </p:sp>
      <p:sp>
        <p:nvSpPr>
          <p:cNvPr id="34" name="Text Placeholder 29"/>
          <p:cNvSpPr>
            <a:spLocks noGrp="1"/>
          </p:cNvSpPr>
          <p:nvPr>
            <p:ph type="body" sz="quarter" idx="18" hasCustomPrompt="1"/>
          </p:nvPr>
        </p:nvSpPr>
        <p:spPr>
          <a:xfrm>
            <a:off x="510668" y="3161214"/>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5" name="Picture Placeholder 27"/>
          <p:cNvSpPr>
            <a:spLocks noGrp="1"/>
          </p:cNvSpPr>
          <p:nvPr>
            <p:ph type="pic" sz="quarter" idx="19" hasCustomPrompt="1"/>
          </p:nvPr>
        </p:nvSpPr>
        <p:spPr>
          <a:xfrm>
            <a:off x="5355155" y="2644318"/>
            <a:ext cx="457200" cy="457200"/>
          </a:xfrm>
        </p:spPr>
        <p:txBody>
          <a:bodyPr anchor="ctr"/>
          <a:lstStyle>
            <a:lvl1pPr marL="0" indent="0" algn="ctr">
              <a:buNone/>
              <a:defRPr sz="1200"/>
            </a:lvl1pPr>
          </a:lstStyle>
          <a:p>
            <a:r>
              <a:rPr lang="en-US" dirty="0"/>
              <a:t>Icon</a:t>
            </a:r>
          </a:p>
        </p:txBody>
      </p:sp>
      <p:sp>
        <p:nvSpPr>
          <p:cNvPr id="36" name="Text Placeholder 29"/>
          <p:cNvSpPr>
            <a:spLocks noGrp="1"/>
          </p:cNvSpPr>
          <p:nvPr>
            <p:ph type="body" sz="quarter" idx="20" hasCustomPrompt="1"/>
          </p:nvPr>
        </p:nvSpPr>
        <p:spPr>
          <a:xfrm>
            <a:off x="4566975" y="3161214"/>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7" name="Picture Placeholder 27"/>
          <p:cNvSpPr>
            <a:spLocks noGrp="1"/>
          </p:cNvSpPr>
          <p:nvPr>
            <p:ph type="pic" sz="quarter" idx="21" hasCustomPrompt="1"/>
          </p:nvPr>
        </p:nvSpPr>
        <p:spPr>
          <a:xfrm>
            <a:off x="3321823" y="1430595"/>
            <a:ext cx="457200" cy="457200"/>
          </a:xfrm>
        </p:spPr>
        <p:txBody>
          <a:bodyPr anchor="ctr"/>
          <a:lstStyle>
            <a:lvl1pPr marL="0" indent="0" algn="ctr">
              <a:buNone/>
              <a:defRPr sz="1200"/>
            </a:lvl1pPr>
          </a:lstStyle>
          <a:p>
            <a:r>
              <a:rPr lang="en-US" dirty="0"/>
              <a:t>Icon</a:t>
            </a:r>
          </a:p>
        </p:txBody>
      </p:sp>
      <p:sp>
        <p:nvSpPr>
          <p:cNvPr id="38" name="Text Placeholder 29"/>
          <p:cNvSpPr>
            <a:spLocks noGrp="1"/>
          </p:cNvSpPr>
          <p:nvPr>
            <p:ph type="body" sz="quarter" idx="22" hasCustomPrompt="1"/>
          </p:nvPr>
        </p:nvSpPr>
        <p:spPr>
          <a:xfrm>
            <a:off x="2545843" y="1945661"/>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9" name="Picture Placeholder 27"/>
          <p:cNvSpPr>
            <a:spLocks noGrp="1"/>
          </p:cNvSpPr>
          <p:nvPr>
            <p:ph type="pic" sz="quarter" idx="23" hasCustomPrompt="1"/>
          </p:nvPr>
        </p:nvSpPr>
        <p:spPr>
          <a:xfrm>
            <a:off x="3321823" y="3861396"/>
            <a:ext cx="457200" cy="457200"/>
          </a:xfrm>
        </p:spPr>
        <p:txBody>
          <a:bodyPr anchor="ctr"/>
          <a:lstStyle>
            <a:lvl1pPr marL="0" indent="0" algn="ctr">
              <a:buNone/>
              <a:defRPr sz="1200"/>
            </a:lvl1pPr>
          </a:lstStyle>
          <a:p>
            <a:r>
              <a:rPr lang="en-US"/>
              <a:t>Icon</a:t>
            </a:r>
            <a:endParaRPr lang="en-US" dirty="0"/>
          </a:p>
        </p:txBody>
      </p:sp>
      <p:sp>
        <p:nvSpPr>
          <p:cNvPr id="40" name="Text Placeholder 29"/>
          <p:cNvSpPr>
            <a:spLocks noGrp="1"/>
          </p:cNvSpPr>
          <p:nvPr>
            <p:ph type="body" sz="quarter" idx="24" hasCustomPrompt="1"/>
          </p:nvPr>
        </p:nvSpPr>
        <p:spPr>
          <a:xfrm>
            <a:off x="2545843"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1" name="Picture Placeholder 27"/>
          <p:cNvSpPr>
            <a:spLocks noGrp="1"/>
          </p:cNvSpPr>
          <p:nvPr>
            <p:ph type="pic" sz="quarter" idx="25" hasCustomPrompt="1"/>
          </p:nvPr>
        </p:nvSpPr>
        <p:spPr>
          <a:xfrm>
            <a:off x="5356206" y="3861396"/>
            <a:ext cx="457200" cy="457200"/>
          </a:xfrm>
        </p:spPr>
        <p:txBody>
          <a:bodyPr anchor="ctr"/>
          <a:lstStyle>
            <a:lvl1pPr marL="0" indent="0" algn="ctr">
              <a:buNone/>
              <a:defRPr sz="1200"/>
            </a:lvl1pPr>
          </a:lstStyle>
          <a:p>
            <a:r>
              <a:rPr lang="en-US" dirty="0"/>
              <a:t>Icon</a:t>
            </a:r>
          </a:p>
        </p:txBody>
      </p:sp>
      <p:sp>
        <p:nvSpPr>
          <p:cNvPr id="42" name="Text Placeholder 29"/>
          <p:cNvSpPr>
            <a:spLocks noGrp="1"/>
          </p:cNvSpPr>
          <p:nvPr>
            <p:ph type="body" sz="quarter" idx="26" hasCustomPrompt="1"/>
          </p:nvPr>
        </p:nvSpPr>
        <p:spPr>
          <a:xfrm>
            <a:off x="4571481"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3" name="Picture Placeholder 27"/>
          <p:cNvSpPr>
            <a:spLocks noGrp="1"/>
          </p:cNvSpPr>
          <p:nvPr>
            <p:ph type="pic" sz="quarter" idx="27" hasCustomPrompt="1"/>
          </p:nvPr>
        </p:nvSpPr>
        <p:spPr>
          <a:xfrm>
            <a:off x="5355155" y="1430595"/>
            <a:ext cx="457200" cy="457200"/>
          </a:xfrm>
        </p:spPr>
        <p:txBody>
          <a:bodyPr anchor="ctr"/>
          <a:lstStyle>
            <a:lvl1pPr marL="0" indent="0" algn="ctr">
              <a:buNone/>
              <a:defRPr sz="1200"/>
            </a:lvl1pPr>
          </a:lstStyle>
          <a:p>
            <a:r>
              <a:rPr lang="en-US"/>
              <a:t>Icon</a:t>
            </a:r>
            <a:endParaRPr lang="en-US" dirty="0"/>
          </a:p>
        </p:txBody>
      </p:sp>
      <p:sp>
        <p:nvSpPr>
          <p:cNvPr id="44" name="Text Placeholder 29"/>
          <p:cNvSpPr>
            <a:spLocks noGrp="1"/>
          </p:cNvSpPr>
          <p:nvPr>
            <p:ph type="body" sz="quarter" idx="28" hasCustomPrompt="1"/>
          </p:nvPr>
        </p:nvSpPr>
        <p:spPr>
          <a:xfrm>
            <a:off x="4561942" y="194553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5" name="Picture Placeholder 27"/>
          <p:cNvSpPr>
            <a:spLocks noGrp="1"/>
          </p:cNvSpPr>
          <p:nvPr>
            <p:ph type="pic" sz="quarter" idx="29" hasCustomPrompt="1"/>
          </p:nvPr>
        </p:nvSpPr>
        <p:spPr>
          <a:xfrm>
            <a:off x="7385297" y="1430595"/>
            <a:ext cx="457200" cy="457200"/>
          </a:xfrm>
        </p:spPr>
        <p:txBody>
          <a:bodyPr anchor="ctr"/>
          <a:lstStyle>
            <a:lvl1pPr marL="0" indent="0" algn="ctr">
              <a:buNone/>
              <a:defRPr sz="1200"/>
            </a:lvl1pPr>
          </a:lstStyle>
          <a:p>
            <a:r>
              <a:rPr lang="en-US" dirty="0"/>
              <a:t>Icon</a:t>
            </a:r>
          </a:p>
        </p:txBody>
      </p:sp>
      <p:sp>
        <p:nvSpPr>
          <p:cNvPr id="46" name="Text Placeholder 29"/>
          <p:cNvSpPr>
            <a:spLocks noGrp="1"/>
          </p:cNvSpPr>
          <p:nvPr>
            <p:ph type="body" sz="quarter" idx="30" hasCustomPrompt="1"/>
          </p:nvPr>
        </p:nvSpPr>
        <p:spPr>
          <a:xfrm>
            <a:off x="6604027" y="194553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7" name="Picture Placeholder 27"/>
          <p:cNvSpPr>
            <a:spLocks noGrp="1"/>
          </p:cNvSpPr>
          <p:nvPr>
            <p:ph type="pic" sz="quarter" idx="31" hasCustomPrompt="1"/>
          </p:nvPr>
        </p:nvSpPr>
        <p:spPr>
          <a:xfrm>
            <a:off x="7388752" y="3861396"/>
            <a:ext cx="457200" cy="457200"/>
          </a:xfrm>
        </p:spPr>
        <p:txBody>
          <a:bodyPr anchor="ctr"/>
          <a:lstStyle>
            <a:lvl1pPr marL="0" indent="0" algn="ctr">
              <a:buNone/>
              <a:defRPr sz="1200"/>
            </a:lvl1pPr>
          </a:lstStyle>
          <a:p>
            <a:r>
              <a:rPr lang="en-US" dirty="0"/>
              <a:t>Icon</a:t>
            </a:r>
          </a:p>
        </p:txBody>
      </p:sp>
      <p:sp>
        <p:nvSpPr>
          <p:cNvPr id="48" name="Text Placeholder 29"/>
          <p:cNvSpPr>
            <a:spLocks noGrp="1"/>
          </p:cNvSpPr>
          <p:nvPr>
            <p:ph type="body" sz="quarter" idx="32" hasCustomPrompt="1"/>
          </p:nvPr>
        </p:nvSpPr>
        <p:spPr>
          <a:xfrm>
            <a:off x="6604027"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9"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346987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0 World Map Ligh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 EDIT HEADLINE UPPERCASE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pic>
        <p:nvPicPr>
          <p:cNvPr id="3" name="Picture 2"/>
          <p:cNvPicPr>
            <a:picLocks noChangeAspect="1"/>
          </p:cNvPicPr>
          <p:nvPr userDrawn="1"/>
        </p:nvPicPr>
        <p:blipFill>
          <a:blip r:embed="rId2" cstate="email">
            <a:alphaModFix amt="25000"/>
            <a:extLst>
              <a:ext uri="{28A0092B-C50C-407E-A947-70E740481C1C}">
                <a14:useLocalDpi xmlns:a14="http://schemas.microsoft.com/office/drawing/2010/main" val="0"/>
              </a:ext>
            </a:extLst>
          </a:blip>
          <a:stretch>
            <a:fillRect/>
          </a:stretch>
        </p:blipFill>
        <p:spPr>
          <a:xfrm>
            <a:off x="441960" y="894578"/>
            <a:ext cx="8260080" cy="4116088"/>
          </a:xfrm>
          <a:prstGeom prst="rect">
            <a:avLst/>
          </a:prstGeom>
        </p:spPr>
      </p:pic>
      <p:sp>
        <p:nvSpPr>
          <p:cNvPr id="8"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919456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0 World Map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pic>
        <p:nvPicPr>
          <p:cNvPr id="3" name="Picture 2"/>
          <p:cNvPicPr>
            <a:picLocks noChangeAspect="1"/>
          </p:cNvPicPr>
          <p:nvPr userDrawn="1"/>
        </p:nvPicPr>
        <p:blipFill>
          <a:blip r:embed="rId2" cstate="email">
            <a:alphaModFix/>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441960" y="894578"/>
            <a:ext cx="8260080" cy="4116088"/>
          </a:xfrm>
          <a:prstGeom prst="rect">
            <a:avLst/>
          </a:prstGeom>
        </p:spPr>
      </p:pic>
      <p:sp>
        <p:nvSpPr>
          <p:cNvPr id="8"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607125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1 60/40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accent6">
              <a:alpha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35650565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1.3 70/30 Vertical">
    <p:spTree>
      <p:nvGrpSpPr>
        <p:cNvPr id="1" name=""/>
        <p:cNvGrpSpPr/>
        <p:nvPr/>
      </p:nvGrpSpPr>
      <p:grpSpPr>
        <a:xfrm>
          <a:off x="0" y="0"/>
          <a:ext cx="0" cy="0"/>
          <a:chOff x="0" y="0"/>
          <a:chExt cx="0" cy="0"/>
        </a:xfrm>
      </p:grpSpPr>
      <p:sp>
        <p:nvSpPr>
          <p:cNvPr id="8" name="Rectangle 7"/>
          <p:cNvSpPr/>
          <p:nvPr userDrawn="1"/>
        </p:nvSpPr>
        <p:spPr bwMode="auto">
          <a:xfrm>
            <a:off x="0" y="3481595"/>
            <a:ext cx="9144000" cy="1664208"/>
          </a:xfrm>
          <a:prstGeom prst="rect">
            <a:avLst/>
          </a:prstGeom>
          <a:solidFill>
            <a:schemeClr val="accent6">
              <a:alpha val="75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2" name="Title 1"/>
          <p:cNvSpPr>
            <a:spLocks noGrp="1"/>
          </p:cNvSpPr>
          <p:nvPr>
            <p:ph type="title" hasCustomPrompt="1"/>
          </p:nvPr>
        </p:nvSpPr>
        <p:spPr/>
        <p:txBody>
          <a:body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9" name="Text Placeholder 8"/>
          <p:cNvSpPr>
            <a:spLocks noGrp="1"/>
          </p:cNvSpPr>
          <p:nvPr>
            <p:ph type="body" sz="quarter" idx="11" hasCustomPrompt="1"/>
          </p:nvPr>
        </p:nvSpPr>
        <p:spPr>
          <a:xfrm>
            <a:off x="3244850" y="3368675"/>
            <a:ext cx="2654300" cy="315913"/>
          </a:xfrm>
          <a:solidFill>
            <a:schemeClr val="bg1"/>
          </a:solidFill>
          <a:ln w="19050">
            <a:solidFill>
              <a:schemeClr val="accent6">
                <a:alpha val="75000"/>
              </a:schemeClr>
            </a:solidFill>
          </a:ln>
        </p:spPr>
        <p:txBody>
          <a:bodyPr anchor="ctr"/>
          <a:lstStyle>
            <a:lvl1pPr marL="0" indent="0" algn="ctr">
              <a:buNone/>
              <a:defRPr sz="1600" b="1"/>
            </a:lvl1pPr>
            <a:lvl2pPr marL="287338" indent="0" algn="ctr">
              <a:buNone/>
              <a:defRPr/>
            </a:lvl2pPr>
            <a:lvl3pPr marL="627062" indent="0" algn="ctr">
              <a:buNone/>
              <a:defRPr/>
            </a:lvl3pPr>
            <a:lvl4pPr marL="914400" indent="0" algn="ctr">
              <a:buNone/>
              <a:defRPr/>
            </a:lvl4pPr>
            <a:lvl5pPr marL="1254125" indent="0" algn="ctr">
              <a:buNone/>
              <a:defRPr/>
            </a:lvl5pPr>
          </a:lstStyle>
          <a:p>
            <a:pPr lvl="0"/>
            <a:r>
              <a:rPr lang="en-US" dirty="0"/>
              <a:t>SUB-BAR HEAD</a:t>
            </a:r>
          </a:p>
        </p:txBody>
      </p:sp>
      <p:sp>
        <p:nvSpPr>
          <p:cNvPr id="33" name="Content Placeholder 32"/>
          <p:cNvSpPr>
            <a:spLocks noGrp="1"/>
          </p:cNvSpPr>
          <p:nvPr>
            <p:ph sz="quarter" idx="12"/>
          </p:nvPr>
        </p:nvSpPr>
        <p:spPr>
          <a:xfrm>
            <a:off x="457200" y="1189038"/>
            <a:ext cx="8231188" cy="20288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7310586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2 60/40 Yellow">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tx2">
              <a:alpha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3985377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 60/40 Gray">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bg1">
              <a:lumMod val="50000"/>
              <a:alpha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7964675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3.1 40/60 Gray">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0"/>
            <a:ext cx="5692659" cy="5143500"/>
          </a:xfrm>
          <a:prstGeom prst="rect">
            <a:avLst/>
          </a:prstGeom>
          <a:solidFill>
            <a:schemeClr val="bg1">
              <a:lumMod val="50000"/>
              <a:alpha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9839936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3.2 60/40 Gray">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bg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2418335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3.4 40/60 Gray">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0"/>
            <a:ext cx="5692659" cy="51435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9414106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3.4.1 40/60 Gray">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0"/>
            <a:ext cx="5692659" cy="51435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2" name="Oval 1"/>
          <p:cNvSpPr/>
          <p:nvPr userDrawn="1"/>
        </p:nvSpPr>
        <p:spPr bwMode="auto">
          <a:xfrm>
            <a:off x="3039111" y="2159520"/>
            <a:ext cx="824459" cy="824459"/>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9" name="Picture Placeholder 8"/>
          <p:cNvSpPr>
            <a:spLocks noGrp="1"/>
          </p:cNvSpPr>
          <p:nvPr>
            <p:ph type="pic" sz="quarter" idx="10" hasCustomPrompt="1"/>
          </p:nvPr>
        </p:nvSpPr>
        <p:spPr>
          <a:xfrm>
            <a:off x="3178290"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19760508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4 60/4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310436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4.1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0"/>
            <a:ext cx="5692659" cy="51435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4028267"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28267"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3013410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2736527" y="0"/>
            <a:ext cx="6407474" cy="51435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2" name="Oval 1"/>
          <p:cNvSpPr/>
          <p:nvPr userDrawn="1"/>
        </p:nvSpPr>
        <p:spPr bwMode="auto">
          <a:xfrm>
            <a:off x="2324298" y="2159520"/>
            <a:ext cx="824459" cy="824459"/>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9" name="Picture Placeholder 8"/>
          <p:cNvSpPr>
            <a:spLocks noGrp="1"/>
          </p:cNvSpPr>
          <p:nvPr>
            <p:ph type="pic" sz="quarter" idx="10" hasCustomPrompt="1"/>
          </p:nvPr>
        </p:nvSpPr>
        <p:spPr>
          <a:xfrm>
            <a:off x="2463477"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12401392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2.4 60/4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3337048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2.4.1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0"/>
            <a:ext cx="5692659" cy="5143500"/>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4028267"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28267"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8787036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2736526" y="0"/>
            <a:ext cx="6407475" cy="5143500"/>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10" name="Oval 9"/>
          <p:cNvSpPr/>
          <p:nvPr userDrawn="1"/>
        </p:nvSpPr>
        <p:spPr bwMode="auto">
          <a:xfrm>
            <a:off x="2324298" y="2159520"/>
            <a:ext cx="824459" cy="824459"/>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11" name="Picture Placeholder 8"/>
          <p:cNvSpPr>
            <a:spLocks noGrp="1"/>
          </p:cNvSpPr>
          <p:nvPr>
            <p:ph type="pic" sz="quarter" idx="10" hasCustomPrompt="1"/>
          </p:nvPr>
        </p:nvSpPr>
        <p:spPr>
          <a:xfrm>
            <a:off x="2463477"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10997027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5 60/40 Purple">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rgbClr val="7D55C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20200462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1"/>
            <a:ext cx="5692659" cy="5143500"/>
          </a:xfrm>
          <a:prstGeom prst="rect">
            <a:avLst/>
          </a:prstGeom>
          <a:solidFill>
            <a:srgbClr val="7D55C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4094118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2736527" y="0"/>
            <a:ext cx="6407474" cy="5143500"/>
          </a:xfrm>
          <a:prstGeom prst="rect">
            <a:avLst/>
          </a:prstGeom>
          <a:solidFill>
            <a:srgbClr val="7D55C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10" name="Oval 9"/>
          <p:cNvSpPr/>
          <p:nvPr userDrawn="1"/>
        </p:nvSpPr>
        <p:spPr bwMode="auto">
          <a:xfrm>
            <a:off x="2324298" y="2159520"/>
            <a:ext cx="824459" cy="824459"/>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11" name="Picture Placeholder 8"/>
          <p:cNvSpPr>
            <a:spLocks noGrp="1"/>
          </p:cNvSpPr>
          <p:nvPr>
            <p:ph type="pic" sz="quarter" idx="10" hasCustomPrompt="1"/>
          </p:nvPr>
        </p:nvSpPr>
        <p:spPr>
          <a:xfrm>
            <a:off x="2463477"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6908532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2.5 60/40 Purple">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rgbClr val="658D1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3234124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1"/>
            <a:ext cx="5692659" cy="5143500"/>
          </a:xfrm>
          <a:prstGeom prst="rect">
            <a:avLst/>
          </a:prstGeom>
          <a:solidFill>
            <a:srgbClr val="658D1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673988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2736527" y="0"/>
            <a:ext cx="6407474" cy="5143500"/>
          </a:xfrm>
          <a:prstGeom prst="rect">
            <a:avLst/>
          </a:prstGeom>
          <a:solidFill>
            <a:srgbClr val="658D1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10" name="Oval 9"/>
          <p:cNvSpPr/>
          <p:nvPr userDrawn="1"/>
        </p:nvSpPr>
        <p:spPr bwMode="auto">
          <a:xfrm>
            <a:off x="2324298" y="2159520"/>
            <a:ext cx="824459" cy="824459"/>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11" name="Picture Placeholder 8"/>
          <p:cNvSpPr>
            <a:spLocks noGrp="1"/>
          </p:cNvSpPr>
          <p:nvPr>
            <p:ph type="pic" sz="quarter" idx="10" hasCustomPrompt="1"/>
          </p:nvPr>
        </p:nvSpPr>
        <p:spPr>
          <a:xfrm>
            <a:off x="2463477"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17918385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2.5 60/40 Purple">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rgbClr val="A8AB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3720168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1"/>
            <a:ext cx="5692659" cy="5143500"/>
          </a:xfrm>
          <a:prstGeom prst="rect">
            <a:avLst/>
          </a:prstGeom>
          <a:solidFill>
            <a:srgbClr val="A8AB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5521458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2736527" y="0"/>
            <a:ext cx="6407474" cy="5143500"/>
          </a:xfrm>
          <a:prstGeom prst="rect">
            <a:avLst/>
          </a:prstGeom>
          <a:solidFill>
            <a:srgbClr val="A8AB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10" name="Oval 9"/>
          <p:cNvSpPr/>
          <p:nvPr userDrawn="1"/>
        </p:nvSpPr>
        <p:spPr bwMode="auto">
          <a:xfrm>
            <a:off x="2324298" y="2159520"/>
            <a:ext cx="824459" cy="824459"/>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11" name="Picture Placeholder 8"/>
          <p:cNvSpPr>
            <a:spLocks noGrp="1"/>
          </p:cNvSpPr>
          <p:nvPr>
            <p:ph type="pic" sz="quarter" idx="10" hasCustomPrompt="1"/>
          </p:nvPr>
        </p:nvSpPr>
        <p:spPr>
          <a:xfrm>
            <a:off x="2463477"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1121023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1 Quote - Gray">
    <p:bg>
      <p:bgPr>
        <a:solidFill>
          <a:srgbClr val="53565A"/>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905519" y="861506"/>
            <a:ext cx="7634686" cy="2673332"/>
          </a:xfrm>
        </p:spPr>
        <p:txBody>
          <a:bodyPr bIns="45720" anchor="ctr"/>
          <a:lstStyle>
            <a:lvl1pPr>
              <a:lnSpc>
                <a:spcPct val="80000"/>
              </a:lnSpc>
              <a:defRPr b="0" i="0" spc="-50">
                <a:solidFill>
                  <a:srgbClr val="FFFFFF"/>
                </a:solidFill>
              </a:defRPr>
            </a:lvl1pPr>
          </a:lstStyle>
          <a:p>
            <a:r>
              <a:rPr lang="en-US" dirty="0"/>
              <a:t>Click to edit quote</a:t>
            </a:r>
          </a:p>
        </p:txBody>
      </p:sp>
      <p:sp>
        <p:nvSpPr>
          <p:cNvPr id="9" name="Text Placeholder 5"/>
          <p:cNvSpPr>
            <a:spLocks noGrp="1"/>
          </p:cNvSpPr>
          <p:nvPr>
            <p:ph type="body" sz="quarter" idx="15" hasCustomPrompt="1"/>
          </p:nvPr>
        </p:nvSpPr>
        <p:spPr>
          <a:xfrm>
            <a:off x="914400" y="3748861"/>
            <a:ext cx="7637910" cy="239315"/>
          </a:xfrm>
        </p:spPr>
        <p:txBody>
          <a:bodyPr bIns="0" anchor="t"/>
          <a:lstStyle>
            <a:lvl1pPr marL="6350" indent="-6350">
              <a:lnSpc>
                <a:spcPct val="80000"/>
              </a:lnSpc>
              <a:buNone/>
              <a:tabLst/>
              <a:defRPr sz="1600" b="0" i="0" baseline="0">
                <a:solidFill>
                  <a:schemeClr val="tx2"/>
                </a:solidFill>
                <a:latin typeface="Calibri Light" charset="0"/>
                <a:ea typeface="Calibri Light" charset="0"/>
                <a:cs typeface="Calibri Light" charset="0"/>
              </a:defRPr>
            </a:lvl1pPr>
          </a:lstStyle>
          <a:p>
            <a:pPr lvl="0"/>
            <a:r>
              <a:rPr lang="en-US" dirty="0"/>
              <a:t>Click to edit Name &amp; Title (new line)</a:t>
            </a:r>
          </a:p>
        </p:txBody>
      </p:sp>
      <p:sp>
        <p:nvSpPr>
          <p:cNvPr id="2" name="TextBox 1"/>
          <p:cNvSpPr txBox="1"/>
          <p:nvPr userDrawn="1"/>
        </p:nvSpPr>
        <p:spPr>
          <a:xfrm rot="10800000">
            <a:off x="6900461" y="-1429955"/>
            <a:ext cx="1829466" cy="3770263"/>
          </a:xfrm>
          <a:prstGeom prst="rect">
            <a:avLst/>
          </a:prstGeom>
          <a:noFill/>
        </p:spPr>
        <p:txBody>
          <a:bodyPr wrap="square" rtlCol="0" anchor="ctr">
            <a:spAutoFit/>
          </a:bodyPr>
          <a:lstStyle/>
          <a:p>
            <a:r>
              <a:rPr lang="en-US" sz="23900" b="0" i="0" dirty="0">
                <a:solidFill>
                  <a:schemeClr val="bg1">
                    <a:lumMod val="50000"/>
                  </a:schemeClr>
                </a:solidFill>
                <a:latin typeface="Caecilia LT Std 55 Roman" charset="0"/>
                <a:ea typeface="Caecilia LT Std 55 Roman" charset="0"/>
                <a:cs typeface="Caecilia LT Std 55 Roman" charset="0"/>
              </a:rPr>
              <a:t>“</a:t>
            </a:r>
          </a:p>
        </p:txBody>
      </p:sp>
    </p:spTree>
    <p:extLst>
      <p:ext uri="{BB962C8B-B14F-4D97-AF65-F5344CB8AC3E}">
        <p14:creationId xmlns:p14="http://schemas.microsoft.com/office/powerpoint/2010/main" val="32504612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2 Quote - Gold">
    <p:bg>
      <p:bgPr>
        <a:solidFill>
          <a:schemeClr val="tx2"/>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905519" y="861506"/>
            <a:ext cx="7634686" cy="2673332"/>
          </a:xfrm>
        </p:spPr>
        <p:txBody>
          <a:bodyPr bIns="45720" anchor="ctr"/>
          <a:lstStyle>
            <a:lvl1pPr>
              <a:lnSpc>
                <a:spcPct val="80000"/>
              </a:lnSpc>
              <a:defRPr b="0" i="0" spc="-50">
                <a:solidFill>
                  <a:srgbClr val="FFFFFF"/>
                </a:solidFill>
              </a:defRPr>
            </a:lvl1pPr>
          </a:lstStyle>
          <a:p>
            <a:r>
              <a:rPr lang="en-US" dirty="0"/>
              <a:t>Click to edit quote</a:t>
            </a:r>
          </a:p>
        </p:txBody>
      </p:sp>
      <p:sp>
        <p:nvSpPr>
          <p:cNvPr id="9" name="Text Placeholder 5"/>
          <p:cNvSpPr>
            <a:spLocks noGrp="1"/>
          </p:cNvSpPr>
          <p:nvPr>
            <p:ph type="body" sz="quarter" idx="15" hasCustomPrompt="1"/>
          </p:nvPr>
        </p:nvSpPr>
        <p:spPr>
          <a:xfrm>
            <a:off x="914400" y="3748861"/>
            <a:ext cx="7637910" cy="239315"/>
          </a:xfrm>
        </p:spPr>
        <p:txBody>
          <a:bodyPr bIns="0" anchor="t"/>
          <a:lstStyle>
            <a:lvl1pPr>
              <a:lnSpc>
                <a:spcPct val="80000"/>
              </a:lnSpc>
              <a:buNone/>
              <a:defRPr sz="1600" b="0" i="0" baseline="0">
                <a:solidFill>
                  <a:schemeClr val="bg1">
                    <a:lumMod val="95000"/>
                  </a:schemeClr>
                </a:solidFill>
                <a:latin typeface="Calibri Light" charset="0"/>
                <a:ea typeface="Calibri Light" charset="0"/>
                <a:cs typeface="Calibri Light" charset="0"/>
              </a:defRPr>
            </a:lvl1pPr>
          </a:lstStyle>
          <a:p>
            <a:pPr lvl="0"/>
            <a:r>
              <a:rPr lang="en-US" dirty="0"/>
              <a:t>Click to edit Name &amp; Title (new line)</a:t>
            </a:r>
          </a:p>
        </p:txBody>
      </p:sp>
      <p:sp>
        <p:nvSpPr>
          <p:cNvPr id="6" name="TextBox 5"/>
          <p:cNvSpPr txBox="1"/>
          <p:nvPr userDrawn="1"/>
        </p:nvSpPr>
        <p:spPr>
          <a:xfrm rot="10800000">
            <a:off x="6900461" y="-1429955"/>
            <a:ext cx="1829466" cy="3770263"/>
          </a:xfrm>
          <a:prstGeom prst="rect">
            <a:avLst/>
          </a:prstGeom>
          <a:noFill/>
        </p:spPr>
        <p:txBody>
          <a:bodyPr wrap="square" rtlCol="0" anchor="ctr">
            <a:spAutoFit/>
          </a:bodyPr>
          <a:lstStyle/>
          <a:p>
            <a:r>
              <a:rPr lang="en-US" sz="23900" b="0" i="0" dirty="0">
                <a:solidFill>
                  <a:schemeClr val="tx2">
                    <a:lumMod val="60000"/>
                    <a:lumOff val="40000"/>
                  </a:schemeClr>
                </a:solidFill>
                <a:latin typeface="Caecilia LT Std 55 Roman" charset="0"/>
                <a:ea typeface="Caecilia LT Std 55 Roman" charset="0"/>
                <a:cs typeface="Caecilia LT Std 55 Roman" charset="0"/>
              </a:rPr>
              <a:t>“</a:t>
            </a:r>
          </a:p>
        </p:txBody>
      </p:sp>
    </p:spTree>
    <p:extLst>
      <p:ext uri="{BB962C8B-B14F-4D97-AF65-F5344CB8AC3E}">
        <p14:creationId xmlns:p14="http://schemas.microsoft.com/office/powerpoint/2010/main" val="37049581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 Slide V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57200" y="2349212"/>
            <a:ext cx="8198587" cy="365760"/>
          </a:xfrm>
        </p:spPr>
        <p:txBody>
          <a:bodyPr wrap="none" bIns="0" anchor="ctr">
            <a:noAutofit/>
          </a:bodyPr>
          <a:lstStyle>
            <a:lvl1pPr algn="ctr">
              <a:defRPr sz="2400" b="0" i="0" spc="-50" baseline="0">
                <a:solidFill>
                  <a:schemeClr val="bg1"/>
                </a:solidFill>
              </a:defRPr>
            </a:lvl1pPr>
          </a:lstStyle>
          <a:p>
            <a:r>
              <a:rPr lang="en-US" dirty="0"/>
              <a:t>Click – Transition Slide 1 Line</a:t>
            </a:r>
          </a:p>
        </p:txBody>
      </p:sp>
      <p:sp>
        <p:nvSpPr>
          <p:cNvPr id="9" name="Text Placeholder 5"/>
          <p:cNvSpPr>
            <a:spLocks noGrp="1"/>
          </p:cNvSpPr>
          <p:nvPr>
            <p:ph type="body" sz="quarter" idx="14" hasCustomPrompt="1"/>
          </p:nvPr>
        </p:nvSpPr>
        <p:spPr>
          <a:xfrm>
            <a:off x="457200" y="2696684"/>
            <a:ext cx="8198586" cy="365760"/>
          </a:xfrm>
        </p:spPr>
        <p:txBody>
          <a:bodyPr bIns="0"/>
          <a:lstStyle>
            <a:lvl1pPr algn="ctr">
              <a:buNone/>
              <a:defRPr sz="1500" b="0" i="0" baseline="0">
                <a:solidFill>
                  <a:schemeClr val="bg1"/>
                </a:solidFill>
                <a:latin typeface="Cambria" charset="0"/>
                <a:ea typeface="Cambria" charset="0"/>
                <a:cs typeface="Cambria" charset="0"/>
              </a:defRPr>
            </a:lvl1pPr>
          </a:lstStyle>
          <a:p>
            <a:pPr lvl="0"/>
            <a:r>
              <a:rPr lang="en-US" dirty="0"/>
              <a:t>Secondary description here in sentence case – keep to 1 line</a:t>
            </a:r>
          </a:p>
        </p:txBody>
      </p:sp>
    </p:spTree>
    <p:extLst>
      <p:ext uri="{BB962C8B-B14F-4D97-AF65-F5344CB8AC3E}">
        <p14:creationId xmlns:p14="http://schemas.microsoft.com/office/powerpoint/2010/main" val="12441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1 Transition-Gold">
    <p:bg>
      <p:bgPr>
        <a:solidFill>
          <a:schemeClr val="tx2"/>
        </a:solidFill>
        <a:effectLst/>
      </p:bgPr>
    </p:bg>
    <p:spTree>
      <p:nvGrpSpPr>
        <p:cNvPr id="1" name=""/>
        <p:cNvGrpSpPr/>
        <p:nvPr/>
      </p:nvGrpSpPr>
      <p:grpSpPr>
        <a:xfrm>
          <a:off x="0" y="0"/>
          <a:ext cx="0" cy="0"/>
          <a:chOff x="0" y="0"/>
          <a:chExt cx="0" cy="0"/>
        </a:xfrm>
      </p:grpSpPr>
      <p:pic>
        <p:nvPicPr>
          <p:cNvPr id="4" name="Picture 3" descr="digital-pattern.png"/>
          <p:cNvPicPr>
            <a:picLocks noChangeAspect="1"/>
          </p:cNvPicPr>
          <p:nvPr userDrawn="1"/>
        </p:nvPicPr>
        <p:blipFill>
          <a:blip r:embed="rId2" cstate="email">
            <a:alphaModFix amt="2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0" y="3441700"/>
            <a:ext cx="9144000" cy="1893044"/>
          </a:xfrm>
          <a:prstGeom prst="rect">
            <a:avLst/>
          </a:prstGeom>
        </p:spPr>
      </p:pic>
      <p:sp>
        <p:nvSpPr>
          <p:cNvPr id="6"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Transition Slide 1 Line</a:t>
            </a:r>
          </a:p>
        </p:txBody>
      </p:sp>
      <p:sp>
        <p:nvSpPr>
          <p:cNvPr id="8" name="Text Placeholder 5"/>
          <p:cNvSpPr>
            <a:spLocks noGrp="1"/>
          </p:cNvSpPr>
          <p:nvPr>
            <p:ph type="body" sz="quarter" idx="14" hasCustomPrompt="1"/>
          </p:nvPr>
        </p:nvSpPr>
        <p:spPr>
          <a:xfrm>
            <a:off x="457200" y="557784"/>
            <a:ext cx="8198586" cy="365760"/>
          </a:xfrm>
        </p:spPr>
        <p:txBody>
          <a:bodyPr bIns="0" anchor="t"/>
          <a:lstStyle>
            <a:lvl1pPr>
              <a:buNone/>
              <a:defRPr sz="1400" b="0" i="0" baseline="0">
                <a:solidFill>
                  <a:schemeClr val="bg1"/>
                </a:solidFill>
                <a:latin typeface="Cambria" charset="0"/>
                <a:ea typeface="Cambria" charset="0"/>
                <a:cs typeface="Cambria" charset="0"/>
              </a:defRPr>
            </a:lvl1pPr>
          </a:lstStyle>
          <a:p>
            <a:pPr lvl="0"/>
            <a:r>
              <a:rPr lang="en-US" dirty="0"/>
              <a:t>Secondary description here in sentence case – keep to 1 line</a:t>
            </a:r>
          </a:p>
        </p:txBody>
      </p:sp>
      <p:sp>
        <p:nvSpPr>
          <p:cNvPr id="7" name="Isosceles Triangle 4"/>
          <p:cNvSpPr/>
          <p:nvPr userDrawn="1"/>
        </p:nvSpPr>
        <p:spPr>
          <a:xfrm rot="5400000">
            <a:off x="-30843" y="30843"/>
            <a:ext cx="369188" cy="3075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25445386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2 Transition-Gray">
    <p:bg>
      <p:bgPr>
        <a:solidFill>
          <a:schemeClr val="tx1"/>
        </a:solidFill>
        <a:effectLst/>
      </p:bgPr>
    </p:bg>
    <p:spTree>
      <p:nvGrpSpPr>
        <p:cNvPr id="1" name=""/>
        <p:cNvGrpSpPr/>
        <p:nvPr/>
      </p:nvGrpSpPr>
      <p:grpSpPr>
        <a:xfrm>
          <a:off x="0" y="0"/>
          <a:ext cx="0" cy="0"/>
          <a:chOff x="0" y="0"/>
          <a:chExt cx="0" cy="0"/>
        </a:xfrm>
      </p:grpSpPr>
      <p:pic>
        <p:nvPicPr>
          <p:cNvPr id="4" name="Picture 3" descr="digital-pattern.png"/>
          <p:cNvPicPr>
            <a:picLocks noChangeAspect="1"/>
          </p:cNvPicPr>
          <p:nvPr userDrawn="1"/>
        </p:nvPicPr>
        <p:blipFill>
          <a:blip r:embed="rId2" cstate="email">
            <a:alphaModFix amt="2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0" y="3441700"/>
            <a:ext cx="9144000" cy="1893044"/>
          </a:xfrm>
          <a:prstGeom prst="rect">
            <a:avLst/>
          </a:prstGeom>
        </p:spPr>
      </p:pic>
      <p:sp>
        <p:nvSpPr>
          <p:cNvPr id="6" name="Title 1"/>
          <p:cNvSpPr>
            <a:spLocks noGrp="1"/>
          </p:cNvSpPr>
          <p:nvPr>
            <p:ph type="title" hasCustomPrompt="1"/>
          </p:nvPr>
        </p:nvSpPr>
        <p:spPr>
          <a:xfrm>
            <a:off x="457200" y="210312"/>
            <a:ext cx="8198587" cy="365760"/>
          </a:xfrm>
        </p:spPr>
        <p:txBody>
          <a:bodyPr wrap="none" bIns="0" anchor="ctr">
            <a:noAutofit/>
          </a:bodyPr>
          <a:lstStyle>
            <a:lvl1pPr>
              <a:defRPr sz="2400" b="0" i="0" spc="-50" baseline="0">
                <a:solidFill>
                  <a:schemeClr val="bg1"/>
                </a:solidFill>
              </a:defRPr>
            </a:lvl1pPr>
          </a:lstStyle>
          <a:p>
            <a:r>
              <a:rPr lang="en-US" dirty="0"/>
              <a:t>Click – Transition Slide 1 Line</a:t>
            </a:r>
          </a:p>
        </p:txBody>
      </p:sp>
      <p:sp>
        <p:nvSpPr>
          <p:cNvPr id="8" name="Text Placeholder 5"/>
          <p:cNvSpPr>
            <a:spLocks noGrp="1"/>
          </p:cNvSpPr>
          <p:nvPr>
            <p:ph type="body" sz="quarter" idx="14" hasCustomPrompt="1"/>
          </p:nvPr>
        </p:nvSpPr>
        <p:spPr>
          <a:xfrm>
            <a:off x="457200" y="557784"/>
            <a:ext cx="8198586" cy="365760"/>
          </a:xfrm>
        </p:spPr>
        <p:txBody>
          <a:bodyPr bIns="0"/>
          <a:lstStyle>
            <a:lvl1pPr>
              <a:buNone/>
              <a:defRPr sz="1500" b="0" i="0" baseline="0">
                <a:solidFill>
                  <a:schemeClr val="bg1"/>
                </a:solidFill>
                <a:latin typeface="Calibri" charset="0"/>
                <a:ea typeface="Calibri" charset="0"/>
                <a:cs typeface="Calibri" charset="0"/>
              </a:defRPr>
            </a:lvl1pPr>
          </a:lstStyle>
          <a:p>
            <a:pPr lvl="0"/>
            <a:r>
              <a:rPr lang="en-US" dirty="0"/>
              <a:t>Secondary description here in sentence case – keep to 1 line</a:t>
            </a:r>
          </a:p>
        </p:txBody>
      </p:sp>
      <p:sp>
        <p:nvSpPr>
          <p:cNvPr id="9"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9335212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3 Transition-Teal">
    <p:bg>
      <p:bgPr>
        <a:solidFill>
          <a:schemeClr val="accent6"/>
        </a:solidFill>
        <a:effectLst/>
      </p:bgPr>
    </p:bg>
    <p:spTree>
      <p:nvGrpSpPr>
        <p:cNvPr id="1" name=""/>
        <p:cNvGrpSpPr/>
        <p:nvPr/>
      </p:nvGrpSpPr>
      <p:grpSpPr>
        <a:xfrm>
          <a:off x="0" y="0"/>
          <a:ext cx="0" cy="0"/>
          <a:chOff x="0" y="0"/>
          <a:chExt cx="0" cy="0"/>
        </a:xfrm>
      </p:grpSpPr>
      <p:pic>
        <p:nvPicPr>
          <p:cNvPr id="4" name="Picture 3" descr="digital-pattern.png"/>
          <p:cNvPicPr>
            <a:picLocks noChangeAspect="1"/>
          </p:cNvPicPr>
          <p:nvPr userDrawn="1"/>
        </p:nvPicPr>
        <p:blipFill>
          <a:blip r:embed="rId2" cstate="email">
            <a:alphaModFix amt="2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0" y="3441700"/>
            <a:ext cx="9144000" cy="1893044"/>
          </a:xfrm>
          <a:prstGeom prst="rect">
            <a:avLst/>
          </a:prstGeom>
        </p:spPr>
      </p:pic>
      <p:sp>
        <p:nvSpPr>
          <p:cNvPr id="6" name="Title 1"/>
          <p:cNvSpPr>
            <a:spLocks noGrp="1"/>
          </p:cNvSpPr>
          <p:nvPr>
            <p:ph type="title" hasCustomPrompt="1"/>
          </p:nvPr>
        </p:nvSpPr>
        <p:spPr>
          <a:xfrm>
            <a:off x="457200" y="210312"/>
            <a:ext cx="8198587" cy="365760"/>
          </a:xfrm>
        </p:spPr>
        <p:txBody>
          <a:bodyPr wrap="none" bIns="0" anchor="ctr">
            <a:noAutofit/>
          </a:bodyPr>
          <a:lstStyle>
            <a:lvl1pPr>
              <a:defRPr sz="2400" b="0" i="0" spc="-50" baseline="0">
                <a:solidFill>
                  <a:schemeClr val="bg1"/>
                </a:solidFill>
              </a:defRPr>
            </a:lvl1pPr>
          </a:lstStyle>
          <a:p>
            <a:r>
              <a:rPr lang="en-US" dirty="0"/>
              <a:t>Click – Transition Slide 1 Line</a:t>
            </a:r>
          </a:p>
        </p:txBody>
      </p:sp>
      <p:sp>
        <p:nvSpPr>
          <p:cNvPr id="8" name="Text Placeholder 5"/>
          <p:cNvSpPr>
            <a:spLocks noGrp="1"/>
          </p:cNvSpPr>
          <p:nvPr>
            <p:ph type="body" sz="quarter" idx="14" hasCustomPrompt="1"/>
          </p:nvPr>
        </p:nvSpPr>
        <p:spPr>
          <a:xfrm>
            <a:off x="457200" y="557784"/>
            <a:ext cx="8198586" cy="365760"/>
          </a:xfrm>
        </p:spPr>
        <p:txBody>
          <a:bodyPr bIns="0"/>
          <a:lstStyle>
            <a:lvl1pPr>
              <a:buNone/>
              <a:defRPr sz="1500" b="0" i="0" baseline="0">
                <a:solidFill>
                  <a:schemeClr val="bg1"/>
                </a:solidFill>
                <a:latin typeface="Calibri" charset="0"/>
                <a:ea typeface="Calibri" charset="0"/>
                <a:cs typeface="Calibri" charset="0"/>
              </a:defRPr>
            </a:lvl1pPr>
          </a:lstStyle>
          <a:p>
            <a:pPr lvl="0"/>
            <a:r>
              <a:rPr lang="en-US" dirty="0"/>
              <a:t>Secondary description here in sentence case – keep to 1 line</a:t>
            </a:r>
          </a:p>
        </p:txBody>
      </p:sp>
      <p:sp>
        <p:nvSpPr>
          <p:cNvPr id="9"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4040889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4 Transition-White">
    <p:bg>
      <p:bgRef idx="1001">
        <a:schemeClr val="bg1"/>
      </p:bgRef>
    </p:bg>
    <p:spTree>
      <p:nvGrpSpPr>
        <p:cNvPr id="1" name=""/>
        <p:cNvGrpSpPr/>
        <p:nvPr/>
      </p:nvGrpSpPr>
      <p:grpSpPr>
        <a:xfrm>
          <a:off x="0" y="0"/>
          <a:ext cx="0" cy="0"/>
          <a:chOff x="0" y="0"/>
          <a:chExt cx="0" cy="0"/>
        </a:xfrm>
      </p:grpSpPr>
      <p:pic>
        <p:nvPicPr>
          <p:cNvPr id="7" name="Picture 6" descr="digital-pattern.pn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a:off x="0" y="3441700"/>
            <a:ext cx="9144000" cy="1893044"/>
          </a:xfrm>
          <a:prstGeom prst="rect">
            <a:avLst/>
          </a:prstGeom>
        </p:spPr>
      </p:pic>
      <p:sp>
        <p:nvSpPr>
          <p:cNvPr id="9" name="Title 1"/>
          <p:cNvSpPr>
            <a:spLocks noGrp="1"/>
          </p:cNvSpPr>
          <p:nvPr>
            <p:ph type="title" hasCustomPrompt="1"/>
          </p:nvPr>
        </p:nvSpPr>
        <p:spPr>
          <a:xfrm>
            <a:off x="457200" y="210312"/>
            <a:ext cx="8198587" cy="365760"/>
          </a:xfrm>
        </p:spPr>
        <p:txBody>
          <a:bodyPr wrap="none" bIns="0" anchor="ctr">
            <a:noAutofit/>
          </a:bodyPr>
          <a:lstStyle>
            <a:lvl1pPr>
              <a:defRPr sz="2400" b="0" i="0" spc="-50" baseline="0">
                <a:solidFill>
                  <a:schemeClr val="tx1"/>
                </a:solidFill>
              </a:defRPr>
            </a:lvl1pPr>
          </a:lstStyle>
          <a:p>
            <a:r>
              <a:rPr lang="en-US" dirty="0"/>
              <a:t>Click – Transition Slide 1 Line</a:t>
            </a:r>
          </a:p>
        </p:txBody>
      </p:sp>
      <p:sp>
        <p:nvSpPr>
          <p:cNvPr id="10" name="Text Placeholder 5"/>
          <p:cNvSpPr>
            <a:spLocks noGrp="1"/>
          </p:cNvSpPr>
          <p:nvPr>
            <p:ph type="body" sz="quarter" idx="14" hasCustomPrompt="1"/>
          </p:nvPr>
        </p:nvSpPr>
        <p:spPr>
          <a:xfrm>
            <a:off x="457200" y="557784"/>
            <a:ext cx="8198586" cy="365760"/>
          </a:xfrm>
        </p:spPr>
        <p:txBody>
          <a:bodyPr bIns="0"/>
          <a:lstStyle>
            <a:lvl1pPr>
              <a:buNone/>
              <a:defRPr sz="1400" b="0" i="0" baseline="0">
                <a:solidFill>
                  <a:schemeClr val="tx1"/>
                </a:solidFill>
                <a:latin typeface="Cambria" charset="0"/>
                <a:ea typeface="Cambria" charset="0"/>
                <a:cs typeface="Cambria" charset="0"/>
              </a:defRPr>
            </a:lvl1pPr>
          </a:lstStyle>
          <a:p>
            <a:pPr lvl="0"/>
            <a:r>
              <a:rPr lang="en-US" dirty="0"/>
              <a:t>Secondary description here in sentence case – keep to 1 line</a:t>
            </a:r>
          </a:p>
        </p:txBody>
      </p:sp>
      <p:sp>
        <p:nvSpPr>
          <p:cNvPr id="6"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313761195"/>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1 Screen Shot">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6100549" cy="5143500"/>
          </a:xfrm>
          <a:prstGeom prst="rect">
            <a:avLst/>
          </a:prstGeom>
          <a:solidFill>
            <a:schemeClr val="bg2">
              <a:lumMod val="75000"/>
              <a:alpha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accent5">
                  <a:lumMod val="50000"/>
                </a:schemeClr>
              </a:solidFill>
              <a:effectLst/>
              <a:latin typeface="Arial" charset="0"/>
              <a:ea typeface="ＭＳ Ｐゴシック" pitchFamily="108" charset="-128"/>
            </a:endParaRPr>
          </a:p>
        </p:txBody>
      </p:sp>
      <p:sp>
        <p:nvSpPr>
          <p:cNvPr id="3" name="Content Placeholder 2"/>
          <p:cNvSpPr>
            <a:spLocks noGrp="1"/>
          </p:cNvSpPr>
          <p:nvPr>
            <p:ph idx="1"/>
          </p:nvPr>
        </p:nvSpPr>
        <p:spPr>
          <a:xfrm>
            <a:off x="6354782" y="2328597"/>
            <a:ext cx="2475319" cy="2161516"/>
          </a:xfrm>
          <a:ln>
            <a:noFill/>
          </a:ln>
        </p:spPr>
        <p:txBody>
          <a:bodyPr/>
          <a:lstStyle>
            <a:lvl1pPr marL="0" indent="0">
              <a:lnSpc>
                <a:spcPct val="80000"/>
              </a:lnSpc>
              <a:buNone/>
              <a:defRPr sz="1800" spc="-50" baseline="0">
                <a:solidFill>
                  <a:schemeClr val="tx1"/>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6354782" y="1389361"/>
            <a:ext cx="1862484" cy="747172"/>
          </a:xfrm>
        </p:spPr>
        <p:txBody>
          <a:bodyPr bIns="45720" anchor="b"/>
          <a:lstStyle>
            <a:lvl1pPr>
              <a:lnSpc>
                <a:spcPct val="100000"/>
              </a:lnSpc>
              <a:defRPr b="0" i="0" spc="-50">
                <a:solidFill>
                  <a:schemeClr val="tx1"/>
                </a:solidFill>
              </a:defRPr>
            </a:lvl1pPr>
          </a:lstStyle>
          <a:p>
            <a:r>
              <a:rPr lang="en-US" dirty="0"/>
              <a:t>CLICK TO EDIT HEADLINE</a:t>
            </a: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77674" y="1183011"/>
            <a:ext cx="5213445" cy="2983500"/>
          </a:xfrm>
          <a:prstGeom prst="rect">
            <a:avLst/>
          </a:prstGeom>
        </p:spPr>
      </p:pic>
      <p:sp>
        <p:nvSpPr>
          <p:cNvPr id="4" name="Picture Placeholder 3"/>
          <p:cNvSpPr>
            <a:spLocks noGrp="1"/>
          </p:cNvSpPr>
          <p:nvPr>
            <p:ph type="pic" sz="quarter" idx="12" hasCustomPrompt="1"/>
          </p:nvPr>
        </p:nvSpPr>
        <p:spPr>
          <a:xfrm>
            <a:off x="1146175" y="1363960"/>
            <a:ext cx="3883025" cy="2446040"/>
          </a:xfrm>
        </p:spPr>
        <p:txBody>
          <a:bodyPr/>
          <a:lstStyle>
            <a:lvl1pPr marL="0" indent="0">
              <a:buFontTx/>
              <a:buNone/>
              <a:defRPr baseline="0">
                <a:solidFill>
                  <a:schemeClr val="bg1">
                    <a:lumMod val="95000"/>
                  </a:schemeClr>
                </a:solidFill>
              </a:defRPr>
            </a:lvl1pPr>
          </a:lstStyle>
          <a:p>
            <a:r>
              <a:rPr lang="en-US" dirty="0"/>
              <a:t>CLICK THIS ICON TO ADD PICTURE</a:t>
            </a:r>
          </a:p>
        </p:txBody>
      </p:sp>
    </p:spTree>
    <p:extLst>
      <p:ext uri="{BB962C8B-B14F-4D97-AF65-F5344CB8AC3E}">
        <p14:creationId xmlns:p14="http://schemas.microsoft.com/office/powerpoint/2010/main" val="59995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15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2 Screen 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bwMode="auto">
          <a:xfrm>
            <a:off x="-12700" y="0"/>
            <a:ext cx="3043451" cy="51435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7" name="Content Placeholder 2"/>
          <p:cNvSpPr>
            <a:spLocks noGrp="1"/>
          </p:cNvSpPr>
          <p:nvPr>
            <p:ph idx="1"/>
          </p:nvPr>
        </p:nvSpPr>
        <p:spPr>
          <a:xfrm>
            <a:off x="296882" y="2366697"/>
            <a:ext cx="2475319" cy="2161516"/>
          </a:xfrm>
          <a:ln>
            <a:noFill/>
          </a:ln>
        </p:spPr>
        <p:txBody>
          <a:bodyPr/>
          <a:lstStyle>
            <a:lvl1pPr marL="0" indent="0" algn="r">
              <a:lnSpc>
                <a:spcPct val="80000"/>
              </a:lnSpc>
              <a:buNone/>
              <a:defRPr sz="1800" spc="-50" baseline="0">
                <a:solidFill>
                  <a:schemeClr val="tx1">
                    <a:lumMod val="50000"/>
                  </a:schemeClr>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a:t>Click to edit Master text styles</a:t>
            </a:r>
          </a:p>
        </p:txBody>
      </p:sp>
      <p:sp>
        <p:nvSpPr>
          <p:cNvPr id="8" name="Title 1"/>
          <p:cNvSpPr>
            <a:spLocks noGrp="1"/>
          </p:cNvSpPr>
          <p:nvPr>
            <p:ph type="title" hasCustomPrompt="1"/>
          </p:nvPr>
        </p:nvSpPr>
        <p:spPr>
          <a:xfrm>
            <a:off x="296881" y="1427461"/>
            <a:ext cx="2475319" cy="747172"/>
          </a:xfrm>
        </p:spPr>
        <p:txBody>
          <a:bodyPr bIns="45720" anchor="b"/>
          <a:lstStyle>
            <a:lvl1pPr algn="r">
              <a:defRPr b="0" i="0" spc="-50">
                <a:solidFill>
                  <a:schemeClr val="tx1">
                    <a:lumMod val="50000"/>
                  </a:schemeClr>
                </a:solidFill>
              </a:defRPr>
            </a:lvl1pPr>
          </a:lstStyle>
          <a:p>
            <a:r>
              <a:rPr lang="en-US" dirty="0"/>
              <a:t>CLICK TO EDIT HEADLINE</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3474669" y="511492"/>
            <a:ext cx="5213445" cy="2983500"/>
          </a:xfrm>
          <a:prstGeom prst="rect">
            <a:avLst/>
          </a:prstGeom>
        </p:spPr>
      </p:pic>
      <p:sp>
        <p:nvSpPr>
          <p:cNvPr id="11" name="Picture Placeholder 3"/>
          <p:cNvSpPr>
            <a:spLocks noGrp="1"/>
          </p:cNvSpPr>
          <p:nvPr>
            <p:ph type="pic" sz="quarter" idx="12" hasCustomPrompt="1"/>
          </p:nvPr>
        </p:nvSpPr>
        <p:spPr>
          <a:xfrm>
            <a:off x="4143170" y="692441"/>
            <a:ext cx="3883025" cy="2446040"/>
          </a:xfrm>
        </p:spPr>
        <p:txBody>
          <a:bodyPr/>
          <a:lstStyle>
            <a:lvl1pPr marL="0" indent="0">
              <a:buFontTx/>
              <a:buNone/>
              <a:defRPr baseline="0">
                <a:solidFill>
                  <a:schemeClr val="bg1">
                    <a:lumMod val="95000"/>
                  </a:schemeClr>
                </a:solidFill>
              </a:defRPr>
            </a:lvl1pPr>
          </a:lstStyle>
          <a:p>
            <a:r>
              <a:rPr lang="en-US" dirty="0"/>
              <a:t>CLICK THIS ICON TO ADD PICTURE</a:t>
            </a:r>
          </a:p>
        </p:txBody>
      </p:sp>
      <p:sp>
        <p:nvSpPr>
          <p:cNvPr id="3" name="Text Placeholder 2"/>
          <p:cNvSpPr>
            <a:spLocks noGrp="1"/>
          </p:cNvSpPr>
          <p:nvPr>
            <p:ph type="body" sz="quarter" idx="13" hasCustomPrompt="1"/>
          </p:nvPr>
        </p:nvSpPr>
        <p:spPr>
          <a:xfrm>
            <a:off x="3481388" y="3746500"/>
            <a:ext cx="5207000" cy="989013"/>
          </a:xfrm>
        </p:spPr>
        <p:txBody>
          <a:bodyPr/>
          <a:lstStyle>
            <a:lvl1pPr marL="0" indent="0">
              <a:buNone/>
              <a:defRPr sz="1600">
                <a:solidFill>
                  <a:schemeClr val="bg1"/>
                </a:solidFill>
              </a:defRPr>
            </a:lvl1pPr>
            <a:lvl2pPr marL="287338" indent="0">
              <a:buNone/>
              <a:defRPr/>
            </a:lvl2pPr>
            <a:lvl3pPr marL="627062" indent="0">
              <a:buNone/>
              <a:defRPr/>
            </a:lvl3pPr>
            <a:lvl4pPr marL="914400" indent="0">
              <a:buNone/>
              <a:defRPr/>
            </a:lvl4pPr>
            <a:lvl5pPr marL="1254125" indent="0">
              <a:buNone/>
              <a:defRPr/>
            </a:lvl5pPr>
          </a:lstStyle>
          <a:p>
            <a:pPr lvl="0"/>
            <a:r>
              <a:rPr lang="en-US" dirty="0"/>
              <a:t>Insert test here to describe screen grab</a:t>
            </a:r>
          </a:p>
        </p:txBody>
      </p:sp>
    </p:spTree>
    <p:extLst>
      <p:ext uri="{BB962C8B-B14F-4D97-AF65-F5344CB8AC3E}">
        <p14:creationId xmlns:p14="http://schemas.microsoft.com/office/powerpoint/2010/main" val="184266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1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3 Screen 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341395" y="2065423"/>
            <a:ext cx="4082143" cy="1846396"/>
          </a:xfrm>
        </p:spPr>
        <p:txBody>
          <a:bodyPr bIns="45720" anchor="ctr"/>
          <a:lstStyle>
            <a:lvl1pPr algn="r">
              <a:lnSpc>
                <a:spcPct val="80000"/>
              </a:lnSpc>
              <a:defRPr sz="4400" b="1" i="0" spc="-50" baseline="0">
                <a:solidFill>
                  <a:srgbClr val="FFFFFF"/>
                </a:solidFill>
              </a:defRPr>
            </a:lvl1pPr>
          </a:lstStyle>
          <a:p>
            <a:r>
              <a:rPr lang="en-US" dirty="0"/>
              <a:t>Click to Edit Statement </a:t>
            </a:r>
          </a:p>
        </p:txBody>
      </p:sp>
      <p:sp>
        <p:nvSpPr>
          <p:cNvPr id="5" name="Content Placeholder 4"/>
          <p:cNvSpPr>
            <a:spLocks noGrp="1"/>
          </p:cNvSpPr>
          <p:nvPr>
            <p:ph sz="quarter" idx="16" hasCustomPrompt="1"/>
          </p:nvPr>
        </p:nvSpPr>
        <p:spPr>
          <a:xfrm>
            <a:off x="4722813" y="2065556"/>
            <a:ext cx="4114800" cy="1846263"/>
          </a:xfrm>
        </p:spPr>
        <p:txBody>
          <a:bodyPr/>
          <a:lstStyle>
            <a:lvl1pPr marL="0" indent="0">
              <a:buNone/>
              <a:defRPr sz="1600" baseline="0">
                <a:solidFill>
                  <a:schemeClr val="bg1"/>
                </a:solidFill>
              </a:defRPr>
            </a:lvl1pPr>
            <a:lvl2pPr marL="287338" indent="0">
              <a:buNone/>
              <a:defRPr/>
            </a:lvl2pPr>
            <a:lvl3pPr marL="627062" indent="0">
              <a:buNone/>
              <a:defRPr/>
            </a:lvl3pPr>
            <a:lvl4pPr marL="914400" indent="0">
              <a:buNone/>
              <a:defRPr/>
            </a:lvl4pPr>
            <a:lvl5pPr marL="1254125" indent="0">
              <a:buNone/>
              <a:defRPr/>
            </a:lvl5pPr>
          </a:lstStyle>
          <a:p>
            <a:pPr lvl="0"/>
            <a:r>
              <a:rPr lang="en-US" dirty="0"/>
              <a:t>Insert text into this space</a:t>
            </a:r>
          </a:p>
        </p:txBody>
      </p:sp>
    </p:spTree>
    <p:extLst>
      <p:ext uri="{BB962C8B-B14F-4D97-AF65-F5344CB8AC3E}">
        <p14:creationId xmlns:p14="http://schemas.microsoft.com/office/powerpoint/2010/main" val="10898957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2164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4816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5" name="Parallelogram 44"/>
          <p:cNvSpPr/>
          <p:nvPr userDrawn="1"/>
        </p:nvSpPr>
        <p:spPr bwMode="auto">
          <a:xfrm flipH="1">
            <a:off x="2385060" y="0"/>
            <a:ext cx="4648200" cy="5143500"/>
          </a:xfrm>
          <a:prstGeom prst="parallelogram">
            <a:avLst>
              <a:gd name="adj" fmla="val 31721"/>
            </a:avLst>
          </a:prstGeom>
          <a:solidFill>
            <a:schemeClr val="accent6">
              <a:alpha val="1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2" name="Title 1"/>
          <p:cNvSpPr>
            <a:spLocks noGrp="1"/>
          </p:cNvSpPr>
          <p:nvPr>
            <p:ph type="title" hasCustomPrompt="1"/>
          </p:nvPr>
        </p:nvSpPr>
        <p:spPr/>
        <p:txBody>
          <a:bodyPr/>
          <a:lstStyle/>
          <a:p>
            <a:r>
              <a:rPr lang="en-US"/>
              <a:t>AGENDA</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1"/>
                </a:solidFill>
                <a:latin typeface="Cambria" charset="0"/>
                <a:ea typeface="Cambria" charset="0"/>
                <a:cs typeface="Cambria" charset="0"/>
              </a:defRPr>
            </a:lvl1pPr>
          </a:lstStyle>
          <a:p>
            <a:pPr lvl="0"/>
            <a:r>
              <a:rPr lang="en-US"/>
              <a:t>Secondary description here in sentence case – keep to 1 line</a:t>
            </a:r>
          </a:p>
        </p:txBody>
      </p:sp>
      <p:sp>
        <p:nvSpPr>
          <p:cNvPr id="5" name="Isosceles Triangle 4"/>
          <p:cNvSpPr/>
          <p:nvPr userDrawn="1"/>
        </p:nvSpPr>
        <p:spPr>
          <a:xfrm rot="5400000">
            <a:off x="-33545" y="222085"/>
            <a:ext cx="369188" cy="30750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
        <p:nvSpPr>
          <p:cNvPr id="6" name="Oval 5"/>
          <p:cNvSpPr/>
          <p:nvPr userDrawn="1"/>
        </p:nvSpPr>
        <p:spPr bwMode="auto">
          <a:xfrm>
            <a:off x="8863374" y="4734882"/>
            <a:ext cx="297908" cy="297908"/>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7" name="TextBox 6"/>
          <p:cNvSpPr txBox="1"/>
          <p:nvPr userDrawn="1"/>
        </p:nvSpPr>
        <p:spPr>
          <a:xfrm>
            <a:off x="8548597" y="4817582"/>
            <a:ext cx="927463" cy="123111"/>
          </a:xfrm>
          <a:prstGeom prst="rect">
            <a:avLst/>
          </a:prstGeom>
          <a:noFill/>
        </p:spPr>
        <p:txBody>
          <a:bodyPr wrap="square" lIns="0" tIns="0" rIns="0" bIns="0" rtlCol="0" anchor="b">
            <a:spAutoFit/>
          </a:bodyPr>
          <a:lstStyle/>
          <a:p>
            <a:pPr algn="ctr"/>
            <a:fld id="{BC0FA351-5A70-4EC9-BE2D-E8D941B01E50}" type="slidenum">
              <a:rPr kumimoji="0" lang="en-US" sz="800" b="0" i="0" u="none" strike="noStrike" kern="1200" cap="none" spc="0" normalizeH="0" baseline="0" noProof="0" smtClean="0">
                <a:ln>
                  <a:noFill/>
                </a:ln>
                <a:solidFill>
                  <a:schemeClr val="bg1"/>
                </a:solidFill>
                <a:effectLst/>
                <a:uLnTx/>
                <a:uFillTx/>
                <a:latin typeface="Calibri"/>
                <a:ea typeface="ＭＳ Ｐゴシック" pitchFamily="108" charset="-128"/>
                <a:cs typeface="Calibri"/>
              </a:rPr>
              <a:pPr algn="ctr"/>
              <a:t>‹#›</a:t>
            </a:fld>
            <a:endParaRPr lang="en-US" sz="800">
              <a:solidFill>
                <a:schemeClr val="bg1"/>
              </a:solidFill>
              <a:latin typeface="Calibri"/>
              <a:cs typeface="Calibri"/>
            </a:endParaRPr>
          </a:p>
        </p:txBody>
      </p:sp>
      <p:sp>
        <p:nvSpPr>
          <p:cNvPr id="19" name="Oval 18"/>
          <p:cNvSpPr>
            <a:spLocks noChangeAspect="1"/>
          </p:cNvSpPr>
          <p:nvPr userDrawn="1"/>
        </p:nvSpPr>
        <p:spPr bwMode="auto">
          <a:xfrm>
            <a:off x="2503329" y="1085988"/>
            <a:ext cx="548640" cy="548640"/>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29" name="Text Placeholder 28"/>
          <p:cNvSpPr>
            <a:spLocks noGrp="1"/>
          </p:cNvSpPr>
          <p:nvPr userDrawn="1">
            <p:ph type="body" sz="quarter" idx="11" hasCustomPrompt="1"/>
          </p:nvPr>
        </p:nvSpPr>
        <p:spPr>
          <a:xfrm>
            <a:off x="3051970" y="1174573"/>
            <a:ext cx="5624302" cy="365760"/>
          </a:xfrm>
        </p:spPr>
        <p:txBody>
          <a:bodyPr lIns="91440" anchor="ctr"/>
          <a:lstStyle>
            <a:lvl1pPr marL="0" indent="0">
              <a:buNone/>
              <a:defRPr sz="1600">
                <a:solidFill>
                  <a:schemeClr val="tx1"/>
                </a:solidFill>
              </a:defRPr>
            </a:lvl1pPr>
            <a:lvl2pPr marL="287338" indent="0">
              <a:buNone/>
              <a:defRPr>
                <a:solidFill>
                  <a:schemeClr val="tx1"/>
                </a:solidFill>
              </a:defRPr>
            </a:lvl2pPr>
            <a:lvl3pPr marL="627062" indent="0">
              <a:buNone/>
              <a:defRPr>
                <a:solidFill>
                  <a:schemeClr val="tx1"/>
                </a:solidFill>
              </a:defRPr>
            </a:lvl3pPr>
            <a:lvl4pPr marL="914400" indent="0">
              <a:buNone/>
              <a:defRPr>
                <a:solidFill>
                  <a:schemeClr val="tx1"/>
                </a:solidFill>
              </a:defRPr>
            </a:lvl4pPr>
            <a:lvl5pPr marL="1254125" indent="0">
              <a:buNone/>
              <a:defRPr>
                <a:solidFill>
                  <a:schemeClr val="tx1"/>
                </a:solidFill>
              </a:defRPr>
            </a:lvl5pPr>
          </a:lstStyle>
          <a:p>
            <a:pPr lvl="0"/>
            <a:r>
              <a:rPr lang="en-US"/>
              <a:t>Agenda Item 1</a:t>
            </a:r>
          </a:p>
        </p:txBody>
      </p:sp>
      <p:sp>
        <p:nvSpPr>
          <p:cNvPr id="30" name="Text Placeholder 28"/>
          <p:cNvSpPr>
            <a:spLocks noGrp="1"/>
          </p:cNvSpPr>
          <p:nvPr userDrawn="1">
            <p:ph type="body" sz="quarter" idx="12" hasCustomPrompt="1"/>
          </p:nvPr>
        </p:nvSpPr>
        <p:spPr>
          <a:xfrm>
            <a:off x="3433751" y="2484279"/>
            <a:ext cx="5268289" cy="365760"/>
          </a:xfrm>
        </p:spPr>
        <p:txBody>
          <a:bodyPr lIns="91440" anchor="ctr"/>
          <a:lstStyle>
            <a:lvl1pPr marL="0" indent="0">
              <a:buNone/>
              <a:defRPr sz="1600">
                <a:solidFill>
                  <a:schemeClr val="tx1"/>
                </a:solidFill>
              </a:defRPr>
            </a:lvl1pPr>
            <a:lvl2pPr marL="287338" indent="0">
              <a:buNone/>
              <a:defRPr>
                <a:solidFill>
                  <a:schemeClr val="tx1"/>
                </a:solidFill>
              </a:defRPr>
            </a:lvl2pPr>
            <a:lvl3pPr marL="627062" indent="0">
              <a:buNone/>
              <a:defRPr>
                <a:solidFill>
                  <a:schemeClr val="tx1"/>
                </a:solidFill>
              </a:defRPr>
            </a:lvl3pPr>
            <a:lvl4pPr marL="914400" indent="0">
              <a:buNone/>
              <a:defRPr>
                <a:solidFill>
                  <a:schemeClr val="tx1"/>
                </a:solidFill>
              </a:defRPr>
            </a:lvl4pPr>
            <a:lvl5pPr marL="1254125" indent="0">
              <a:buNone/>
              <a:defRPr>
                <a:solidFill>
                  <a:schemeClr val="tx1"/>
                </a:solidFill>
              </a:defRPr>
            </a:lvl5pPr>
          </a:lstStyle>
          <a:p>
            <a:pPr lvl="0"/>
            <a:r>
              <a:rPr lang="en-US"/>
              <a:t>Agenda Item 3</a:t>
            </a:r>
          </a:p>
        </p:txBody>
      </p:sp>
      <p:sp>
        <p:nvSpPr>
          <p:cNvPr id="31" name="Text Placeholder 28"/>
          <p:cNvSpPr>
            <a:spLocks noGrp="1"/>
          </p:cNvSpPr>
          <p:nvPr userDrawn="1">
            <p:ph type="body" sz="quarter" idx="13" hasCustomPrompt="1"/>
          </p:nvPr>
        </p:nvSpPr>
        <p:spPr>
          <a:xfrm>
            <a:off x="3815533" y="3803260"/>
            <a:ext cx="4898799" cy="365760"/>
          </a:xfrm>
        </p:spPr>
        <p:txBody>
          <a:bodyPr lIns="91440" anchor="ctr"/>
          <a:lstStyle>
            <a:lvl1pPr marL="0" indent="0">
              <a:buNone/>
              <a:defRPr sz="1600">
                <a:solidFill>
                  <a:schemeClr val="tx1"/>
                </a:solidFill>
              </a:defRPr>
            </a:lvl1pPr>
            <a:lvl2pPr marL="287338" indent="0">
              <a:buNone/>
              <a:defRPr>
                <a:solidFill>
                  <a:schemeClr val="tx1"/>
                </a:solidFill>
              </a:defRPr>
            </a:lvl2pPr>
            <a:lvl3pPr marL="627062" indent="0">
              <a:buNone/>
              <a:defRPr>
                <a:solidFill>
                  <a:schemeClr val="tx1"/>
                </a:solidFill>
              </a:defRPr>
            </a:lvl3pPr>
            <a:lvl4pPr marL="914400" indent="0">
              <a:buNone/>
              <a:defRPr>
                <a:solidFill>
                  <a:schemeClr val="tx1"/>
                </a:solidFill>
              </a:defRPr>
            </a:lvl4pPr>
            <a:lvl5pPr marL="1254125" indent="0">
              <a:buNone/>
              <a:defRPr>
                <a:solidFill>
                  <a:schemeClr val="tx1"/>
                </a:solidFill>
              </a:defRPr>
            </a:lvl5pPr>
          </a:lstStyle>
          <a:p>
            <a:pPr lvl="0"/>
            <a:r>
              <a:rPr lang="en-US"/>
              <a:t>Agenda Item 5</a:t>
            </a:r>
          </a:p>
        </p:txBody>
      </p:sp>
      <p:sp>
        <p:nvSpPr>
          <p:cNvPr id="32" name="Text Placeholder 28"/>
          <p:cNvSpPr>
            <a:spLocks noGrp="1"/>
          </p:cNvSpPr>
          <p:nvPr userDrawn="1">
            <p:ph type="body" sz="quarter" idx="14" hasCustomPrompt="1"/>
          </p:nvPr>
        </p:nvSpPr>
        <p:spPr>
          <a:xfrm>
            <a:off x="3242860" y="1833886"/>
            <a:ext cx="5439556" cy="365760"/>
          </a:xfrm>
        </p:spPr>
        <p:txBody>
          <a:bodyPr lIns="91440" anchor="ctr"/>
          <a:lstStyle>
            <a:lvl1pPr marL="0" indent="0" algn="l">
              <a:buNone/>
              <a:defRPr sz="1600">
                <a:solidFill>
                  <a:schemeClr val="tx1"/>
                </a:solidFill>
              </a:defRPr>
            </a:lvl1pPr>
            <a:lvl2pPr marL="287338" indent="0">
              <a:buNone/>
              <a:defRPr>
                <a:solidFill>
                  <a:schemeClr val="tx1"/>
                </a:solidFill>
              </a:defRPr>
            </a:lvl2pPr>
            <a:lvl3pPr marL="627062" indent="0">
              <a:buNone/>
              <a:defRPr>
                <a:solidFill>
                  <a:schemeClr val="tx1"/>
                </a:solidFill>
              </a:defRPr>
            </a:lvl3pPr>
            <a:lvl4pPr marL="914400" indent="0">
              <a:buNone/>
              <a:defRPr>
                <a:solidFill>
                  <a:schemeClr val="tx1"/>
                </a:solidFill>
              </a:defRPr>
            </a:lvl4pPr>
            <a:lvl5pPr marL="1254125" indent="0">
              <a:buNone/>
              <a:defRPr>
                <a:solidFill>
                  <a:schemeClr val="tx1"/>
                </a:solidFill>
              </a:defRPr>
            </a:lvl5pPr>
          </a:lstStyle>
          <a:p>
            <a:pPr lvl="0"/>
            <a:r>
              <a:rPr lang="en-US"/>
              <a:t>Agenda Item 2</a:t>
            </a:r>
          </a:p>
        </p:txBody>
      </p:sp>
      <p:sp>
        <p:nvSpPr>
          <p:cNvPr id="33" name="Text Placeholder 28"/>
          <p:cNvSpPr>
            <a:spLocks noGrp="1"/>
          </p:cNvSpPr>
          <p:nvPr userDrawn="1">
            <p:ph type="body" sz="quarter" idx="15" hasCustomPrompt="1"/>
          </p:nvPr>
        </p:nvSpPr>
        <p:spPr>
          <a:xfrm>
            <a:off x="3624642" y="3143592"/>
            <a:ext cx="5083543" cy="365760"/>
          </a:xfrm>
        </p:spPr>
        <p:txBody>
          <a:bodyPr lIns="91440" anchor="ctr"/>
          <a:lstStyle>
            <a:lvl1pPr marL="0" indent="0" algn="l">
              <a:buNone/>
              <a:defRPr sz="1600">
                <a:solidFill>
                  <a:schemeClr val="tx1"/>
                </a:solidFill>
              </a:defRPr>
            </a:lvl1pPr>
            <a:lvl2pPr marL="287338" indent="0">
              <a:buNone/>
              <a:defRPr>
                <a:solidFill>
                  <a:schemeClr val="tx1"/>
                </a:solidFill>
              </a:defRPr>
            </a:lvl2pPr>
            <a:lvl3pPr marL="627062" indent="0">
              <a:buNone/>
              <a:defRPr>
                <a:solidFill>
                  <a:schemeClr val="tx1"/>
                </a:solidFill>
              </a:defRPr>
            </a:lvl3pPr>
            <a:lvl4pPr marL="914400" indent="0">
              <a:buNone/>
              <a:defRPr>
                <a:solidFill>
                  <a:schemeClr val="tx1"/>
                </a:solidFill>
              </a:defRPr>
            </a:lvl4pPr>
            <a:lvl5pPr marL="1254125" indent="0">
              <a:buNone/>
              <a:defRPr>
                <a:solidFill>
                  <a:schemeClr val="tx1"/>
                </a:solidFill>
              </a:defRPr>
            </a:lvl5pPr>
          </a:lstStyle>
          <a:p>
            <a:pPr lvl="0"/>
            <a:r>
              <a:rPr lang="en-US"/>
              <a:t>Agenda Item 4</a:t>
            </a:r>
          </a:p>
        </p:txBody>
      </p:sp>
      <p:sp>
        <p:nvSpPr>
          <p:cNvPr id="34" name="Text Placeholder 28"/>
          <p:cNvSpPr>
            <a:spLocks noGrp="1"/>
          </p:cNvSpPr>
          <p:nvPr userDrawn="1">
            <p:ph type="body" sz="quarter" idx="16" hasCustomPrompt="1"/>
          </p:nvPr>
        </p:nvSpPr>
        <p:spPr>
          <a:xfrm>
            <a:off x="4006425" y="4459720"/>
            <a:ext cx="4714052" cy="365760"/>
          </a:xfrm>
        </p:spPr>
        <p:txBody>
          <a:bodyPr lIns="91440" anchor="ctr"/>
          <a:lstStyle>
            <a:lvl1pPr marL="0" indent="0" algn="l">
              <a:buNone/>
              <a:defRPr sz="1600">
                <a:solidFill>
                  <a:schemeClr val="tx1"/>
                </a:solidFill>
              </a:defRPr>
            </a:lvl1pPr>
            <a:lvl2pPr marL="287338" indent="0">
              <a:buNone/>
              <a:defRPr>
                <a:solidFill>
                  <a:schemeClr val="tx1"/>
                </a:solidFill>
              </a:defRPr>
            </a:lvl2pPr>
            <a:lvl3pPr marL="627062" indent="0">
              <a:buNone/>
              <a:defRPr>
                <a:solidFill>
                  <a:schemeClr val="tx1"/>
                </a:solidFill>
              </a:defRPr>
            </a:lvl3pPr>
            <a:lvl4pPr marL="914400" indent="0">
              <a:buNone/>
              <a:defRPr>
                <a:solidFill>
                  <a:schemeClr val="tx1"/>
                </a:solidFill>
              </a:defRPr>
            </a:lvl4pPr>
            <a:lvl5pPr marL="1254125" indent="0">
              <a:buNone/>
              <a:defRPr>
                <a:solidFill>
                  <a:schemeClr val="tx1"/>
                </a:solidFill>
              </a:defRPr>
            </a:lvl5pPr>
          </a:lstStyle>
          <a:p>
            <a:pPr lvl="0"/>
            <a:r>
              <a:rPr lang="en-US"/>
              <a:t>Agenda Item 6</a:t>
            </a:r>
          </a:p>
        </p:txBody>
      </p:sp>
      <p:sp>
        <p:nvSpPr>
          <p:cNvPr id="36" name="Picture Placeholder 35"/>
          <p:cNvSpPr>
            <a:spLocks noGrp="1" noChangeAspect="1"/>
          </p:cNvSpPr>
          <p:nvPr userDrawn="1">
            <p:ph type="pic" sz="quarter" idx="17" hasCustomPrompt="1"/>
          </p:nvPr>
        </p:nvSpPr>
        <p:spPr>
          <a:xfrm>
            <a:off x="2594769" y="1177428"/>
            <a:ext cx="365760" cy="365760"/>
          </a:xfrm>
        </p:spPr>
        <p:txBody>
          <a:bodyPr anchor="ctr"/>
          <a:lstStyle>
            <a:lvl1pPr marL="0" indent="0" algn="ctr">
              <a:buNone/>
              <a:defRPr sz="800"/>
            </a:lvl1pPr>
          </a:lstStyle>
          <a:p>
            <a:r>
              <a:rPr lang="en-US"/>
              <a:t>Icon</a:t>
            </a:r>
          </a:p>
        </p:txBody>
      </p:sp>
      <p:sp>
        <p:nvSpPr>
          <p:cNvPr id="46" name="Oval 45"/>
          <p:cNvSpPr>
            <a:spLocks noChangeAspect="1"/>
          </p:cNvSpPr>
          <p:nvPr userDrawn="1"/>
        </p:nvSpPr>
        <p:spPr bwMode="auto">
          <a:xfrm>
            <a:off x="2694220" y="1742446"/>
            <a:ext cx="548640" cy="548640"/>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47" name="Picture Placeholder 35"/>
          <p:cNvSpPr>
            <a:spLocks noGrp="1" noChangeAspect="1"/>
          </p:cNvSpPr>
          <p:nvPr>
            <p:ph type="pic" sz="quarter" idx="18" hasCustomPrompt="1"/>
          </p:nvPr>
        </p:nvSpPr>
        <p:spPr>
          <a:xfrm>
            <a:off x="2777649" y="1833886"/>
            <a:ext cx="365760" cy="365760"/>
          </a:xfrm>
        </p:spPr>
        <p:txBody>
          <a:bodyPr anchor="ctr"/>
          <a:lstStyle>
            <a:lvl1pPr marL="0" indent="0" algn="ctr">
              <a:buNone/>
              <a:defRPr sz="800"/>
            </a:lvl1pPr>
          </a:lstStyle>
          <a:p>
            <a:r>
              <a:rPr lang="en-US"/>
              <a:t>Icon</a:t>
            </a:r>
          </a:p>
        </p:txBody>
      </p:sp>
      <p:sp>
        <p:nvSpPr>
          <p:cNvPr id="48" name="Oval 47"/>
          <p:cNvSpPr>
            <a:spLocks noChangeAspect="1"/>
          </p:cNvSpPr>
          <p:nvPr userDrawn="1"/>
        </p:nvSpPr>
        <p:spPr bwMode="auto">
          <a:xfrm>
            <a:off x="2885111" y="2398904"/>
            <a:ext cx="548640" cy="548640"/>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49" name="Picture Placeholder 35"/>
          <p:cNvSpPr>
            <a:spLocks noGrp="1" noChangeAspect="1"/>
          </p:cNvSpPr>
          <p:nvPr>
            <p:ph type="pic" sz="quarter" idx="19" hasCustomPrompt="1"/>
          </p:nvPr>
        </p:nvSpPr>
        <p:spPr>
          <a:xfrm>
            <a:off x="2976551" y="2484279"/>
            <a:ext cx="365760" cy="365760"/>
          </a:xfrm>
        </p:spPr>
        <p:txBody>
          <a:bodyPr anchor="ctr"/>
          <a:lstStyle>
            <a:lvl1pPr marL="0" indent="0" algn="ctr">
              <a:buNone/>
              <a:defRPr sz="800"/>
            </a:lvl1pPr>
          </a:lstStyle>
          <a:p>
            <a:r>
              <a:rPr lang="en-US"/>
              <a:t>Icon</a:t>
            </a:r>
          </a:p>
        </p:txBody>
      </p:sp>
      <p:sp>
        <p:nvSpPr>
          <p:cNvPr id="50" name="Oval 49"/>
          <p:cNvSpPr>
            <a:spLocks noChangeAspect="1"/>
          </p:cNvSpPr>
          <p:nvPr userDrawn="1"/>
        </p:nvSpPr>
        <p:spPr bwMode="auto">
          <a:xfrm>
            <a:off x="3076002" y="3055362"/>
            <a:ext cx="548640" cy="548640"/>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51" name="Picture Placeholder 35"/>
          <p:cNvSpPr>
            <a:spLocks noGrp="1" noChangeAspect="1"/>
          </p:cNvSpPr>
          <p:nvPr>
            <p:ph type="pic" sz="quarter" idx="20" hasCustomPrompt="1"/>
          </p:nvPr>
        </p:nvSpPr>
        <p:spPr>
          <a:xfrm>
            <a:off x="3167442" y="3146802"/>
            <a:ext cx="365760" cy="365760"/>
          </a:xfrm>
        </p:spPr>
        <p:txBody>
          <a:bodyPr anchor="ctr"/>
          <a:lstStyle>
            <a:lvl1pPr marL="0" indent="0" algn="ctr">
              <a:buNone/>
              <a:defRPr sz="800"/>
            </a:lvl1pPr>
          </a:lstStyle>
          <a:p>
            <a:r>
              <a:rPr lang="en-US"/>
              <a:t>Icon</a:t>
            </a:r>
          </a:p>
        </p:txBody>
      </p:sp>
      <p:sp>
        <p:nvSpPr>
          <p:cNvPr id="52" name="Oval 51"/>
          <p:cNvSpPr>
            <a:spLocks noChangeAspect="1"/>
          </p:cNvSpPr>
          <p:nvPr userDrawn="1"/>
        </p:nvSpPr>
        <p:spPr bwMode="auto">
          <a:xfrm>
            <a:off x="3266893" y="3711820"/>
            <a:ext cx="548640" cy="548640"/>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53" name="Picture Placeholder 35"/>
          <p:cNvSpPr>
            <a:spLocks noGrp="1" noChangeAspect="1"/>
          </p:cNvSpPr>
          <p:nvPr>
            <p:ph type="pic" sz="quarter" idx="21" hasCustomPrompt="1"/>
          </p:nvPr>
        </p:nvSpPr>
        <p:spPr>
          <a:xfrm>
            <a:off x="3358333" y="3803260"/>
            <a:ext cx="365760" cy="365760"/>
          </a:xfrm>
        </p:spPr>
        <p:txBody>
          <a:bodyPr anchor="ctr"/>
          <a:lstStyle>
            <a:lvl1pPr marL="0" indent="0" algn="ctr">
              <a:buNone/>
              <a:defRPr sz="800"/>
            </a:lvl1pPr>
          </a:lstStyle>
          <a:p>
            <a:r>
              <a:rPr lang="en-US"/>
              <a:t>Icon</a:t>
            </a:r>
          </a:p>
        </p:txBody>
      </p:sp>
      <p:sp>
        <p:nvSpPr>
          <p:cNvPr id="54" name="Oval 53"/>
          <p:cNvSpPr>
            <a:spLocks noChangeAspect="1"/>
          </p:cNvSpPr>
          <p:nvPr userDrawn="1"/>
        </p:nvSpPr>
        <p:spPr bwMode="auto">
          <a:xfrm>
            <a:off x="3457786" y="4368280"/>
            <a:ext cx="548640" cy="548640"/>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55" name="Picture Placeholder 35"/>
          <p:cNvSpPr>
            <a:spLocks noGrp="1" noChangeAspect="1"/>
          </p:cNvSpPr>
          <p:nvPr>
            <p:ph type="pic" sz="quarter" idx="22" hasCustomPrompt="1"/>
          </p:nvPr>
        </p:nvSpPr>
        <p:spPr>
          <a:xfrm>
            <a:off x="3549226" y="4459720"/>
            <a:ext cx="365760" cy="365760"/>
          </a:xfrm>
        </p:spPr>
        <p:txBody>
          <a:bodyPr anchor="ctr"/>
          <a:lstStyle>
            <a:lvl1pPr marL="0" indent="0" algn="ctr">
              <a:buNone/>
              <a:defRPr sz="800"/>
            </a:lvl1pPr>
          </a:lstStyle>
          <a:p>
            <a:r>
              <a:rPr lang="en-US"/>
              <a:t>Icon</a:t>
            </a:r>
          </a:p>
        </p:txBody>
      </p:sp>
    </p:spTree>
    <p:extLst>
      <p:ext uri="{BB962C8B-B14F-4D97-AF65-F5344CB8AC3E}">
        <p14:creationId xmlns:p14="http://schemas.microsoft.com/office/powerpoint/2010/main" val="23564617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INTRODUC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INTRODUCTIONS</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a:t>Secondary description here in sentence case – keep to 1 line</a:t>
            </a:r>
          </a:p>
        </p:txBody>
      </p:sp>
      <p:sp>
        <p:nvSpPr>
          <p:cNvPr id="5" name="Isosceles Triangle 4"/>
          <p:cNvSpPr/>
          <p:nvPr userDrawn="1"/>
        </p:nvSpPr>
        <p:spPr>
          <a:xfrm rot="5400000">
            <a:off x="-33545" y="222085"/>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
        <p:nvSpPr>
          <p:cNvPr id="6" name="Oval 5"/>
          <p:cNvSpPr/>
          <p:nvPr userDrawn="1"/>
        </p:nvSpPr>
        <p:spPr bwMode="auto">
          <a:xfrm>
            <a:off x="8688114" y="4734882"/>
            <a:ext cx="297908" cy="297908"/>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7" name="TextBox 6"/>
          <p:cNvSpPr txBox="1"/>
          <p:nvPr userDrawn="1"/>
        </p:nvSpPr>
        <p:spPr>
          <a:xfrm>
            <a:off x="8373337" y="4817582"/>
            <a:ext cx="927463" cy="123111"/>
          </a:xfrm>
          <a:prstGeom prst="rect">
            <a:avLst/>
          </a:prstGeom>
          <a:noFill/>
        </p:spPr>
        <p:txBody>
          <a:bodyPr wrap="square" lIns="0" tIns="0" rIns="0" bIns="0" rtlCol="0" anchor="b">
            <a:spAutoFit/>
          </a:bodyPr>
          <a:lstStyle/>
          <a:p>
            <a:pPr algn="ctr"/>
            <a:fld id="{BC0FA351-5A70-4EC9-BE2D-E8D941B01E50}" type="slidenum">
              <a:rPr kumimoji="0" lang="en-US" sz="800" b="0" i="0" u="none" strike="noStrike" kern="1200" cap="none" spc="0" normalizeH="0" baseline="0" noProof="0" smtClean="0">
                <a:ln>
                  <a:noFill/>
                </a:ln>
                <a:solidFill>
                  <a:schemeClr val="tx1"/>
                </a:solidFill>
                <a:effectLst/>
                <a:uLnTx/>
                <a:uFillTx/>
                <a:latin typeface="Calibri"/>
                <a:ea typeface="ＭＳ Ｐゴシック" pitchFamily="108" charset="-128"/>
                <a:cs typeface="Calibri"/>
              </a:rPr>
              <a:pPr algn="ctr"/>
              <a:t>‹#›</a:t>
            </a:fld>
            <a:endParaRPr lang="en-US" sz="800">
              <a:solidFill>
                <a:schemeClr val="tx1"/>
              </a:solidFill>
              <a:latin typeface="Calibri"/>
              <a:cs typeface="Calibri"/>
            </a:endParaRPr>
          </a:p>
        </p:txBody>
      </p:sp>
      <p:sp>
        <p:nvSpPr>
          <p:cNvPr id="8" name="Picture Placeholder 7"/>
          <p:cNvSpPr>
            <a:spLocks noGrp="1"/>
          </p:cNvSpPr>
          <p:nvPr>
            <p:ph type="pic" sz="quarter" idx="11"/>
          </p:nvPr>
        </p:nvSpPr>
        <p:spPr>
          <a:xfrm>
            <a:off x="1409065" y="1573412"/>
            <a:ext cx="1327150" cy="1327150"/>
          </a:xfrm>
        </p:spPr>
        <p:txBody>
          <a:bodyPr/>
          <a:lstStyle>
            <a:lvl1pPr marL="0" indent="0" algn="ctr">
              <a:buNone/>
              <a:defRPr sz="1200"/>
            </a:lvl1pPr>
          </a:lstStyle>
          <a:p>
            <a:endParaRPr lang="en-US"/>
          </a:p>
        </p:txBody>
      </p:sp>
      <p:sp>
        <p:nvSpPr>
          <p:cNvPr id="9" name="Picture Placeholder 7"/>
          <p:cNvSpPr>
            <a:spLocks noGrp="1"/>
          </p:cNvSpPr>
          <p:nvPr>
            <p:ph type="pic" sz="quarter" idx="12"/>
          </p:nvPr>
        </p:nvSpPr>
        <p:spPr>
          <a:xfrm>
            <a:off x="3064933" y="1573412"/>
            <a:ext cx="1325880" cy="1325880"/>
          </a:xfrm>
        </p:spPr>
        <p:txBody>
          <a:bodyPr/>
          <a:lstStyle>
            <a:lvl1pPr marL="0" indent="0" algn="ctr">
              <a:buNone/>
              <a:defRPr sz="1200"/>
            </a:lvl1pPr>
          </a:lstStyle>
          <a:p>
            <a:endParaRPr lang="en-US"/>
          </a:p>
        </p:txBody>
      </p:sp>
      <p:sp>
        <p:nvSpPr>
          <p:cNvPr id="10" name="Picture Placeholder 7"/>
          <p:cNvSpPr>
            <a:spLocks noGrp="1"/>
          </p:cNvSpPr>
          <p:nvPr>
            <p:ph type="pic" sz="quarter" idx="13"/>
          </p:nvPr>
        </p:nvSpPr>
        <p:spPr>
          <a:xfrm>
            <a:off x="4719531" y="1573412"/>
            <a:ext cx="1325880" cy="1325880"/>
          </a:xfrm>
        </p:spPr>
        <p:txBody>
          <a:bodyPr/>
          <a:lstStyle>
            <a:lvl1pPr marL="0" indent="0" algn="ctr">
              <a:buNone/>
              <a:defRPr sz="1200"/>
            </a:lvl1pPr>
          </a:lstStyle>
          <a:p>
            <a:endParaRPr lang="en-US"/>
          </a:p>
        </p:txBody>
      </p:sp>
      <p:sp>
        <p:nvSpPr>
          <p:cNvPr id="11" name="Picture Placeholder 7"/>
          <p:cNvSpPr>
            <a:spLocks noGrp="1"/>
          </p:cNvSpPr>
          <p:nvPr>
            <p:ph type="pic" sz="quarter" idx="14"/>
          </p:nvPr>
        </p:nvSpPr>
        <p:spPr>
          <a:xfrm>
            <a:off x="6374130" y="1573412"/>
            <a:ext cx="1325880" cy="1325880"/>
          </a:xfrm>
        </p:spPr>
        <p:txBody>
          <a:bodyPr/>
          <a:lstStyle>
            <a:lvl1pPr marL="0" indent="0" algn="ctr">
              <a:buNone/>
              <a:defRPr sz="1200"/>
            </a:lvl1pPr>
          </a:lstStyle>
          <a:p>
            <a:endParaRPr lang="en-US"/>
          </a:p>
        </p:txBody>
      </p:sp>
      <p:sp>
        <p:nvSpPr>
          <p:cNvPr id="15" name="Text Placeholder 14"/>
          <p:cNvSpPr>
            <a:spLocks noGrp="1"/>
          </p:cNvSpPr>
          <p:nvPr>
            <p:ph type="body" sz="quarter" idx="15" hasCustomPrompt="1"/>
          </p:nvPr>
        </p:nvSpPr>
        <p:spPr>
          <a:xfrm>
            <a:off x="1402715" y="3179803"/>
            <a:ext cx="1333500" cy="1325563"/>
          </a:xfrm>
        </p:spPr>
        <p:txBody>
          <a:bodyPr/>
          <a:lstStyle>
            <a:lvl1pPr marL="0" indent="0" algn="ctr">
              <a:lnSpc>
                <a:spcPct val="100000"/>
              </a:lnSpc>
              <a:spcBef>
                <a:spcPts val="0"/>
              </a:spcBef>
              <a:buNone/>
              <a:defRPr sz="1200"/>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a:t>Name</a:t>
            </a:r>
          </a:p>
          <a:p>
            <a:pPr lvl="0"/>
            <a:r>
              <a:rPr lang="en-US"/>
              <a:t>Title</a:t>
            </a:r>
          </a:p>
        </p:txBody>
      </p:sp>
      <p:sp>
        <p:nvSpPr>
          <p:cNvPr id="25" name="Text Placeholder 14"/>
          <p:cNvSpPr>
            <a:spLocks noGrp="1"/>
          </p:cNvSpPr>
          <p:nvPr>
            <p:ph type="body" sz="quarter" idx="16" hasCustomPrompt="1"/>
          </p:nvPr>
        </p:nvSpPr>
        <p:spPr>
          <a:xfrm>
            <a:off x="3061970" y="3179802"/>
            <a:ext cx="1333500" cy="1325563"/>
          </a:xfrm>
        </p:spPr>
        <p:txBody>
          <a:bodyPr/>
          <a:lstStyle>
            <a:lvl1pPr marL="0" indent="0" algn="ctr">
              <a:lnSpc>
                <a:spcPct val="100000"/>
              </a:lnSpc>
              <a:spcBef>
                <a:spcPts val="0"/>
              </a:spcBef>
              <a:buNone/>
              <a:defRPr sz="1200"/>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a:t>Name</a:t>
            </a:r>
          </a:p>
          <a:p>
            <a:pPr lvl="0"/>
            <a:r>
              <a:rPr lang="en-US"/>
              <a:t>Title</a:t>
            </a:r>
          </a:p>
        </p:txBody>
      </p:sp>
      <p:sp>
        <p:nvSpPr>
          <p:cNvPr id="26" name="Text Placeholder 14"/>
          <p:cNvSpPr>
            <a:spLocks noGrp="1"/>
          </p:cNvSpPr>
          <p:nvPr>
            <p:ph type="body" sz="quarter" idx="17" hasCustomPrompt="1"/>
          </p:nvPr>
        </p:nvSpPr>
        <p:spPr>
          <a:xfrm>
            <a:off x="4718050" y="3179802"/>
            <a:ext cx="1333500" cy="1325563"/>
          </a:xfrm>
        </p:spPr>
        <p:txBody>
          <a:bodyPr/>
          <a:lstStyle>
            <a:lvl1pPr marL="0" indent="0" algn="ctr">
              <a:lnSpc>
                <a:spcPct val="100000"/>
              </a:lnSpc>
              <a:spcBef>
                <a:spcPts val="0"/>
              </a:spcBef>
              <a:buNone/>
              <a:defRPr sz="1200"/>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a:t>Name</a:t>
            </a:r>
          </a:p>
          <a:p>
            <a:pPr lvl="0"/>
            <a:r>
              <a:rPr lang="en-US"/>
              <a:t>Title</a:t>
            </a:r>
          </a:p>
        </p:txBody>
      </p:sp>
      <p:sp>
        <p:nvSpPr>
          <p:cNvPr id="27" name="Text Placeholder 14"/>
          <p:cNvSpPr>
            <a:spLocks noGrp="1"/>
          </p:cNvSpPr>
          <p:nvPr>
            <p:ph type="body" sz="quarter" idx="18" hasCustomPrompt="1"/>
          </p:nvPr>
        </p:nvSpPr>
        <p:spPr>
          <a:xfrm>
            <a:off x="6374130" y="3179801"/>
            <a:ext cx="1333500" cy="1325563"/>
          </a:xfrm>
        </p:spPr>
        <p:txBody>
          <a:bodyPr/>
          <a:lstStyle>
            <a:lvl1pPr marL="0" indent="0" algn="ctr">
              <a:lnSpc>
                <a:spcPct val="100000"/>
              </a:lnSpc>
              <a:spcBef>
                <a:spcPts val="0"/>
              </a:spcBef>
              <a:buNone/>
              <a:defRPr sz="1200"/>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a:t>Name</a:t>
            </a:r>
          </a:p>
          <a:p>
            <a:pPr lvl="0"/>
            <a:r>
              <a:rPr lang="en-US"/>
              <a:t>Title</a:t>
            </a:r>
          </a:p>
        </p:txBody>
      </p:sp>
      <p:sp>
        <p:nvSpPr>
          <p:cNvPr id="3" name="Rectangle 2"/>
          <p:cNvSpPr/>
          <p:nvPr userDrawn="1"/>
        </p:nvSpPr>
        <p:spPr bwMode="auto">
          <a:xfrm>
            <a:off x="1409065" y="2897130"/>
            <a:ext cx="1327150" cy="95368"/>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16" name="Rectangle 15"/>
          <p:cNvSpPr/>
          <p:nvPr userDrawn="1"/>
        </p:nvSpPr>
        <p:spPr bwMode="auto">
          <a:xfrm>
            <a:off x="3063981" y="2896494"/>
            <a:ext cx="1327150" cy="95368"/>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17" name="Rectangle 16"/>
          <p:cNvSpPr/>
          <p:nvPr userDrawn="1"/>
        </p:nvSpPr>
        <p:spPr bwMode="auto">
          <a:xfrm>
            <a:off x="4718896" y="2896494"/>
            <a:ext cx="1327150" cy="95368"/>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
        <p:nvSpPr>
          <p:cNvPr id="18" name="Rectangle 17"/>
          <p:cNvSpPr/>
          <p:nvPr userDrawn="1"/>
        </p:nvSpPr>
        <p:spPr bwMode="auto">
          <a:xfrm>
            <a:off x="6376245" y="2896494"/>
            <a:ext cx="1327150" cy="95368"/>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08" charset="-128"/>
            </a:endParaRPr>
          </a:p>
        </p:txBody>
      </p:sp>
    </p:spTree>
    <p:extLst>
      <p:ext uri="{BB962C8B-B14F-4D97-AF65-F5344CB8AC3E}">
        <p14:creationId xmlns:p14="http://schemas.microsoft.com/office/powerpoint/2010/main" val="20777504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1_Title Slide V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riangle 6"/>
          <p:cNvSpPr/>
          <p:nvPr userDrawn="1"/>
        </p:nvSpPr>
        <p:spPr bwMode="auto">
          <a:xfrm rot="5400000" flipH="1">
            <a:off x="-75280" y="266863"/>
            <a:ext cx="748211" cy="645009"/>
          </a:xfrm>
          <a:prstGeom prst="triangle">
            <a:avLst/>
          </a:prstGeom>
          <a:solidFill>
            <a:srgbClr val="FDDA2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65A"/>
              </a:solidFill>
              <a:effectLst/>
              <a:uLnTx/>
              <a:uFillTx/>
            </a:endParaRPr>
          </a:p>
        </p:txBody>
      </p:sp>
      <p:pic>
        <p:nvPicPr>
          <p:cNvPr id="11" name="Picture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840444" y="3111061"/>
            <a:ext cx="2854690" cy="1819957"/>
          </a:xfrm>
          <a:prstGeom prst="rect">
            <a:avLst/>
          </a:prstGeom>
          <a:effectLst>
            <a:outerShdw blurRad="50800" dist="38100" dir="5400000" algn="t" rotWithShape="0">
              <a:prstClr val="black">
                <a:alpha val="40000"/>
              </a:prstClr>
            </a:outerShdw>
          </a:effectLst>
        </p:spPr>
      </p:pic>
      <p:sp>
        <p:nvSpPr>
          <p:cNvPr id="5" name="Text Placeholder 2"/>
          <p:cNvSpPr>
            <a:spLocks noGrp="1"/>
          </p:cNvSpPr>
          <p:nvPr>
            <p:ph type="body" sz="quarter" idx="10" hasCustomPrompt="1"/>
          </p:nvPr>
        </p:nvSpPr>
        <p:spPr>
          <a:xfrm>
            <a:off x="620713" y="429768"/>
            <a:ext cx="8023225" cy="357187"/>
          </a:xfrm>
        </p:spPr>
        <p:txBody>
          <a:bodyPr lIns="91440" tIns="45720" rIns="91440" bIns="45720" anchor="ctr"/>
          <a:lstStyle>
            <a:lvl1pPr marL="0" indent="0">
              <a:buNone/>
              <a:defRPr>
                <a:solidFill>
                  <a:schemeClr val="bg1"/>
                </a:solidFill>
                <a:latin typeface="+mn-lt"/>
              </a:defRPr>
            </a:lvl1pPr>
            <a:lvl2pPr marL="287338" indent="0">
              <a:buNone/>
              <a:defRPr>
                <a:solidFill>
                  <a:schemeClr val="tx1"/>
                </a:solidFill>
                <a:latin typeface="+mn-lt"/>
              </a:defRPr>
            </a:lvl2pPr>
            <a:lvl3pPr marL="627062" indent="0">
              <a:buNone/>
              <a:defRPr>
                <a:solidFill>
                  <a:schemeClr val="tx1"/>
                </a:solidFill>
                <a:latin typeface="+mn-lt"/>
              </a:defRPr>
            </a:lvl3pPr>
            <a:lvl4pPr marL="914400" indent="0">
              <a:buNone/>
              <a:defRPr>
                <a:solidFill>
                  <a:schemeClr val="tx1"/>
                </a:solidFill>
                <a:latin typeface="+mn-lt"/>
              </a:defRPr>
            </a:lvl4pPr>
            <a:lvl5pPr marL="1254125" indent="0">
              <a:buNone/>
              <a:defRPr>
                <a:solidFill>
                  <a:schemeClr val="tx1"/>
                </a:solidFill>
                <a:latin typeface="+mn-lt"/>
              </a:defRPr>
            </a:lvl5pPr>
          </a:lstStyle>
          <a:p>
            <a:pPr lvl="0"/>
            <a:r>
              <a:rPr lang="en-US" dirty="0"/>
              <a:t>Session Title</a:t>
            </a:r>
          </a:p>
        </p:txBody>
      </p:sp>
    </p:spTree>
    <p:extLst>
      <p:ext uri="{BB962C8B-B14F-4D97-AF65-F5344CB8AC3E}">
        <p14:creationId xmlns:p14="http://schemas.microsoft.com/office/powerpoint/2010/main" val="13967397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Title Slide V1">
    <p:bg>
      <p:bgPr>
        <a:solidFill>
          <a:schemeClr val="accent3"/>
        </a:solidFill>
        <a:effectLst/>
      </p:bgPr>
    </p:bg>
    <p:spTree>
      <p:nvGrpSpPr>
        <p:cNvPr id="1" name=""/>
        <p:cNvGrpSpPr/>
        <p:nvPr/>
      </p:nvGrpSpPr>
      <p:grpSpPr>
        <a:xfrm>
          <a:off x="0" y="0"/>
          <a:ext cx="0" cy="0"/>
          <a:chOff x="0" y="0"/>
          <a:chExt cx="0" cy="0"/>
        </a:xfrm>
      </p:grpSpPr>
      <p:sp>
        <p:nvSpPr>
          <p:cNvPr id="19" name="Triangle 18"/>
          <p:cNvSpPr/>
          <p:nvPr userDrawn="1"/>
        </p:nvSpPr>
        <p:spPr bwMode="auto">
          <a:xfrm rot="5400000" flipH="1">
            <a:off x="-75280" y="266863"/>
            <a:ext cx="748211" cy="645009"/>
          </a:xfrm>
          <a:prstGeom prst="triangle">
            <a:avLst/>
          </a:prstGeom>
          <a:solidFill>
            <a:srgbClr val="FDDA2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65A"/>
              </a:solidFill>
              <a:effectLst/>
              <a:uLnTx/>
              <a:uFillTx/>
            </a:endParaRPr>
          </a:p>
        </p:txBody>
      </p:sp>
      <p:sp>
        <p:nvSpPr>
          <p:cNvPr id="4" name="Rectangle 3"/>
          <p:cNvSpPr/>
          <p:nvPr userDrawn="1"/>
        </p:nvSpPr>
        <p:spPr bwMode="auto">
          <a:xfrm>
            <a:off x="8313683" y="4740166"/>
            <a:ext cx="830317" cy="403334"/>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121670" y="-340121"/>
            <a:ext cx="4148454" cy="5525661"/>
          </a:xfrm>
          <a:prstGeom prst="rect">
            <a:avLst/>
          </a:prstGeom>
        </p:spPr>
      </p:pic>
      <p:sp>
        <p:nvSpPr>
          <p:cNvPr id="3" name="Text Placeholder 2"/>
          <p:cNvSpPr>
            <a:spLocks noGrp="1"/>
          </p:cNvSpPr>
          <p:nvPr>
            <p:ph type="body" sz="quarter" idx="10" hasCustomPrompt="1"/>
          </p:nvPr>
        </p:nvSpPr>
        <p:spPr>
          <a:xfrm>
            <a:off x="620713" y="429768"/>
            <a:ext cx="4623949" cy="357187"/>
          </a:xfrm>
        </p:spPr>
        <p:txBody>
          <a:bodyPr lIns="91440" tIns="45720" rIns="91440" bIns="45720" anchor="ctr"/>
          <a:lstStyle>
            <a:lvl1pPr marL="0" indent="0">
              <a:buNone/>
              <a:defRPr>
                <a:solidFill>
                  <a:schemeClr val="bg1"/>
                </a:solidFill>
                <a:latin typeface="+mn-lt"/>
              </a:defRPr>
            </a:lvl1pPr>
            <a:lvl2pPr marL="287338" indent="0">
              <a:buNone/>
              <a:defRPr>
                <a:solidFill>
                  <a:schemeClr val="tx1"/>
                </a:solidFill>
                <a:latin typeface="+mn-lt"/>
              </a:defRPr>
            </a:lvl2pPr>
            <a:lvl3pPr marL="627062" indent="0">
              <a:buNone/>
              <a:defRPr>
                <a:solidFill>
                  <a:schemeClr val="tx1"/>
                </a:solidFill>
                <a:latin typeface="+mn-lt"/>
              </a:defRPr>
            </a:lvl3pPr>
            <a:lvl4pPr marL="914400" indent="0">
              <a:buNone/>
              <a:defRPr>
                <a:solidFill>
                  <a:schemeClr val="tx1"/>
                </a:solidFill>
                <a:latin typeface="+mn-lt"/>
              </a:defRPr>
            </a:lvl4pPr>
            <a:lvl5pPr marL="1254125" indent="0">
              <a:buNone/>
              <a:defRPr>
                <a:solidFill>
                  <a:schemeClr val="tx1"/>
                </a:solidFill>
                <a:latin typeface="+mn-lt"/>
              </a:defRPr>
            </a:lvl5pPr>
          </a:lstStyle>
          <a:p>
            <a:pPr lvl="0"/>
            <a:r>
              <a:rPr lang="en-US" dirty="0"/>
              <a:t>Session Title</a:t>
            </a:r>
          </a:p>
        </p:txBody>
      </p:sp>
      <p:pic>
        <p:nvPicPr>
          <p:cNvPr id="7" name="Picture 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925027" y="3026978"/>
            <a:ext cx="2854690" cy="1819957"/>
          </a:xfrm>
          <a:prstGeom prst="rect">
            <a:avLst/>
          </a:prstGeom>
          <a:effectLst>
            <a:outerShdw blurRad="76200" dist="38100" dir="5400000" algn="t" rotWithShape="0">
              <a:prstClr val="black">
                <a:alpha val="80000"/>
              </a:prstClr>
            </a:outerShdw>
          </a:effectLst>
        </p:spPr>
      </p:pic>
    </p:spTree>
    <p:extLst>
      <p:ext uri="{BB962C8B-B14F-4D97-AF65-F5344CB8AC3E}">
        <p14:creationId xmlns:p14="http://schemas.microsoft.com/office/powerpoint/2010/main" val="37514476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Title Slide V1">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08000" y="-44450"/>
            <a:ext cx="10160000" cy="5232400"/>
          </a:xfrm>
          <a:prstGeom prst="rect">
            <a:avLst/>
          </a:prstGeom>
        </p:spPr>
      </p:pic>
      <p:sp>
        <p:nvSpPr>
          <p:cNvPr id="19" name="Triangle 18"/>
          <p:cNvSpPr/>
          <p:nvPr userDrawn="1"/>
        </p:nvSpPr>
        <p:spPr bwMode="auto">
          <a:xfrm rot="5400000" flipH="1">
            <a:off x="-75280" y="266863"/>
            <a:ext cx="748211" cy="645009"/>
          </a:xfrm>
          <a:prstGeom prst="triangle">
            <a:avLst/>
          </a:prstGeom>
          <a:solidFill>
            <a:srgbClr val="FDDA2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65A"/>
              </a:solidFill>
              <a:effectLst/>
              <a:uLnTx/>
              <a:uFillTx/>
            </a:endParaRPr>
          </a:p>
        </p:txBody>
      </p:sp>
      <p:sp>
        <p:nvSpPr>
          <p:cNvPr id="3" name="Text Placeholder 2"/>
          <p:cNvSpPr>
            <a:spLocks noGrp="1"/>
          </p:cNvSpPr>
          <p:nvPr>
            <p:ph type="body" sz="quarter" idx="10" hasCustomPrompt="1"/>
          </p:nvPr>
        </p:nvSpPr>
        <p:spPr>
          <a:xfrm>
            <a:off x="620713" y="429768"/>
            <a:ext cx="4623949" cy="357187"/>
          </a:xfrm>
        </p:spPr>
        <p:txBody>
          <a:bodyPr lIns="91440" tIns="45720" rIns="91440" bIns="45720" anchor="ctr"/>
          <a:lstStyle>
            <a:lvl1pPr marL="0" indent="0">
              <a:buNone/>
              <a:defRPr>
                <a:solidFill>
                  <a:schemeClr val="tx1"/>
                </a:solidFill>
                <a:latin typeface="+mn-lt"/>
              </a:defRPr>
            </a:lvl1pPr>
            <a:lvl2pPr marL="287338" indent="0">
              <a:buNone/>
              <a:defRPr>
                <a:solidFill>
                  <a:schemeClr val="tx1"/>
                </a:solidFill>
                <a:latin typeface="+mn-lt"/>
              </a:defRPr>
            </a:lvl2pPr>
            <a:lvl3pPr marL="627062" indent="0">
              <a:buNone/>
              <a:defRPr>
                <a:solidFill>
                  <a:schemeClr val="tx1"/>
                </a:solidFill>
                <a:latin typeface="+mn-lt"/>
              </a:defRPr>
            </a:lvl3pPr>
            <a:lvl4pPr marL="914400" indent="0">
              <a:buNone/>
              <a:defRPr>
                <a:solidFill>
                  <a:schemeClr val="tx1"/>
                </a:solidFill>
                <a:latin typeface="+mn-lt"/>
              </a:defRPr>
            </a:lvl4pPr>
            <a:lvl5pPr marL="1254125" indent="0">
              <a:buNone/>
              <a:defRPr>
                <a:solidFill>
                  <a:schemeClr val="tx1"/>
                </a:solidFill>
                <a:latin typeface="+mn-lt"/>
              </a:defRPr>
            </a:lvl5pPr>
          </a:lstStyle>
          <a:p>
            <a:pPr lvl="0"/>
            <a:r>
              <a:rPr lang="en-US" dirty="0"/>
              <a:t>Session Title</a:t>
            </a:r>
          </a:p>
        </p:txBody>
      </p:sp>
      <p:pic>
        <p:nvPicPr>
          <p:cNvPr id="8" name="Picture 7"/>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4925027" y="3026978"/>
            <a:ext cx="2854690" cy="1819957"/>
          </a:xfrm>
          <a:prstGeom prst="rect">
            <a:avLst/>
          </a:prstGeom>
          <a:effectLst>
            <a:outerShdw blurRad="76200" dist="38100" dir="5400000" algn="t" rotWithShape="0">
              <a:prstClr val="black">
                <a:alpha val="80000"/>
              </a:prstClr>
            </a:outerShdw>
          </a:effectLst>
        </p:spPr>
      </p:pic>
    </p:spTree>
    <p:extLst>
      <p:ext uri="{BB962C8B-B14F-4D97-AF65-F5344CB8AC3E}">
        <p14:creationId xmlns:p14="http://schemas.microsoft.com/office/powerpoint/2010/main" val="18831777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lide V1">
    <p:bg>
      <p:bgPr>
        <a:solidFill>
          <a:schemeClr val="accent3"/>
        </a:solidFill>
        <a:effectLst/>
      </p:bgPr>
    </p:bg>
    <p:spTree>
      <p:nvGrpSpPr>
        <p:cNvPr id="1" name=""/>
        <p:cNvGrpSpPr/>
        <p:nvPr/>
      </p:nvGrpSpPr>
      <p:grpSpPr>
        <a:xfrm>
          <a:off x="0" y="0"/>
          <a:ext cx="0" cy="0"/>
          <a:chOff x="0" y="0"/>
          <a:chExt cx="0" cy="0"/>
        </a:xfrm>
      </p:grpSpPr>
      <p:sp>
        <p:nvSpPr>
          <p:cNvPr id="19" name="Triangle 18"/>
          <p:cNvSpPr/>
          <p:nvPr userDrawn="1"/>
        </p:nvSpPr>
        <p:spPr bwMode="auto">
          <a:xfrm rot="5400000" flipH="1">
            <a:off x="-75280" y="266863"/>
            <a:ext cx="748211" cy="645009"/>
          </a:xfrm>
          <a:prstGeom prst="triangle">
            <a:avLst/>
          </a:prstGeom>
          <a:solidFill>
            <a:srgbClr val="FDDA2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65A"/>
              </a:solidFill>
              <a:effectLst/>
              <a:uLnTx/>
              <a:uFillTx/>
            </a:endParaRPr>
          </a:p>
        </p:txBody>
      </p:sp>
      <p:sp>
        <p:nvSpPr>
          <p:cNvPr id="4" name="Rectangle 3"/>
          <p:cNvSpPr/>
          <p:nvPr userDrawn="1"/>
        </p:nvSpPr>
        <p:spPr bwMode="auto">
          <a:xfrm>
            <a:off x="8313683" y="4740166"/>
            <a:ext cx="830317" cy="403334"/>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121670" y="-340121"/>
            <a:ext cx="4148454" cy="5525661"/>
          </a:xfrm>
          <a:prstGeom prst="rect">
            <a:avLst/>
          </a:prstGeom>
        </p:spPr>
      </p:pic>
      <p:sp>
        <p:nvSpPr>
          <p:cNvPr id="3" name="Text Placeholder 2"/>
          <p:cNvSpPr>
            <a:spLocks noGrp="1"/>
          </p:cNvSpPr>
          <p:nvPr>
            <p:ph type="body" sz="quarter" idx="10" hasCustomPrompt="1"/>
          </p:nvPr>
        </p:nvSpPr>
        <p:spPr>
          <a:xfrm>
            <a:off x="620713" y="429768"/>
            <a:ext cx="4623949" cy="357187"/>
          </a:xfrm>
        </p:spPr>
        <p:txBody>
          <a:bodyPr lIns="91440" tIns="45720" rIns="91440" bIns="45720" anchor="ctr"/>
          <a:lstStyle>
            <a:lvl1pPr marL="0" indent="0">
              <a:buNone/>
              <a:defRPr>
                <a:solidFill>
                  <a:schemeClr val="bg1"/>
                </a:solidFill>
                <a:latin typeface="+mn-lt"/>
              </a:defRPr>
            </a:lvl1pPr>
            <a:lvl2pPr marL="287338" indent="0">
              <a:buNone/>
              <a:defRPr>
                <a:solidFill>
                  <a:schemeClr val="tx1"/>
                </a:solidFill>
                <a:latin typeface="+mn-lt"/>
              </a:defRPr>
            </a:lvl2pPr>
            <a:lvl3pPr marL="627062" indent="0">
              <a:buNone/>
              <a:defRPr>
                <a:solidFill>
                  <a:schemeClr val="tx1"/>
                </a:solidFill>
                <a:latin typeface="+mn-lt"/>
              </a:defRPr>
            </a:lvl3pPr>
            <a:lvl4pPr marL="914400" indent="0">
              <a:buNone/>
              <a:defRPr>
                <a:solidFill>
                  <a:schemeClr val="tx1"/>
                </a:solidFill>
                <a:latin typeface="+mn-lt"/>
              </a:defRPr>
            </a:lvl4pPr>
            <a:lvl5pPr marL="1254125" indent="0">
              <a:buNone/>
              <a:defRPr>
                <a:solidFill>
                  <a:schemeClr val="tx1"/>
                </a:solidFill>
                <a:latin typeface="+mn-lt"/>
              </a:defRPr>
            </a:lvl5pPr>
          </a:lstStyle>
          <a:p>
            <a:pPr lvl="0"/>
            <a:r>
              <a:rPr lang="en-US" dirty="0"/>
              <a:t>Session Title</a:t>
            </a:r>
          </a:p>
        </p:txBody>
      </p:sp>
      <p:pic>
        <p:nvPicPr>
          <p:cNvPr id="5" name="Picture 4"/>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458489" y="4109545"/>
            <a:ext cx="2036077" cy="630621"/>
          </a:xfrm>
          <a:prstGeom prst="rect">
            <a:avLst/>
          </a:prstGeom>
        </p:spPr>
      </p:pic>
    </p:spTree>
    <p:extLst>
      <p:ext uri="{BB962C8B-B14F-4D97-AF65-F5344CB8AC3E}">
        <p14:creationId xmlns:p14="http://schemas.microsoft.com/office/powerpoint/2010/main" val="30865249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5_Title Slide V1">
    <p:bg>
      <p:bgPr>
        <a:blipFill dpi="0" rotWithShape="1">
          <a:blip r:embed="rId2">
            <a:lum/>
            <a:extLst>
              <a:ext uri="{28A0092B-C50C-407E-A947-70E740481C1C}">
                <a14:useLocalDpi xmlns:a14="http://schemas.microsoft.com/office/drawing/2010/main"/>
              </a:ext>
            </a:extLst>
          </a:blip>
          <a:srcRect/>
          <a:stretch>
            <a:fillRect t="-8000" b="-8000"/>
          </a:stretch>
        </a:blipFill>
        <a:effectLst/>
      </p:bgPr>
    </p:bg>
    <p:spTree>
      <p:nvGrpSpPr>
        <p:cNvPr id="1" name=""/>
        <p:cNvGrpSpPr/>
        <p:nvPr/>
      </p:nvGrpSpPr>
      <p:grpSpPr>
        <a:xfrm>
          <a:off x="0" y="0"/>
          <a:ext cx="0" cy="0"/>
          <a:chOff x="0" y="0"/>
          <a:chExt cx="0" cy="0"/>
        </a:xfrm>
      </p:grpSpPr>
      <p:sp>
        <p:nvSpPr>
          <p:cNvPr id="8" name="Triangle 7"/>
          <p:cNvSpPr/>
          <p:nvPr userDrawn="1"/>
        </p:nvSpPr>
        <p:spPr bwMode="auto">
          <a:xfrm rot="5400000" flipH="1">
            <a:off x="-75280" y="266863"/>
            <a:ext cx="748211" cy="645009"/>
          </a:xfrm>
          <a:prstGeom prst="triangle">
            <a:avLst/>
          </a:prstGeom>
          <a:solidFill>
            <a:srgbClr val="FDDA2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65A"/>
              </a:solidFill>
              <a:effectLst/>
              <a:uLnTx/>
              <a:uFillTx/>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290535" y="3701537"/>
            <a:ext cx="2194560" cy="679707"/>
          </a:xfrm>
          <a:prstGeom prst="rect">
            <a:avLst/>
          </a:prstGeom>
        </p:spPr>
      </p:pic>
      <p:sp>
        <p:nvSpPr>
          <p:cNvPr id="5" name="Text Placeholder 2"/>
          <p:cNvSpPr>
            <a:spLocks noGrp="1"/>
          </p:cNvSpPr>
          <p:nvPr>
            <p:ph type="body" sz="quarter" idx="10" hasCustomPrompt="1"/>
          </p:nvPr>
        </p:nvSpPr>
        <p:spPr>
          <a:xfrm>
            <a:off x="620713" y="429768"/>
            <a:ext cx="8023225" cy="357187"/>
          </a:xfrm>
        </p:spPr>
        <p:txBody>
          <a:bodyPr lIns="91440" tIns="45720" rIns="91440" bIns="45720" anchor="ctr"/>
          <a:lstStyle>
            <a:lvl1pPr marL="0" indent="0">
              <a:buNone/>
              <a:defRPr>
                <a:solidFill>
                  <a:schemeClr val="bg1"/>
                </a:solidFill>
                <a:latin typeface="+mn-lt"/>
              </a:defRPr>
            </a:lvl1pPr>
            <a:lvl2pPr marL="287338" indent="0">
              <a:buNone/>
              <a:defRPr>
                <a:solidFill>
                  <a:schemeClr val="tx1"/>
                </a:solidFill>
                <a:latin typeface="+mn-lt"/>
              </a:defRPr>
            </a:lvl2pPr>
            <a:lvl3pPr marL="627062" indent="0">
              <a:buNone/>
              <a:defRPr>
                <a:solidFill>
                  <a:schemeClr val="tx1"/>
                </a:solidFill>
                <a:latin typeface="+mn-lt"/>
              </a:defRPr>
            </a:lvl3pPr>
            <a:lvl4pPr marL="914400" indent="0">
              <a:buNone/>
              <a:defRPr>
                <a:solidFill>
                  <a:schemeClr val="tx1"/>
                </a:solidFill>
                <a:latin typeface="+mn-lt"/>
              </a:defRPr>
            </a:lvl4pPr>
            <a:lvl5pPr marL="1254125" indent="0">
              <a:buNone/>
              <a:defRPr>
                <a:solidFill>
                  <a:schemeClr val="tx1"/>
                </a:solidFill>
                <a:latin typeface="+mn-lt"/>
              </a:defRPr>
            </a:lvl5pPr>
          </a:lstStyle>
          <a:p>
            <a:pPr lvl="0"/>
            <a:r>
              <a:rPr lang="en-US"/>
              <a:t>University Session </a:t>
            </a:r>
            <a:r>
              <a:rPr lang="en-US" dirty="0"/>
              <a:t>Title</a:t>
            </a:r>
          </a:p>
        </p:txBody>
      </p:sp>
    </p:spTree>
    <p:extLst>
      <p:ext uri="{BB962C8B-B14F-4D97-AF65-F5344CB8AC3E}">
        <p14:creationId xmlns:p14="http://schemas.microsoft.com/office/powerpoint/2010/main" val="19267187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Title Slide V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8" name="Triangle 7"/>
          <p:cNvSpPr/>
          <p:nvPr userDrawn="1"/>
        </p:nvSpPr>
        <p:spPr bwMode="auto">
          <a:xfrm rot="5400000" flipH="1">
            <a:off x="-75280" y="266863"/>
            <a:ext cx="748211" cy="645009"/>
          </a:xfrm>
          <a:prstGeom prst="triangle">
            <a:avLst/>
          </a:prstGeom>
          <a:solidFill>
            <a:srgbClr val="FDDA2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65A"/>
              </a:solidFill>
              <a:effectLst/>
              <a:uLnTx/>
              <a:uFillTx/>
            </a:endParaRPr>
          </a:p>
        </p:txBody>
      </p:sp>
      <p:pic>
        <p:nvPicPr>
          <p:cNvPr id="5" name="Picture 4"/>
          <p:cNvPicPr>
            <a:picLocks noChangeAspect="1"/>
          </p:cNvPicPr>
          <p:nvPr userDrawn="1"/>
        </p:nvPicPr>
        <p:blipFill>
          <a:blip r:embed="rId3"/>
          <a:stretch>
            <a:fillRect/>
          </a:stretch>
        </p:blipFill>
        <p:spPr>
          <a:xfrm>
            <a:off x="6293972" y="3648146"/>
            <a:ext cx="2194560" cy="790043"/>
          </a:xfrm>
          <a:prstGeom prst="rect">
            <a:avLst/>
          </a:prstGeom>
        </p:spPr>
      </p:pic>
      <p:sp>
        <p:nvSpPr>
          <p:cNvPr id="6" name="Text Placeholder 2"/>
          <p:cNvSpPr>
            <a:spLocks noGrp="1"/>
          </p:cNvSpPr>
          <p:nvPr>
            <p:ph type="body" sz="quarter" idx="10" hasCustomPrompt="1"/>
          </p:nvPr>
        </p:nvSpPr>
        <p:spPr>
          <a:xfrm>
            <a:off x="620713" y="429768"/>
            <a:ext cx="8023225" cy="357187"/>
          </a:xfrm>
        </p:spPr>
        <p:txBody>
          <a:bodyPr lIns="91440" tIns="45720" rIns="91440" bIns="45720" anchor="ctr"/>
          <a:lstStyle>
            <a:lvl1pPr marL="0" indent="0">
              <a:buNone/>
              <a:defRPr>
                <a:solidFill>
                  <a:schemeClr val="tx1"/>
                </a:solidFill>
                <a:latin typeface="+mn-lt"/>
              </a:defRPr>
            </a:lvl1pPr>
            <a:lvl2pPr marL="287338" indent="0">
              <a:buNone/>
              <a:defRPr>
                <a:solidFill>
                  <a:schemeClr val="tx1"/>
                </a:solidFill>
                <a:latin typeface="+mn-lt"/>
              </a:defRPr>
            </a:lvl2pPr>
            <a:lvl3pPr marL="627062" indent="0">
              <a:buNone/>
              <a:defRPr>
                <a:solidFill>
                  <a:schemeClr val="tx1"/>
                </a:solidFill>
                <a:latin typeface="+mn-lt"/>
              </a:defRPr>
            </a:lvl3pPr>
            <a:lvl4pPr marL="914400" indent="0">
              <a:buNone/>
              <a:defRPr>
                <a:solidFill>
                  <a:schemeClr val="tx1"/>
                </a:solidFill>
                <a:latin typeface="+mn-lt"/>
              </a:defRPr>
            </a:lvl4pPr>
            <a:lvl5pPr marL="1254125" indent="0">
              <a:buNone/>
              <a:defRPr>
                <a:solidFill>
                  <a:schemeClr val="tx1"/>
                </a:solidFill>
                <a:latin typeface="+mn-lt"/>
              </a:defRPr>
            </a:lvl5pPr>
          </a:lstStyle>
          <a:p>
            <a:pPr lvl="0"/>
            <a:r>
              <a:rPr lang="en-US"/>
              <a:t>University Session </a:t>
            </a:r>
            <a:r>
              <a:rPr lang="en-US" dirty="0"/>
              <a:t>Title</a:t>
            </a:r>
          </a:p>
        </p:txBody>
      </p:sp>
    </p:spTree>
    <p:extLst>
      <p:ext uri="{BB962C8B-B14F-4D97-AF65-F5344CB8AC3E}">
        <p14:creationId xmlns:p14="http://schemas.microsoft.com/office/powerpoint/2010/main" val="36279831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3_Title Slide V1">
    <p:bg>
      <p:bgPr>
        <a:blipFill dpi="0" rotWithShape="1">
          <a:blip r:embed="rId2">
            <a:lum/>
            <a:extLst>
              <a:ext uri="{28A0092B-C50C-407E-A947-70E740481C1C}">
                <a14:useLocalDpi xmlns:a14="http://schemas.microsoft.com/office/drawing/2010/main"/>
              </a:ext>
            </a:extLst>
          </a:blip>
          <a:srcRect/>
          <a:stretch>
            <a:fillRect t="-8000" b="-8000"/>
          </a:stretch>
        </a:blipFill>
        <a:effectLst/>
      </p:bgPr>
    </p:bg>
    <p:spTree>
      <p:nvGrpSpPr>
        <p:cNvPr id="1" name=""/>
        <p:cNvGrpSpPr/>
        <p:nvPr/>
      </p:nvGrpSpPr>
      <p:grpSpPr>
        <a:xfrm>
          <a:off x="0" y="0"/>
          <a:ext cx="0" cy="0"/>
          <a:chOff x="0" y="0"/>
          <a:chExt cx="0" cy="0"/>
        </a:xfrm>
      </p:grpSpPr>
      <p:sp>
        <p:nvSpPr>
          <p:cNvPr id="8" name="Triangle 7"/>
          <p:cNvSpPr/>
          <p:nvPr userDrawn="1"/>
        </p:nvSpPr>
        <p:spPr bwMode="auto">
          <a:xfrm rot="5400000" flipH="1">
            <a:off x="-75280" y="266863"/>
            <a:ext cx="748211" cy="645009"/>
          </a:xfrm>
          <a:prstGeom prst="triangle">
            <a:avLst/>
          </a:prstGeom>
          <a:solidFill>
            <a:srgbClr val="FDDA2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65A"/>
              </a:solidFill>
              <a:effectLst/>
              <a:uLnTx/>
              <a:uFillTx/>
            </a:endParaRPr>
          </a:p>
        </p:txBody>
      </p:sp>
      <p:pic>
        <p:nvPicPr>
          <p:cNvPr id="3" name="Picture 2"/>
          <p:cNvPicPr>
            <a:picLocks noChangeAspect="1"/>
          </p:cNvPicPr>
          <p:nvPr userDrawn="1"/>
        </p:nvPicPr>
        <p:blipFill>
          <a:blip r:embed="rId3"/>
          <a:stretch>
            <a:fillRect/>
          </a:stretch>
        </p:blipFill>
        <p:spPr>
          <a:xfrm>
            <a:off x="6290535" y="3646369"/>
            <a:ext cx="2194560" cy="790043"/>
          </a:xfrm>
          <a:prstGeom prst="rect">
            <a:avLst/>
          </a:prstGeom>
        </p:spPr>
      </p:pic>
      <p:sp>
        <p:nvSpPr>
          <p:cNvPr id="5" name="Text Placeholder 2"/>
          <p:cNvSpPr>
            <a:spLocks noGrp="1"/>
          </p:cNvSpPr>
          <p:nvPr>
            <p:ph type="body" sz="quarter" idx="10" hasCustomPrompt="1"/>
          </p:nvPr>
        </p:nvSpPr>
        <p:spPr>
          <a:xfrm>
            <a:off x="620713" y="429768"/>
            <a:ext cx="8023225" cy="357187"/>
          </a:xfrm>
        </p:spPr>
        <p:txBody>
          <a:bodyPr lIns="91440" tIns="45720" rIns="91440" bIns="45720" anchor="ctr"/>
          <a:lstStyle>
            <a:lvl1pPr marL="0" indent="0">
              <a:buNone/>
              <a:defRPr>
                <a:solidFill>
                  <a:schemeClr val="bg1"/>
                </a:solidFill>
                <a:latin typeface="+mn-lt"/>
              </a:defRPr>
            </a:lvl1pPr>
            <a:lvl2pPr marL="287338" indent="0">
              <a:buNone/>
              <a:defRPr>
                <a:solidFill>
                  <a:schemeClr val="tx1"/>
                </a:solidFill>
                <a:latin typeface="+mn-lt"/>
              </a:defRPr>
            </a:lvl2pPr>
            <a:lvl3pPr marL="627062" indent="0">
              <a:buNone/>
              <a:defRPr>
                <a:solidFill>
                  <a:schemeClr val="tx1"/>
                </a:solidFill>
                <a:latin typeface="+mn-lt"/>
              </a:defRPr>
            </a:lvl3pPr>
            <a:lvl4pPr marL="914400" indent="0">
              <a:buNone/>
              <a:defRPr>
                <a:solidFill>
                  <a:schemeClr val="tx1"/>
                </a:solidFill>
                <a:latin typeface="+mn-lt"/>
              </a:defRPr>
            </a:lvl4pPr>
            <a:lvl5pPr marL="1254125" indent="0">
              <a:buNone/>
              <a:defRPr>
                <a:solidFill>
                  <a:schemeClr val="tx1"/>
                </a:solidFill>
                <a:latin typeface="+mn-lt"/>
              </a:defRPr>
            </a:lvl5pPr>
          </a:lstStyle>
          <a:p>
            <a:pPr lvl="0"/>
            <a:r>
              <a:rPr lang="en-US"/>
              <a:t>University Session </a:t>
            </a:r>
            <a:r>
              <a:rPr lang="en-US" dirty="0"/>
              <a:t>Title</a:t>
            </a:r>
          </a:p>
        </p:txBody>
      </p:sp>
    </p:spTree>
    <p:extLst>
      <p:ext uri="{BB962C8B-B14F-4D97-AF65-F5344CB8AC3E}">
        <p14:creationId xmlns:p14="http://schemas.microsoft.com/office/powerpoint/2010/main" val="579399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6" name="Picture Placeholder 10"/>
          <p:cNvSpPr>
            <a:spLocks noGrp="1"/>
          </p:cNvSpPr>
          <p:nvPr>
            <p:ph type="pic" sz="quarter" idx="14"/>
          </p:nvPr>
        </p:nvSpPr>
        <p:spPr>
          <a:xfrm>
            <a:off x="-209532" y="-1462424"/>
            <a:ext cx="9972638" cy="3805783"/>
          </a:xfrm>
          <a:custGeom>
            <a:avLst/>
            <a:gdLst>
              <a:gd name="connsiteX0" fmla="*/ 7273218 w 9972638"/>
              <a:gd name="connsiteY0" fmla="*/ 3657600 h 3805783"/>
              <a:gd name="connsiteX1" fmla="*/ 7341798 w 9972638"/>
              <a:gd name="connsiteY1" fmla="*/ 3661410 h 3805783"/>
              <a:gd name="connsiteX2" fmla="*/ 7414188 w 9972638"/>
              <a:gd name="connsiteY2" fmla="*/ 3695700 h 3805783"/>
              <a:gd name="connsiteX3" fmla="*/ 7284648 w 9972638"/>
              <a:gd name="connsiteY3" fmla="*/ 3684270 h 3805783"/>
              <a:gd name="connsiteX4" fmla="*/ 7280838 w 9972638"/>
              <a:gd name="connsiteY4" fmla="*/ 3661410 h 3805783"/>
              <a:gd name="connsiteX5" fmla="*/ 7265598 w 9972638"/>
              <a:gd name="connsiteY5" fmla="*/ 3653790 h 3805783"/>
              <a:gd name="connsiteX6" fmla="*/ 7269408 w 9972638"/>
              <a:gd name="connsiteY6" fmla="*/ 3653790 h 3805783"/>
              <a:gd name="connsiteX7" fmla="*/ 7273218 w 9972638"/>
              <a:gd name="connsiteY7" fmla="*/ 3657600 h 3805783"/>
              <a:gd name="connsiteX8" fmla="*/ 7269408 w 9972638"/>
              <a:gd name="connsiteY8" fmla="*/ 3657600 h 3805783"/>
              <a:gd name="connsiteX9" fmla="*/ 7129708 w 9972638"/>
              <a:gd name="connsiteY9" fmla="*/ 3633724 h 3805783"/>
              <a:gd name="connsiteX10" fmla="*/ 7177968 w 9972638"/>
              <a:gd name="connsiteY10" fmla="*/ 3638550 h 3805783"/>
              <a:gd name="connsiteX11" fmla="*/ 7265598 w 9972638"/>
              <a:gd name="connsiteY11" fmla="*/ 3653790 h 3805783"/>
              <a:gd name="connsiteX12" fmla="*/ 7246548 w 9972638"/>
              <a:gd name="connsiteY12" fmla="*/ 3657600 h 3805783"/>
              <a:gd name="connsiteX13" fmla="*/ 7193208 w 9972638"/>
              <a:gd name="connsiteY13" fmla="*/ 3657600 h 3805783"/>
              <a:gd name="connsiteX14" fmla="*/ 7155108 w 9972638"/>
              <a:gd name="connsiteY14" fmla="*/ 3642360 h 3805783"/>
              <a:gd name="connsiteX15" fmla="*/ 7128319 w 9972638"/>
              <a:gd name="connsiteY15" fmla="*/ 3633252 h 3805783"/>
              <a:gd name="connsiteX16" fmla="*/ 7129708 w 9972638"/>
              <a:gd name="connsiteY16" fmla="*/ 3633724 h 3805783"/>
              <a:gd name="connsiteX17" fmla="*/ 7127602 w 9972638"/>
              <a:gd name="connsiteY17" fmla="*/ 3633514 h 3805783"/>
              <a:gd name="connsiteX18" fmla="*/ 9593508 w 9972638"/>
              <a:gd name="connsiteY18" fmla="*/ 3135630 h 3805783"/>
              <a:gd name="connsiteX19" fmla="*/ 9399198 w 9972638"/>
              <a:gd name="connsiteY19" fmla="*/ 3158490 h 3805783"/>
              <a:gd name="connsiteX20" fmla="*/ 9383958 w 9972638"/>
              <a:gd name="connsiteY20" fmla="*/ 3162300 h 3805783"/>
              <a:gd name="connsiteX21" fmla="*/ 9364908 w 9972638"/>
              <a:gd name="connsiteY21" fmla="*/ 3162300 h 3805783"/>
              <a:gd name="connsiteX22" fmla="*/ 9437298 w 9972638"/>
              <a:gd name="connsiteY22" fmla="*/ 3147060 h 3805783"/>
              <a:gd name="connsiteX23" fmla="*/ 9593508 w 9972638"/>
              <a:gd name="connsiteY23" fmla="*/ 3135630 h 3805783"/>
              <a:gd name="connsiteX24" fmla="*/ 8892696 w 9972638"/>
              <a:gd name="connsiteY24" fmla="*/ 2317333 h 3805783"/>
              <a:gd name="connsiteX25" fmla="*/ 8897342 w 9972638"/>
              <a:gd name="connsiteY25" fmla="*/ 2317589 h 3805783"/>
              <a:gd name="connsiteX26" fmla="*/ 8907708 w 9972638"/>
              <a:gd name="connsiteY26" fmla="*/ 2324100 h 3805783"/>
              <a:gd name="connsiteX27" fmla="*/ 3737538 w 9972638"/>
              <a:gd name="connsiteY27" fmla="*/ 2247900 h 3805783"/>
              <a:gd name="connsiteX28" fmla="*/ 3726109 w 9972638"/>
              <a:gd name="connsiteY28" fmla="*/ 2259330 h 3805783"/>
              <a:gd name="connsiteX29" fmla="*/ 3737538 w 9972638"/>
              <a:gd name="connsiteY29" fmla="*/ 2247900 h 3805783"/>
              <a:gd name="connsiteX30" fmla="*/ 3790878 w 9972638"/>
              <a:gd name="connsiteY30" fmla="*/ 1516380 h 3805783"/>
              <a:gd name="connsiteX31" fmla="*/ 3844219 w 9972638"/>
              <a:gd name="connsiteY31" fmla="*/ 1527810 h 3805783"/>
              <a:gd name="connsiteX32" fmla="*/ 3844219 w 9972638"/>
              <a:gd name="connsiteY32" fmla="*/ 1527810 h 3805783"/>
              <a:gd name="connsiteX33" fmla="*/ 3790878 w 9972638"/>
              <a:gd name="connsiteY33" fmla="*/ 1516380 h 3805783"/>
              <a:gd name="connsiteX34" fmla="*/ 3379399 w 9972638"/>
              <a:gd name="connsiteY34" fmla="*/ 1028700 h 3805783"/>
              <a:gd name="connsiteX35" fmla="*/ 3387018 w 9972638"/>
              <a:gd name="connsiteY35" fmla="*/ 1043940 h 3805783"/>
              <a:gd name="connsiteX36" fmla="*/ 3379399 w 9972638"/>
              <a:gd name="connsiteY36" fmla="*/ 1028700 h 3805783"/>
              <a:gd name="connsiteX37" fmla="*/ 3444169 w 9972638"/>
              <a:gd name="connsiteY37" fmla="*/ 381000 h 3805783"/>
              <a:gd name="connsiteX38" fmla="*/ 3470838 w 9972638"/>
              <a:gd name="connsiteY38" fmla="*/ 388620 h 3805783"/>
              <a:gd name="connsiteX39" fmla="*/ 3493699 w 9972638"/>
              <a:gd name="connsiteY39" fmla="*/ 392430 h 3805783"/>
              <a:gd name="connsiteX40" fmla="*/ 3478459 w 9972638"/>
              <a:gd name="connsiteY40" fmla="*/ 392430 h 3805783"/>
              <a:gd name="connsiteX41" fmla="*/ 3444169 w 9972638"/>
              <a:gd name="connsiteY41" fmla="*/ 381000 h 3805783"/>
              <a:gd name="connsiteX42" fmla="*/ 4552878 w 9972638"/>
              <a:gd name="connsiteY42" fmla="*/ 220980 h 3805783"/>
              <a:gd name="connsiteX43" fmla="*/ 4571928 w 9972638"/>
              <a:gd name="connsiteY43" fmla="*/ 232410 h 3805783"/>
              <a:gd name="connsiteX44" fmla="*/ 4579548 w 9972638"/>
              <a:gd name="connsiteY44" fmla="*/ 236220 h 3805783"/>
              <a:gd name="connsiteX45" fmla="*/ 4571928 w 9972638"/>
              <a:gd name="connsiteY45" fmla="*/ 236220 h 3805783"/>
              <a:gd name="connsiteX46" fmla="*/ 4552878 w 9972638"/>
              <a:gd name="connsiteY46" fmla="*/ 220980 h 3805783"/>
              <a:gd name="connsiteX47" fmla="*/ 4701468 w 9972638"/>
              <a:gd name="connsiteY47" fmla="*/ 0 h 3805783"/>
              <a:gd name="connsiteX48" fmla="*/ 4792909 w 9972638"/>
              <a:gd name="connsiteY48" fmla="*/ 26670 h 3805783"/>
              <a:gd name="connsiteX49" fmla="*/ 4895778 w 9972638"/>
              <a:gd name="connsiteY49" fmla="*/ 53340 h 3805783"/>
              <a:gd name="connsiteX50" fmla="*/ 4960548 w 9972638"/>
              <a:gd name="connsiteY50" fmla="*/ 91440 h 3805783"/>
              <a:gd name="connsiteX51" fmla="*/ 5025318 w 9972638"/>
              <a:gd name="connsiteY51" fmla="*/ 91440 h 3805783"/>
              <a:gd name="connsiteX52" fmla="*/ 5231058 w 9972638"/>
              <a:gd name="connsiteY52" fmla="*/ 209550 h 3805783"/>
              <a:gd name="connsiteX53" fmla="*/ 5452038 w 9972638"/>
              <a:gd name="connsiteY53" fmla="*/ 354330 h 3805783"/>
              <a:gd name="connsiteX54" fmla="*/ 6621708 w 9972638"/>
              <a:gd name="connsiteY54" fmla="*/ 1070610 h 3805783"/>
              <a:gd name="connsiteX55" fmla="*/ 6918888 w 9972638"/>
              <a:gd name="connsiteY55" fmla="*/ 1162050 h 3805783"/>
              <a:gd name="connsiteX56" fmla="*/ 7090338 w 9972638"/>
              <a:gd name="connsiteY56" fmla="*/ 1226820 h 3805783"/>
              <a:gd name="connsiteX57" fmla="*/ 7452288 w 9972638"/>
              <a:gd name="connsiteY57" fmla="*/ 1280160 h 3805783"/>
              <a:gd name="connsiteX58" fmla="*/ 7517058 w 9972638"/>
              <a:gd name="connsiteY58" fmla="*/ 1291590 h 3805783"/>
              <a:gd name="connsiteX59" fmla="*/ 7505628 w 9972638"/>
              <a:gd name="connsiteY59" fmla="*/ 1306830 h 3805783"/>
              <a:gd name="connsiteX60" fmla="*/ 7814238 w 9972638"/>
              <a:gd name="connsiteY60" fmla="*/ 1356360 h 3805783"/>
              <a:gd name="connsiteX61" fmla="*/ 7985688 w 9972638"/>
              <a:gd name="connsiteY61" fmla="*/ 1398270 h 3805783"/>
              <a:gd name="connsiteX62" fmla="*/ 8077128 w 9972638"/>
              <a:gd name="connsiteY62" fmla="*/ 1398270 h 3805783"/>
              <a:gd name="connsiteX63" fmla="*/ 8061888 w 9972638"/>
              <a:gd name="connsiteY63" fmla="*/ 1409700 h 3805783"/>
              <a:gd name="connsiteX64" fmla="*/ 8035218 w 9972638"/>
              <a:gd name="connsiteY64" fmla="*/ 1409700 h 3805783"/>
              <a:gd name="connsiteX65" fmla="*/ 8061888 w 9972638"/>
              <a:gd name="connsiteY65" fmla="*/ 1409700 h 3805783"/>
              <a:gd name="connsiteX66" fmla="*/ 8077128 w 9972638"/>
              <a:gd name="connsiteY66" fmla="*/ 1436370 h 3805783"/>
              <a:gd name="connsiteX67" fmla="*/ 8320968 w 9972638"/>
              <a:gd name="connsiteY67" fmla="*/ 1447800 h 3805783"/>
              <a:gd name="connsiteX68" fmla="*/ 8983908 w 9972638"/>
              <a:gd name="connsiteY68" fmla="*/ 1447800 h 3805783"/>
              <a:gd name="connsiteX69" fmla="*/ 9048678 w 9972638"/>
              <a:gd name="connsiteY69" fmla="*/ 1447800 h 3805783"/>
              <a:gd name="connsiteX70" fmla="*/ 8983908 w 9972638"/>
              <a:gd name="connsiteY70" fmla="*/ 1474470 h 3805783"/>
              <a:gd name="connsiteX71" fmla="*/ 8671488 w 9972638"/>
              <a:gd name="connsiteY71" fmla="*/ 1489710 h 3805783"/>
              <a:gd name="connsiteX72" fmla="*/ 8191428 w 9972638"/>
              <a:gd name="connsiteY72" fmla="*/ 1474470 h 3805783"/>
              <a:gd name="connsiteX73" fmla="*/ 8069508 w 9972638"/>
              <a:gd name="connsiteY73" fmla="*/ 1470660 h 3805783"/>
              <a:gd name="connsiteX74" fmla="*/ 8050458 w 9972638"/>
              <a:gd name="connsiteY74" fmla="*/ 1474470 h 3805783"/>
              <a:gd name="connsiteX75" fmla="*/ 8046648 w 9972638"/>
              <a:gd name="connsiteY75" fmla="*/ 1470660 h 3805783"/>
              <a:gd name="connsiteX76" fmla="*/ 8035218 w 9972638"/>
              <a:gd name="connsiteY76" fmla="*/ 1474470 h 3805783"/>
              <a:gd name="connsiteX77" fmla="*/ 8050458 w 9972638"/>
              <a:gd name="connsiteY77" fmla="*/ 1474470 h 3805783"/>
              <a:gd name="connsiteX78" fmla="*/ 8061888 w 9972638"/>
              <a:gd name="connsiteY78" fmla="*/ 1478280 h 3805783"/>
              <a:gd name="connsiteX79" fmla="*/ 8088558 w 9972638"/>
              <a:gd name="connsiteY79" fmla="*/ 1489710 h 3805783"/>
              <a:gd name="connsiteX80" fmla="*/ 8271438 w 9972638"/>
              <a:gd name="connsiteY80" fmla="*/ 1516380 h 3805783"/>
              <a:gd name="connsiteX81" fmla="*/ 8412408 w 9972638"/>
              <a:gd name="connsiteY81" fmla="*/ 1527810 h 3805783"/>
              <a:gd name="connsiteX82" fmla="*/ 8633388 w 9972638"/>
              <a:gd name="connsiteY82" fmla="*/ 1527810 h 3805783"/>
              <a:gd name="connsiteX83" fmla="*/ 8751498 w 9972638"/>
              <a:gd name="connsiteY83" fmla="*/ 1539240 h 3805783"/>
              <a:gd name="connsiteX84" fmla="*/ 8465748 w 9972638"/>
              <a:gd name="connsiteY84" fmla="*/ 1539240 h 3805783"/>
              <a:gd name="connsiteX85" fmla="*/ 8439078 w 9972638"/>
              <a:gd name="connsiteY85" fmla="*/ 1554480 h 3805783"/>
              <a:gd name="connsiteX86" fmla="*/ 8320968 w 9972638"/>
              <a:gd name="connsiteY86" fmla="*/ 1565910 h 3805783"/>
              <a:gd name="connsiteX87" fmla="*/ 8244768 w 9972638"/>
              <a:gd name="connsiteY87" fmla="*/ 1581150 h 3805783"/>
              <a:gd name="connsiteX88" fmla="*/ 8164758 w 9972638"/>
              <a:gd name="connsiteY88" fmla="*/ 1581150 h 3805783"/>
              <a:gd name="connsiteX89" fmla="*/ 8164758 w 9972638"/>
              <a:gd name="connsiteY89" fmla="*/ 1630680 h 3805783"/>
              <a:gd name="connsiteX90" fmla="*/ 7840908 w 9972638"/>
              <a:gd name="connsiteY90" fmla="*/ 1607820 h 3805783"/>
              <a:gd name="connsiteX91" fmla="*/ 7776138 w 9972638"/>
              <a:gd name="connsiteY91" fmla="*/ 1630680 h 3805783"/>
              <a:gd name="connsiteX92" fmla="*/ 8035218 w 9972638"/>
              <a:gd name="connsiteY92" fmla="*/ 1657350 h 3805783"/>
              <a:gd name="connsiteX93" fmla="*/ 8244768 w 9972638"/>
              <a:gd name="connsiteY93" fmla="*/ 1684020 h 3805783"/>
              <a:gd name="connsiteX94" fmla="*/ 8115228 w 9972638"/>
              <a:gd name="connsiteY94" fmla="*/ 1699260 h 3805783"/>
              <a:gd name="connsiteX95" fmla="*/ 8035218 w 9972638"/>
              <a:gd name="connsiteY95" fmla="*/ 1710690 h 3805783"/>
              <a:gd name="connsiteX96" fmla="*/ 7856148 w 9972638"/>
              <a:gd name="connsiteY96" fmla="*/ 1710690 h 3805783"/>
              <a:gd name="connsiteX97" fmla="*/ 8088558 w 9972638"/>
              <a:gd name="connsiteY97" fmla="*/ 1722120 h 3805783"/>
              <a:gd name="connsiteX98" fmla="*/ 8515278 w 9972638"/>
              <a:gd name="connsiteY98" fmla="*/ 1764030 h 3805783"/>
              <a:gd name="connsiteX99" fmla="*/ 9178218 w 9972638"/>
              <a:gd name="connsiteY99" fmla="*/ 1775460 h 3805783"/>
              <a:gd name="connsiteX100" fmla="*/ 9322998 w 9972638"/>
              <a:gd name="connsiteY100" fmla="*/ 1775460 h 3805783"/>
              <a:gd name="connsiteX101" fmla="*/ 9231558 w 9972638"/>
              <a:gd name="connsiteY101" fmla="*/ 1790700 h 3805783"/>
              <a:gd name="connsiteX102" fmla="*/ 8778168 w 9972638"/>
              <a:gd name="connsiteY102" fmla="*/ 1813560 h 3805783"/>
              <a:gd name="connsiteX103" fmla="*/ 8919138 w 9972638"/>
              <a:gd name="connsiteY103" fmla="*/ 1813560 h 3805783"/>
              <a:gd name="connsiteX104" fmla="*/ 9258228 w 9972638"/>
              <a:gd name="connsiteY104" fmla="*/ 1813560 h 3805783"/>
              <a:gd name="connsiteX105" fmla="*/ 9502068 w 9972638"/>
              <a:gd name="connsiteY105" fmla="*/ 1802130 h 3805783"/>
              <a:gd name="connsiteX106" fmla="*/ 9399198 w 9972638"/>
              <a:gd name="connsiteY106" fmla="*/ 1813560 h 3805783"/>
              <a:gd name="connsiteX107" fmla="*/ 9502068 w 9972638"/>
              <a:gd name="connsiteY107" fmla="*/ 1855470 h 3805783"/>
              <a:gd name="connsiteX108" fmla="*/ 9414438 w 9972638"/>
              <a:gd name="connsiteY108" fmla="*/ 1866900 h 3805783"/>
              <a:gd name="connsiteX109" fmla="*/ 9399198 w 9972638"/>
              <a:gd name="connsiteY109" fmla="*/ 1882140 h 3805783"/>
              <a:gd name="connsiteX110" fmla="*/ 9102018 w 9972638"/>
              <a:gd name="connsiteY110" fmla="*/ 1920240 h 3805783"/>
              <a:gd name="connsiteX111" fmla="*/ 9102018 w 9972638"/>
              <a:gd name="connsiteY111" fmla="*/ 1920240 h 3805783"/>
              <a:gd name="connsiteX112" fmla="*/ 9220128 w 9972638"/>
              <a:gd name="connsiteY112" fmla="*/ 1920240 h 3805783"/>
              <a:gd name="connsiteX113" fmla="*/ 9075348 w 9972638"/>
              <a:gd name="connsiteY113" fmla="*/ 1946910 h 3805783"/>
              <a:gd name="connsiteX114" fmla="*/ 8762928 w 9972638"/>
              <a:gd name="connsiteY114" fmla="*/ 1958340 h 3805783"/>
              <a:gd name="connsiteX115" fmla="*/ 8412408 w 9972638"/>
              <a:gd name="connsiteY115" fmla="*/ 1973580 h 3805783"/>
              <a:gd name="connsiteX116" fmla="*/ 8557188 w 9972638"/>
              <a:gd name="connsiteY116" fmla="*/ 1996440 h 3805783"/>
              <a:gd name="connsiteX117" fmla="*/ 9242988 w 9972638"/>
              <a:gd name="connsiteY117" fmla="*/ 1996440 h 3805783"/>
              <a:gd name="connsiteX118" fmla="*/ 9502068 w 9972638"/>
              <a:gd name="connsiteY118" fmla="*/ 1973580 h 3805783"/>
              <a:gd name="connsiteX119" fmla="*/ 9387768 w 9972638"/>
              <a:gd name="connsiteY119" fmla="*/ 2011680 h 3805783"/>
              <a:gd name="connsiteX120" fmla="*/ 9490638 w 9972638"/>
              <a:gd name="connsiteY120" fmla="*/ 2011680 h 3805783"/>
              <a:gd name="connsiteX121" fmla="*/ 9483018 w 9972638"/>
              <a:gd name="connsiteY121" fmla="*/ 2023110 h 3805783"/>
              <a:gd name="connsiteX122" fmla="*/ 9483018 w 9972638"/>
              <a:gd name="connsiteY122" fmla="*/ 2026920 h 3805783"/>
              <a:gd name="connsiteX123" fmla="*/ 9479208 w 9972638"/>
              <a:gd name="connsiteY123" fmla="*/ 2023110 h 3805783"/>
              <a:gd name="connsiteX124" fmla="*/ 9479208 w 9972638"/>
              <a:gd name="connsiteY124" fmla="*/ 2026920 h 3805783"/>
              <a:gd name="connsiteX125" fmla="*/ 9483018 w 9972638"/>
              <a:gd name="connsiteY125" fmla="*/ 2026920 h 3805783"/>
              <a:gd name="connsiteX126" fmla="*/ 9490638 w 9972638"/>
              <a:gd name="connsiteY126" fmla="*/ 2030730 h 3805783"/>
              <a:gd name="connsiteX127" fmla="*/ 9502068 w 9972638"/>
              <a:gd name="connsiteY127" fmla="*/ 2023110 h 3805783"/>
              <a:gd name="connsiteX128" fmla="*/ 9399198 w 9972638"/>
              <a:gd name="connsiteY128" fmla="*/ 2076450 h 3805783"/>
              <a:gd name="connsiteX129" fmla="*/ 8713398 w 9972638"/>
              <a:gd name="connsiteY129" fmla="*/ 2114550 h 3805783"/>
              <a:gd name="connsiteX130" fmla="*/ 8362878 w 9972638"/>
              <a:gd name="connsiteY130" fmla="*/ 2114550 h 3805783"/>
              <a:gd name="connsiteX131" fmla="*/ 8557188 w 9972638"/>
              <a:gd name="connsiteY131" fmla="*/ 2129790 h 3805783"/>
              <a:gd name="connsiteX132" fmla="*/ 8827698 w 9972638"/>
              <a:gd name="connsiteY132" fmla="*/ 2129790 h 3805783"/>
              <a:gd name="connsiteX133" fmla="*/ 9372528 w 9972638"/>
              <a:gd name="connsiteY133" fmla="*/ 2141220 h 3805783"/>
              <a:gd name="connsiteX134" fmla="*/ 9490638 w 9972638"/>
              <a:gd name="connsiteY134" fmla="*/ 2129790 h 3805783"/>
              <a:gd name="connsiteX135" fmla="*/ 9399198 w 9972638"/>
              <a:gd name="connsiteY135" fmla="*/ 2141220 h 3805783"/>
              <a:gd name="connsiteX136" fmla="*/ 9193458 w 9972638"/>
              <a:gd name="connsiteY136" fmla="*/ 2179320 h 3805783"/>
              <a:gd name="connsiteX137" fmla="*/ 9128688 w 9972638"/>
              <a:gd name="connsiteY137" fmla="*/ 2205990 h 3805783"/>
              <a:gd name="connsiteX138" fmla="*/ 9502068 w 9972638"/>
              <a:gd name="connsiteY138" fmla="*/ 2179320 h 3805783"/>
              <a:gd name="connsiteX139" fmla="*/ 9593508 w 9972638"/>
              <a:gd name="connsiteY139" fmla="*/ 2205990 h 3805783"/>
              <a:gd name="connsiteX140" fmla="*/ 9490638 w 9972638"/>
              <a:gd name="connsiteY140" fmla="*/ 2221230 h 3805783"/>
              <a:gd name="connsiteX141" fmla="*/ 8881038 w 9972638"/>
              <a:gd name="connsiteY141" fmla="*/ 2286000 h 3805783"/>
              <a:gd name="connsiteX142" fmla="*/ 8671488 w 9972638"/>
              <a:gd name="connsiteY142" fmla="*/ 2297430 h 3805783"/>
              <a:gd name="connsiteX143" fmla="*/ 8530518 w 9972638"/>
              <a:gd name="connsiteY143" fmla="*/ 2297430 h 3805783"/>
              <a:gd name="connsiteX144" fmla="*/ 8724828 w 9972638"/>
              <a:gd name="connsiteY144" fmla="*/ 2324100 h 3805783"/>
              <a:gd name="connsiteX145" fmla="*/ 8883441 w 9972638"/>
              <a:gd name="connsiteY145" fmla="*/ 2313161 h 3805783"/>
              <a:gd name="connsiteX146" fmla="*/ 8892696 w 9972638"/>
              <a:gd name="connsiteY146" fmla="*/ 2317333 h 3805783"/>
              <a:gd name="connsiteX147" fmla="*/ 8886931 w 9972638"/>
              <a:gd name="connsiteY147" fmla="*/ 2317016 h 3805783"/>
              <a:gd name="connsiteX148" fmla="*/ 8881038 w 9972638"/>
              <a:gd name="connsiteY148" fmla="*/ 2350770 h 3805783"/>
              <a:gd name="connsiteX149" fmla="*/ 8477178 w 9972638"/>
              <a:gd name="connsiteY149" fmla="*/ 2362200 h 3805783"/>
              <a:gd name="connsiteX150" fmla="*/ 8088558 w 9972638"/>
              <a:gd name="connsiteY150" fmla="*/ 2362200 h 3805783"/>
              <a:gd name="connsiteX151" fmla="*/ 8012358 w 9972638"/>
              <a:gd name="connsiteY151" fmla="*/ 2350770 h 3805783"/>
              <a:gd name="connsiteX152" fmla="*/ 8077128 w 9972638"/>
              <a:gd name="connsiteY152" fmla="*/ 2362200 h 3805783"/>
              <a:gd name="connsiteX153" fmla="*/ 8842938 w 9972638"/>
              <a:gd name="connsiteY153" fmla="*/ 2377440 h 3805783"/>
              <a:gd name="connsiteX154" fmla="*/ 9193458 w 9972638"/>
              <a:gd name="connsiteY154" fmla="*/ 2377440 h 3805783"/>
              <a:gd name="connsiteX155" fmla="*/ 9334428 w 9972638"/>
              <a:gd name="connsiteY155" fmla="*/ 2362200 h 3805783"/>
              <a:gd name="connsiteX156" fmla="*/ 9372528 w 9972638"/>
              <a:gd name="connsiteY156" fmla="*/ 2377440 h 3805783"/>
              <a:gd name="connsiteX157" fmla="*/ 9437298 w 9972638"/>
              <a:gd name="connsiteY157" fmla="*/ 2377440 h 3805783"/>
              <a:gd name="connsiteX158" fmla="*/ 9437298 w 9972638"/>
              <a:gd name="connsiteY158" fmla="*/ 2404110 h 3805783"/>
              <a:gd name="connsiteX159" fmla="*/ 9422058 w 9972638"/>
              <a:gd name="connsiteY159" fmla="*/ 2407920 h 3805783"/>
              <a:gd name="connsiteX160" fmla="*/ 9437298 w 9972638"/>
              <a:gd name="connsiteY160" fmla="*/ 2415540 h 3805783"/>
              <a:gd name="connsiteX161" fmla="*/ 9479208 w 9972638"/>
              <a:gd name="connsiteY161" fmla="*/ 2430780 h 3805783"/>
              <a:gd name="connsiteX162" fmla="*/ 9582078 w 9972638"/>
              <a:gd name="connsiteY162" fmla="*/ 2430780 h 3805783"/>
              <a:gd name="connsiteX163" fmla="*/ 9620178 w 9972638"/>
              <a:gd name="connsiteY163" fmla="*/ 2442210 h 3805783"/>
              <a:gd name="connsiteX164" fmla="*/ 9646848 w 9972638"/>
              <a:gd name="connsiteY164" fmla="*/ 2453640 h 3805783"/>
              <a:gd name="connsiteX165" fmla="*/ 9593508 w 9972638"/>
              <a:gd name="connsiteY165" fmla="*/ 2453640 h 3805783"/>
              <a:gd name="connsiteX166" fmla="*/ 9502068 w 9972638"/>
              <a:gd name="connsiteY166" fmla="*/ 2495550 h 3805783"/>
              <a:gd name="connsiteX167" fmla="*/ 9414438 w 9972638"/>
              <a:gd name="connsiteY167" fmla="*/ 2522220 h 3805783"/>
              <a:gd name="connsiteX168" fmla="*/ 9437298 w 9972638"/>
              <a:gd name="connsiteY168" fmla="*/ 2533650 h 3805783"/>
              <a:gd name="connsiteX169" fmla="*/ 9128688 w 9972638"/>
              <a:gd name="connsiteY169" fmla="*/ 2571750 h 3805783"/>
              <a:gd name="connsiteX170" fmla="*/ 9242988 w 9972638"/>
              <a:gd name="connsiteY170" fmla="*/ 2571750 h 3805783"/>
              <a:gd name="connsiteX171" fmla="*/ 9258228 w 9972638"/>
              <a:gd name="connsiteY171" fmla="*/ 2586990 h 3805783"/>
              <a:gd name="connsiteX172" fmla="*/ 9543978 w 9972638"/>
              <a:gd name="connsiteY172" fmla="*/ 2571750 h 3805783"/>
              <a:gd name="connsiteX173" fmla="*/ 9490638 w 9972638"/>
              <a:gd name="connsiteY173" fmla="*/ 2586990 h 3805783"/>
              <a:gd name="connsiteX174" fmla="*/ 9193458 w 9972638"/>
              <a:gd name="connsiteY174" fmla="*/ 2613660 h 3805783"/>
              <a:gd name="connsiteX175" fmla="*/ 9307758 w 9972638"/>
              <a:gd name="connsiteY175" fmla="*/ 2651760 h 3805783"/>
              <a:gd name="connsiteX176" fmla="*/ 9399198 w 9972638"/>
              <a:gd name="connsiteY176" fmla="*/ 2651760 h 3805783"/>
              <a:gd name="connsiteX177" fmla="*/ 9517308 w 9972638"/>
              <a:gd name="connsiteY177" fmla="*/ 2651760 h 3805783"/>
              <a:gd name="connsiteX178" fmla="*/ 9063918 w 9972638"/>
              <a:gd name="connsiteY178" fmla="*/ 2727960 h 3805783"/>
              <a:gd name="connsiteX179" fmla="*/ 8854368 w 9972638"/>
              <a:gd name="connsiteY179" fmla="*/ 2743200 h 3805783"/>
              <a:gd name="connsiteX180" fmla="*/ 8854368 w 9972638"/>
              <a:gd name="connsiteY180" fmla="*/ 2769870 h 3805783"/>
              <a:gd name="connsiteX181" fmla="*/ 9022008 w 9972638"/>
              <a:gd name="connsiteY181" fmla="*/ 2754630 h 3805783"/>
              <a:gd name="connsiteX182" fmla="*/ 9242988 w 9972638"/>
              <a:gd name="connsiteY182" fmla="*/ 2743200 h 3805783"/>
              <a:gd name="connsiteX183" fmla="*/ 9582078 w 9972638"/>
              <a:gd name="connsiteY183" fmla="*/ 2727960 h 3805783"/>
              <a:gd name="connsiteX184" fmla="*/ 9479208 w 9972638"/>
              <a:gd name="connsiteY184" fmla="*/ 2754630 h 3805783"/>
              <a:gd name="connsiteX185" fmla="*/ 9220128 w 9972638"/>
              <a:gd name="connsiteY185" fmla="*/ 2807970 h 3805783"/>
              <a:gd name="connsiteX186" fmla="*/ 9075348 w 9972638"/>
              <a:gd name="connsiteY186" fmla="*/ 2807970 h 3805783"/>
              <a:gd name="connsiteX187" fmla="*/ 9151548 w 9972638"/>
              <a:gd name="connsiteY187" fmla="*/ 2834640 h 3805783"/>
              <a:gd name="connsiteX188" fmla="*/ 8724828 w 9972638"/>
              <a:gd name="connsiteY188" fmla="*/ 2846070 h 3805783"/>
              <a:gd name="connsiteX189" fmla="*/ 8660058 w 9972638"/>
              <a:gd name="connsiteY189" fmla="*/ 2861310 h 3805783"/>
              <a:gd name="connsiteX190" fmla="*/ 8400978 w 9972638"/>
              <a:gd name="connsiteY190" fmla="*/ 2887980 h 3805783"/>
              <a:gd name="connsiteX191" fmla="*/ 8515278 w 9972638"/>
              <a:gd name="connsiteY191" fmla="*/ 2887980 h 3805783"/>
              <a:gd name="connsiteX192" fmla="*/ 8671488 w 9972638"/>
              <a:gd name="connsiteY192" fmla="*/ 2899410 h 3805783"/>
              <a:gd name="connsiteX193" fmla="*/ 8515278 w 9972638"/>
              <a:gd name="connsiteY193" fmla="*/ 2899410 h 3805783"/>
              <a:gd name="connsiteX194" fmla="*/ 8271438 w 9972638"/>
              <a:gd name="connsiteY194" fmla="*/ 2899410 h 3805783"/>
              <a:gd name="connsiteX195" fmla="*/ 8503848 w 9972638"/>
              <a:gd name="connsiteY195" fmla="*/ 2910840 h 3805783"/>
              <a:gd name="connsiteX196" fmla="*/ 8427648 w 9972638"/>
              <a:gd name="connsiteY196" fmla="*/ 2926080 h 3805783"/>
              <a:gd name="connsiteX197" fmla="*/ 8595288 w 9972638"/>
              <a:gd name="connsiteY197" fmla="*/ 2926080 h 3805783"/>
              <a:gd name="connsiteX198" fmla="*/ 8892468 w 9972638"/>
              <a:gd name="connsiteY198" fmla="*/ 2937510 h 3805783"/>
              <a:gd name="connsiteX199" fmla="*/ 9322998 w 9972638"/>
              <a:gd name="connsiteY199" fmla="*/ 2910840 h 3805783"/>
              <a:gd name="connsiteX200" fmla="*/ 9296328 w 9972638"/>
              <a:gd name="connsiteY200" fmla="*/ 2926080 h 3805783"/>
              <a:gd name="connsiteX201" fmla="*/ 9193458 w 9972638"/>
              <a:gd name="connsiteY201" fmla="*/ 2964180 h 3805783"/>
              <a:gd name="connsiteX202" fmla="*/ 9349668 w 9972638"/>
              <a:gd name="connsiteY202" fmla="*/ 2975610 h 3805783"/>
              <a:gd name="connsiteX203" fmla="*/ 9296328 w 9972638"/>
              <a:gd name="connsiteY203" fmla="*/ 2990850 h 3805783"/>
              <a:gd name="connsiteX204" fmla="*/ 9231558 w 9972638"/>
              <a:gd name="connsiteY204" fmla="*/ 3002280 h 3805783"/>
              <a:gd name="connsiteX205" fmla="*/ 9437298 w 9972638"/>
              <a:gd name="connsiteY205" fmla="*/ 2975610 h 3805783"/>
              <a:gd name="connsiteX206" fmla="*/ 9620178 w 9972638"/>
              <a:gd name="connsiteY206" fmla="*/ 2975610 h 3805783"/>
              <a:gd name="connsiteX207" fmla="*/ 9479208 w 9972638"/>
              <a:gd name="connsiteY207" fmla="*/ 3002280 h 3805783"/>
              <a:gd name="connsiteX208" fmla="*/ 9502068 w 9972638"/>
              <a:gd name="connsiteY208" fmla="*/ 3002280 h 3805783"/>
              <a:gd name="connsiteX209" fmla="*/ 9437298 w 9972638"/>
              <a:gd name="connsiteY209" fmla="*/ 3017520 h 3805783"/>
              <a:gd name="connsiteX210" fmla="*/ 9437298 w 9972638"/>
              <a:gd name="connsiteY210" fmla="*/ 3017520 h 3805783"/>
              <a:gd name="connsiteX211" fmla="*/ 9372528 w 9972638"/>
              <a:gd name="connsiteY211" fmla="*/ 3017520 h 3805783"/>
              <a:gd name="connsiteX212" fmla="*/ 9307758 w 9972638"/>
              <a:gd name="connsiteY212" fmla="*/ 3044190 h 3805783"/>
              <a:gd name="connsiteX213" fmla="*/ 9543978 w 9972638"/>
              <a:gd name="connsiteY213" fmla="*/ 3017520 h 3805783"/>
              <a:gd name="connsiteX214" fmla="*/ 9646848 w 9972638"/>
              <a:gd name="connsiteY214" fmla="*/ 3044190 h 3805783"/>
              <a:gd name="connsiteX215" fmla="*/ 9764957 w 9972638"/>
              <a:gd name="connsiteY215" fmla="*/ 3044190 h 3805783"/>
              <a:gd name="connsiteX216" fmla="*/ 9490638 w 9972638"/>
              <a:gd name="connsiteY216" fmla="*/ 3082290 h 3805783"/>
              <a:gd name="connsiteX217" fmla="*/ 9140118 w 9972638"/>
              <a:gd name="connsiteY217" fmla="*/ 3120390 h 3805783"/>
              <a:gd name="connsiteX218" fmla="*/ 9128688 w 9972638"/>
              <a:gd name="connsiteY218" fmla="*/ 3135630 h 3805783"/>
              <a:gd name="connsiteX219" fmla="*/ 8983908 w 9972638"/>
              <a:gd name="connsiteY219" fmla="*/ 3147060 h 3805783"/>
              <a:gd name="connsiteX220" fmla="*/ 9010578 w 9972638"/>
              <a:gd name="connsiteY220" fmla="*/ 3158490 h 3805783"/>
              <a:gd name="connsiteX221" fmla="*/ 9258228 w 9972638"/>
              <a:gd name="connsiteY221" fmla="*/ 3147060 h 3805783"/>
              <a:gd name="connsiteX222" fmla="*/ 9322998 w 9972638"/>
              <a:gd name="connsiteY222" fmla="*/ 3135630 h 3805783"/>
              <a:gd name="connsiteX223" fmla="*/ 9307758 w 9972638"/>
              <a:gd name="connsiteY223" fmla="*/ 3158490 h 3805783"/>
              <a:gd name="connsiteX224" fmla="*/ 9330618 w 9972638"/>
              <a:gd name="connsiteY224" fmla="*/ 3166110 h 3805783"/>
              <a:gd name="connsiteX225" fmla="*/ 9364908 w 9972638"/>
              <a:gd name="connsiteY225" fmla="*/ 3162300 h 3805783"/>
              <a:gd name="connsiteX226" fmla="*/ 9357288 w 9972638"/>
              <a:gd name="connsiteY226" fmla="*/ 3166110 h 3805783"/>
              <a:gd name="connsiteX227" fmla="*/ 9242988 w 9972638"/>
              <a:gd name="connsiteY227" fmla="*/ 3185160 h 3805783"/>
              <a:gd name="connsiteX228" fmla="*/ 9620178 w 9972638"/>
              <a:gd name="connsiteY228" fmla="*/ 3147060 h 3805783"/>
              <a:gd name="connsiteX229" fmla="*/ 9867828 w 9972638"/>
              <a:gd name="connsiteY229" fmla="*/ 3135630 h 3805783"/>
              <a:gd name="connsiteX230" fmla="*/ 9879257 w 9972638"/>
              <a:gd name="connsiteY230" fmla="*/ 3147060 h 3805783"/>
              <a:gd name="connsiteX231" fmla="*/ 9921168 w 9972638"/>
              <a:gd name="connsiteY231" fmla="*/ 3147060 h 3805783"/>
              <a:gd name="connsiteX232" fmla="*/ 9749718 w 9972638"/>
              <a:gd name="connsiteY232" fmla="*/ 3173730 h 3805783"/>
              <a:gd name="connsiteX233" fmla="*/ 9829728 w 9972638"/>
              <a:gd name="connsiteY233" fmla="*/ 3173730 h 3805783"/>
              <a:gd name="connsiteX234" fmla="*/ 9841157 w 9972638"/>
              <a:gd name="connsiteY234" fmla="*/ 3185160 h 3805783"/>
              <a:gd name="connsiteX235" fmla="*/ 9894498 w 9972638"/>
              <a:gd name="connsiteY235" fmla="*/ 3227070 h 3805783"/>
              <a:gd name="connsiteX236" fmla="*/ 9723048 w 9972638"/>
              <a:gd name="connsiteY236" fmla="*/ 3238500 h 3805783"/>
              <a:gd name="connsiteX237" fmla="*/ 9658278 w 9972638"/>
              <a:gd name="connsiteY237" fmla="*/ 3265170 h 3805783"/>
              <a:gd name="connsiteX238" fmla="*/ 9414438 w 9972638"/>
              <a:gd name="connsiteY238" fmla="*/ 3303270 h 3805783"/>
              <a:gd name="connsiteX239" fmla="*/ 9151548 w 9972638"/>
              <a:gd name="connsiteY239" fmla="*/ 3318510 h 3805783"/>
              <a:gd name="connsiteX240" fmla="*/ 9231558 w 9972638"/>
              <a:gd name="connsiteY240" fmla="*/ 3329940 h 3805783"/>
              <a:gd name="connsiteX241" fmla="*/ 9879257 w 9972638"/>
              <a:gd name="connsiteY241" fmla="*/ 3265170 h 3805783"/>
              <a:gd name="connsiteX242" fmla="*/ 9959268 w 9972638"/>
              <a:gd name="connsiteY242" fmla="*/ 3265170 h 3805783"/>
              <a:gd name="connsiteX243" fmla="*/ 9905928 w 9972638"/>
              <a:gd name="connsiteY243" fmla="*/ 3291840 h 3805783"/>
              <a:gd name="connsiteX244" fmla="*/ 9075348 w 9972638"/>
              <a:gd name="connsiteY244" fmla="*/ 3394710 h 3805783"/>
              <a:gd name="connsiteX245" fmla="*/ 9258228 w 9972638"/>
              <a:gd name="connsiteY245" fmla="*/ 3394710 h 3805783"/>
              <a:gd name="connsiteX246" fmla="*/ 9250608 w 9972638"/>
              <a:gd name="connsiteY246" fmla="*/ 3394710 h 3805783"/>
              <a:gd name="connsiteX247" fmla="*/ 9242988 w 9972638"/>
              <a:gd name="connsiteY247" fmla="*/ 3394710 h 3805783"/>
              <a:gd name="connsiteX248" fmla="*/ 9322998 w 9972638"/>
              <a:gd name="connsiteY248" fmla="*/ 3409950 h 3805783"/>
              <a:gd name="connsiteX249" fmla="*/ 9502068 w 9972638"/>
              <a:gd name="connsiteY249" fmla="*/ 3409950 h 3805783"/>
              <a:gd name="connsiteX250" fmla="*/ 9063918 w 9972638"/>
              <a:gd name="connsiteY250" fmla="*/ 3459480 h 3805783"/>
              <a:gd name="connsiteX251" fmla="*/ 9178218 w 9972638"/>
              <a:gd name="connsiteY251" fmla="*/ 3474720 h 3805783"/>
              <a:gd name="connsiteX252" fmla="*/ 9387768 w 9972638"/>
              <a:gd name="connsiteY252" fmla="*/ 3459480 h 3805783"/>
              <a:gd name="connsiteX253" fmla="*/ 9399198 w 9972638"/>
              <a:gd name="connsiteY253" fmla="*/ 3474720 h 3805783"/>
              <a:gd name="connsiteX254" fmla="*/ 9307758 w 9972638"/>
              <a:gd name="connsiteY254" fmla="*/ 3501390 h 3805783"/>
              <a:gd name="connsiteX255" fmla="*/ 9502068 w 9972638"/>
              <a:gd name="connsiteY255" fmla="*/ 3474720 h 3805783"/>
              <a:gd name="connsiteX256" fmla="*/ 9658278 w 9972638"/>
              <a:gd name="connsiteY256" fmla="*/ 3459480 h 3805783"/>
              <a:gd name="connsiteX257" fmla="*/ 9620178 w 9972638"/>
              <a:gd name="connsiteY257" fmla="*/ 3474720 h 3805783"/>
              <a:gd name="connsiteX258" fmla="*/ 9658278 w 9972638"/>
              <a:gd name="connsiteY258" fmla="*/ 3486150 h 3805783"/>
              <a:gd name="connsiteX259" fmla="*/ 9829728 w 9972638"/>
              <a:gd name="connsiteY259" fmla="*/ 3501390 h 3805783"/>
              <a:gd name="connsiteX260" fmla="*/ 9970698 w 9972638"/>
              <a:gd name="connsiteY260" fmla="*/ 3501390 h 3805783"/>
              <a:gd name="connsiteX261" fmla="*/ 9921168 w 9972638"/>
              <a:gd name="connsiteY261" fmla="*/ 3524250 h 3805783"/>
              <a:gd name="connsiteX262" fmla="*/ 9879257 w 9972638"/>
              <a:gd name="connsiteY262" fmla="*/ 3550920 h 3805783"/>
              <a:gd name="connsiteX263" fmla="*/ 9517308 w 9972638"/>
              <a:gd name="connsiteY263" fmla="*/ 3604260 h 3805783"/>
              <a:gd name="connsiteX264" fmla="*/ 9193458 w 9972638"/>
              <a:gd name="connsiteY264" fmla="*/ 3657600 h 3805783"/>
              <a:gd name="connsiteX265" fmla="*/ 7905678 w 9972638"/>
              <a:gd name="connsiteY265" fmla="*/ 3684270 h 3805783"/>
              <a:gd name="connsiteX266" fmla="*/ 7597068 w 9972638"/>
              <a:gd name="connsiteY266" fmla="*/ 3684270 h 3805783"/>
              <a:gd name="connsiteX267" fmla="*/ 7284648 w 9972638"/>
              <a:gd name="connsiteY267" fmla="*/ 3630930 h 3805783"/>
              <a:gd name="connsiteX268" fmla="*/ 7101768 w 9972638"/>
              <a:gd name="connsiteY268" fmla="*/ 3630930 h 3805783"/>
              <a:gd name="connsiteX269" fmla="*/ 7101768 w 9972638"/>
              <a:gd name="connsiteY269" fmla="*/ 3630930 h 3805783"/>
              <a:gd name="connsiteX270" fmla="*/ 7127602 w 9972638"/>
              <a:gd name="connsiteY270" fmla="*/ 3633514 h 3805783"/>
              <a:gd name="connsiteX271" fmla="*/ 7115103 w 9972638"/>
              <a:gd name="connsiteY271" fmla="*/ 3638074 h 3805783"/>
              <a:gd name="connsiteX272" fmla="*/ 7155108 w 9972638"/>
              <a:gd name="connsiteY272" fmla="*/ 3642360 h 3805783"/>
              <a:gd name="connsiteX273" fmla="*/ 7193208 w 9972638"/>
              <a:gd name="connsiteY273" fmla="*/ 3657600 h 3805783"/>
              <a:gd name="connsiteX274" fmla="*/ 7246548 w 9972638"/>
              <a:gd name="connsiteY274" fmla="*/ 3657600 h 3805783"/>
              <a:gd name="connsiteX275" fmla="*/ 7284648 w 9972638"/>
              <a:gd name="connsiteY275" fmla="*/ 3684270 h 3805783"/>
              <a:gd name="connsiteX276" fmla="*/ 7673268 w 9972638"/>
              <a:gd name="connsiteY276" fmla="*/ 3733800 h 3805783"/>
              <a:gd name="connsiteX277" fmla="*/ 8686728 w 9972638"/>
              <a:gd name="connsiteY277" fmla="*/ 3775710 h 3805783"/>
              <a:gd name="connsiteX278" fmla="*/ 8907708 w 9972638"/>
              <a:gd name="connsiteY278" fmla="*/ 3775710 h 3805783"/>
              <a:gd name="connsiteX279" fmla="*/ 8957238 w 9972638"/>
              <a:gd name="connsiteY279" fmla="*/ 3749040 h 3805783"/>
              <a:gd name="connsiteX280" fmla="*/ 9086778 w 9972638"/>
              <a:gd name="connsiteY280" fmla="*/ 3787140 h 3805783"/>
              <a:gd name="connsiteX281" fmla="*/ 8919138 w 9972638"/>
              <a:gd name="connsiteY281" fmla="*/ 3798570 h 3805783"/>
              <a:gd name="connsiteX282" fmla="*/ 8088558 w 9972638"/>
              <a:gd name="connsiteY282" fmla="*/ 3798570 h 3805783"/>
              <a:gd name="connsiteX283" fmla="*/ 7113198 w 9972638"/>
              <a:gd name="connsiteY283" fmla="*/ 3722370 h 3805783"/>
              <a:gd name="connsiteX284" fmla="*/ 6751248 w 9972638"/>
              <a:gd name="connsiteY284" fmla="*/ 3642360 h 3805783"/>
              <a:gd name="connsiteX285" fmla="*/ 6114978 w 9972638"/>
              <a:gd name="connsiteY285" fmla="*/ 3409950 h 3805783"/>
              <a:gd name="connsiteX286" fmla="*/ 6168318 w 9972638"/>
              <a:gd name="connsiteY286" fmla="*/ 3448050 h 3805783"/>
              <a:gd name="connsiteX287" fmla="*/ 6918888 w 9972638"/>
              <a:gd name="connsiteY287" fmla="*/ 3722370 h 3805783"/>
              <a:gd name="connsiteX288" fmla="*/ 6777918 w 9972638"/>
              <a:gd name="connsiteY288" fmla="*/ 3707130 h 3805783"/>
              <a:gd name="connsiteX289" fmla="*/ 5775888 w 9972638"/>
              <a:gd name="connsiteY289" fmla="*/ 3265170 h 3805783"/>
              <a:gd name="connsiteX290" fmla="*/ 5036748 w 9972638"/>
              <a:gd name="connsiteY290" fmla="*/ 2781300 h 3805783"/>
              <a:gd name="connsiteX291" fmla="*/ 4777668 w 9972638"/>
              <a:gd name="connsiteY291" fmla="*/ 2613660 h 3805783"/>
              <a:gd name="connsiteX292" fmla="*/ 4621458 w 9972638"/>
              <a:gd name="connsiteY292" fmla="*/ 2586990 h 3805783"/>
              <a:gd name="connsiteX293" fmla="*/ 4400478 w 9972638"/>
              <a:gd name="connsiteY293" fmla="*/ 2480310 h 3805783"/>
              <a:gd name="connsiteX294" fmla="*/ 3737538 w 9972638"/>
              <a:gd name="connsiteY294" fmla="*/ 2247900 h 3805783"/>
              <a:gd name="connsiteX295" fmla="*/ 3714679 w 9972638"/>
              <a:gd name="connsiteY295" fmla="*/ 2247900 h 3805783"/>
              <a:gd name="connsiteX296" fmla="*/ 3688009 w 9972638"/>
              <a:gd name="connsiteY296" fmla="*/ 2221230 h 3805783"/>
              <a:gd name="connsiteX297" fmla="*/ 3688009 w 9972638"/>
              <a:gd name="connsiteY297" fmla="*/ 2221230 h 3805783"/>
              <a:gd name="connsiteX298" fmla="*/ 3688009 w 9972638"/>
              <a:gd name="connsiteY298" fmla="*/ 2247900 h 3805783"/>
              <a:gd name="connsiteX299" fmla="*/ 3623238 w 9972638"/>
              <a:gd name="connsiteY299" fmla="*/ 2221230 h 3805783"/>
              <a:gd name="connsiteX300" fmla="*/ 3623238 w 9972638"/>
              <a:gd name="connsiteY300" fmla="*/ 2221230 h 3805783"/>
              <a:gd name="connsiteX301" fmla="*/ 3569898 w 9972638"/>
              <a:gd name="connsiteY301" fmla="*/ 2205990 h 3805783"/>
              <a:gd name="connsiteX302" fmla="*/ 3531799 w 9972638"/>
              <a:gd name="connsiteY302" fmla="*/ 2194560 h 3805783"/>
              <a:gd name="connsiteX303" fmla="*/ 3493699 w 9972638"/>
              <a:gd name="connsiteY303" fmla="*/ 2194560 h 3805783"/>
              <a:gd name="connsiteX304" fmla="*/ 2960298 w 9972638"/>
              <a:gd name="connsiteY304" fmla="*/ 2114550 h 3805783"/>
              <a:gd name="connsiteX305" fmla="*/ 2571678 w 9972638"/>
              <a:gd name="connsiteY305" fmla="*/ 2103120 h 3805783"/>
              <a:gd name="connsiteX306" fmla="*/ 1882068 w 9972638"/>
              <a:gd name="connsiteY306" fmla="*/ 2087880 h 3805783"/>
              <a:gd name="connsiteX307" fmla="*/ 468558 w 9972638"/>
              <a:gd name="connsiteY307" fmla="*/ 2270760 h 3805783"/>
              <a:gd name="connsiteX308" fmla="*/ 194238 w 9972638"/>
              <a:gd name="connsiteY308" fmla="*/ 2362200 h 3805783"/>
              <a:gd name="connsiteX309" fmla="*/ 167568 w 9972638"/>
              <a:gd name="connsiteY309" fmla="*/ 2324100 h 3805783"/>
              <a:gd name="connsiteX310" fmla="*/ 102798 w 9972638"/>
              <a:gd name="connsiteY310" fmla="*/ 2339340 h 3805783"/>
              <a:gd name="connsiteX311" fmla="*/ 26598 w 9972638"/>
              <a:gd name="connsiteY311" fmla="*/ 2286000 h 3805783"/>
              <a:gd name="connsiteX312" fmla="*/ 91368 w 9972638"/>
              <a:gd name="connsiteY312" fmla="*/ 2247900 h 3805783"/>
              <a:gd name="connsiteX313" fmla="*/ 26598 w 9972638"/>
              <a:gd name="connsiteY313" fmla="*/ 2194560 h 3805783"/>
              <a:gd name="connsiteX314" fmla="*/ 144708 w 9972638"/>
              <a:gd name="connsiteY314" fmla="*/ 2141220 h 3805783"/>
              <a:gd name="connsiteX315" fmla="*/ 79938 w 9972638"/>
              <a:gd name="connsiteY315" fmla="*/ 2167890 h 3805783"/>
              <a:gd name="connsiteX316" fmla="*/ 91368 w 9972638"/>
              <a:gd name="connsiteY316" fmla="*/ 2129790 h 3805783"/>
              <a:gd name="connsiteX317" fmla="*/ 118038 w 9972638"/>
              <a:gd name="connsiteY317" fmla="*/ 2129790 h 3805783"/>
              <a:gd name="connsiteX318" fmla="*/ 91368 w 9972638"/>
              <a:gd name="connsiteY318" fmla="*/ 2114550 h 3805783"/>
              <a:gd name="connsiteX319" fmla="*/ 156138 w 9972638"/>
              <a:gd name="connsiteY319" fmla="*/ 2023110 h 3805783"/>
              <a:gd name="connsiteX320" fmla="*/ 79938 w 9972638"/>
              <a:gd name="connsiteY320" fmla="*/ 2011680 h 3805783"/>
              <a:gd name="connsiteX321" fmla="*/ 167568 w 9972638"/>
              <a:gd name="connsiteY321" fmla="*/ 1946910 h 3805783"/>
              <a:gd name="connsiteX322" fmla="*/ 182005 w 9972638"/>
              <a:gd name="connsiteY322" fmla="*/ 1914615 h 3805783"/>
              <a:gd name="connsiteX323" fmla="*/ 182456 w 9972638"/>
              <a:gd name="connsiteY323" fmla="*/ 1916443 h 3805783"/>
              <a:gd name="connsiteX324" fmla="*/ 181685 w 9972638"/>
              <a:gd name="connsiteY324" fmla="*/ 1908133 h 3805783"/>
              <a:gd name="connsiteX325" fmla="*/ 167568 w 9972638"/>
              <a:gd name="connsiteY325" fmla="*/ 1882140 h 3805783"/>
              <a:gd name="connsiteX326" fmla="*/ 194238 w 9972638"/>
              <a:gd name="connsiteY326" fmla="*/ 1882140 h 3805783"/>
              <a:gd name="connsiteX327" fmla="*/ 182808 w 9972638"/>
              <a:gd name="connsiteY327" fmla="*/ 1840230 h 3805783"/>
              <a:gd name="connsiteX328" fmla="*/ 259008 w 9972638"/>
              <a:gd name="connsiteY328" fmla="*/ 1790700 h 3805783"/>
              <a:gd name="connsiteX329" fmla="*/ 297108 w 9972638"/>
              <a:gd name="connsiteY329" fmla="*/ 1775460 h 3805783"/>
              <a:gd name="connsiteX330" fmla="*/ 247578 w 9972638"/>
              <a:gd name="connsiteY330" fmla="*/ 1775460 h 3805783"/>
              <a:gd name="connsiteX331" fmla="*/ 182808 w 9972638"/>
              <a:gd name="connsiteY331" fmla="*/ 1722120 h 3805783"/>
              <a:gd name="connsiteX332" fmla="*/ 297108 w 9972638"/>
              <a:gd name="connsiteY332" fmla="*/ 1710690 h 3805783"/>
              <a:gd name="connsiteX333" fmla="*/ 232338 w 9972638"/>
              <a:gd name="connsiteY333" fmla="*/ 1710690 h 3805783"/>
              <a:gd name="connsiteX334" fmla="*/ 232338 w 9972638"/>
              <a:gd name="connsiteY334" fmla="*/ 1687830 h 3805783"/>
              <a:gd name="connsiteX335" fmla="*/ 232338 w 9972638"/>
              <a:gd name="connsiteY335" fmla="*/ 1684020 h 3805783"/>
              <a:gd name="connsiteX336" fmla="*/ 495228 w 9972638"/>
              <a:gd name="connsiteY336" fmla="*/ 1527810 h 3805783"/>
              <a:gd name="connsiteX337" fmla="*/ 1417249 w 9972638"/>
              <a:gd name="connsiteY337" fmla="*/ 1371600 h 3805783"/>
              <a:gd name="connsiteX338" fmla="*/ 3143178 w 9972638"/>
              <a:gd name="connsiteY338" fmla="*/ 1390650 h 3805783"/>
              <a:gd name="connsiteX339" fmla="*/ 3352728 w 9972638"/>
              <a:gd name="connsiteY339" fmla="*/ 1421130 h 3805783"/>
              <a:gd name="connsiteX340" fmla="*/ 3649909 w 9972638"/>
              <a:gd name="connsiteY340" fmla="*/ 1474470 h 3805783"/>
              <a:gd name="connsiteX341" fmla="*/ 3406068 w 9972638"/>
              <a:gd name="connsiteY341" fmla="*/ 1428750 h 3805783"/>
              <a:gd name="connsiteX342" fmla="*/ 3352728 w 9972638"/>
              <a:gd name="connsiteY342" fmla="*/ 1421130 h 3805783"/>
              <a:gd name="connsiteX343" fmla="*/ 3002209 w 9972638"/>
              <a:gd name="connsiteY343" fmla="*/ 1352550 h 3805783"/>
              <a:gd name="connsiteX344" fmla="*/ 2324028 w 9972638"/>
              <a:gd name="connsiteY344" fmla="*/ 1280160 h 3805783"/>
              <a:gd name="connsiteX345" fmla="*/ 1897308 w 9972638"/>
              <a:gd name="connsiteY345" fmla="*/ 1280160 h 3805783"/>
              <a:gd name="connsiteX346" fmla="*/ 1752529 w 9972638"/>
              <a:gd name="connsiteY346" fmla="*/ 1280160 h 3805783"/>
              <a:gd name="connsiteX347" fmla="*/ 2194489 w 9972638"/>
              <a:gd name="connsiteY347" fmla="*/ 1253490 h 3805783"/>
              <a:gd name="connsiteX348" fmla="*/ 2285929 w 9972638"/>
              <a:gd name="connsiteY348" fmla="*/ 1242060 h 3805783"/>
              <a:gd name="connsiteX349" fmla="*/ 1805869 w 9972638"/>
              <a:gd name="connsiteY349" fmla="*/ 1253490 h 3805783"/>
              <a:gd name="connsiteX350" fmla="*/ 1325808 w 9972638"/>
              <a:gd name="connsiteY350" fmla="*/ 1280160 h 3805783"/>
              <a:gd name="connsiteX351" fmla="*/ 559998 w 9972638"/>
              <a:gd name="connsiteY351" fmla="*/ 1436370 h 3805783"/>
              <a:gd name="connsiteX352" fmla="*/ 430458 w 9972638"/>
              <a:gd name="connsiteY352" fmla="*/ 1447800 h 3805783"/>
              <a:gd name="connsiteX353" fmla="*/ 582858 w 9972638"/>
              <a:gd name="connsiteY353" fmla="*/ 1398270 h 3805783"/>
              <a:gd name="connsiteX354" fmla="*/ 803838 w 9972638"/>
              <a:gd name="connsiteY354" fmla="*/ 1356360 h 3805783"/>
              <a:gd name="connsiteX355" fmla="*/ 1299138 w 9972638"/>
              <a:gd name="connsiteY355" fmla="*/ 1280160 h 3805783"/>
              <a:gd name="connsiteX356" fmla="*/ 2506909 w 9972638"/>
              <a:gd name="connsiteY356" fmla="*/ 1215390 h 3805783"/>
              <a:gd name="connsiteX357" fmla="*/ 2621209 w 9972638"/>
              <a:gd name="connsiteY357" fmla="*/ 1215390 h 3805783"/>
              <a:gd name="connsiteX358" fmla="*/ 2647879 w 9972638"/>
              <a:gd name="connsiteY358" fmla="*/ 1215390 h 3805783"/>
              <a:gd name="connsiteX359" fmla="*/ 2312599 w 9972638"/>
              <a:gd name="connsiteY359" fmla="*/ 1173480 h 3805783"/>
              <a:gd name="connsiteX360" fmla="*/ 2194489 w 9972638"/>
              <a:gd name="connsiteY360" fmla="*/ 1162050 h 3805783"/>
              <a:gd name="connsiteX361" fmla="*/ 2777418 w 9972638"/>
              <a:gd name="connsiteY361" fmla="*/ 1200150 h 3805783"/>
              <a:gd name="connsiteX362" fmla="*/ 4674798 w 9972638"/>
              <a:gd name="connsiteY362" fmla="*/ 1657350 h 3805783"/>
              <a:gd name="connsiteX363" fmla="*/ 4686228 w 9972638"/>
              <a:gd name="connsiteY363" fmla="*/ 1684020 h 3805783"/>
              <a:gd name="connsiteX364" fmla="*/ 4686228 w 9972638"/>
              <a:gd name="connsiteY364" fmla="*/ 1684020 h 3805783"/>
              <a:gd name="connsiteX365" fmla="*/ 4674798 w 9972638"/>
              <a:gd name="connsiteY365" fmla="*/ 1657350 h 3805783"/>
              <a:gd name="connsiteX366" fmla="*/ 3440359 w 9972638"/>
              <a:gd name="connsiteY366" fmla="*/ 1242060 h 3805783"/>
              <a:gd name="connsiteX367" fmla="*/ 3284149 w 9972638"/>
              <a:gd name="connsiteY367" fmla="*/ 1215390 h 3805783"/>
              <a:gd name="connsiteX368" fmla="*/ 3299388 w 9972638"/>
              <a:gd name="connsiteY368" fmla="*/ 1200150 h 3805783"/>
              <a:gd name="connsiteX369" fmla="*/ 3143178 w 9972638"/>
              <a:gd name="connsiteY369" fmla="*/ 1162050 h 3805783"/>
              <a:gd name="connsiteX370" fmla="*/ 3051739 w 9972638"/>
              <a:gd name="connsiteY370" fmla="*/ 1150620 h 3805783"/>
              <a:gd name="connsiteX371" fmla="*/ 3127938 w 9972638"/>
              <a:gd name="connsiteY371" fmla="*/ 1135380 h 3805783"/>
              <a:gd name="connsiteX372" fmla="*/ 3493699 w 9972638"/>
              <a:gd name="connsiteY372" fmla="*/ 1200150 h 3805783"/>
              <a:gd name="connsiteX373" fmla="*/ 4465248 w 9972638"/>
              <a:gd name="connsiteY373" fmla="*/ 1474470 h 3805783"/>
              <a:gd name="connsiteX374" fmla="*/ 4465248 w 9972638"/>
              <a:gd name="connsiteY374" fmla="*/ 1474470 h 3805783"/>
              <a:gd name="connsiteX375" fmla="*/ 4259509 w 9972638"/>
              <a:gd name="connsiteY375" fmla="*/ 1371600 h 3805783"/>
              <a:gd name="connsiteX376" fmla="*/ 3246049 w 9972638"/>
              <a:gd name="connsiteY376" fmla="*/ 1097280 h 3805783"/>
              <a:gd name="connsiteX377" fmla="*/ 3649909 w 9972638"/>
              <a:gd name="connsiteY377" fmla="*/ 1162050 h 3805783"/>
              <a:gd name="connsiteX378" fmla="*/ 3764209 w 9972638"/>
              <a:gd name="connsiteY378" fmla="*/ 1173480 h 3805783"/>
              <a:gd name="connsiteX379" fmla="*/ 3649909 w 9972638"/>
              <a:gd name="connsiteY379" fmla="*/ 1150620 h 3805783"/>
              <a:gd name="connsiteX380" fmla="*/ 3478459 w 9972638"/>
              <a:gd name="connsiteY380" fmla="*/ 1123950 h 3805783"/>
              <a:gd name="connsiteX381" fmla="*/ 3596569 w 9972638"/>
              <a:gd name="connsiteY381" fmla="*/ 1082040 h 3805783"/>
              <a:gd name="connsiteX382" fmla="*/ 3387018 w 9972638"/>
              <a:gd name="connsiteY382" fmla="*/ 1043940 h 3805783"/>
              <a:gd name="connsiteX383" fmla="*/ 4156638 w 9972638"/>
              <a:gd name="connsiteY383" fmla="*/ 1215390 h 3805783"/>
              <a:gd name="connsiteX384" fmla="*/ 4156638 w 9972638"/>
              <a:gd name="connsiteY384" fmla="*/ 1215390 h 3805783"/>
              <a:gd name="connsiteX385" fmla="*/ 3520368 w 9972638"/>
              <a:gd name="connsiteY385" fmla="*/ 1032510 h 3805783"/>
              <a:gd name="connsiteX386" fmla="*/ 3169848 w 9972638"/>
              <a:gd name="connsiteY386" fmla="*/ 967740 h 3805783"/>
              <a:gd name="connsiteX387" fmla="*/ 2819329 w 9972638"/>
              <a:gd name="connsiteY387" fmla="*/ 914400 h 3805783"/>
              <a:gd name="connsiteX388" fmla="*/ 2857428 w 9972638"/>
              <a:gd name="connsiteY388" fmla="*/ 902970 h 3805783"/>
              <a:gd name="connsiteX389" fmla="*/ 2998399 w 9972638"/>
              <a:gd name="connsiteY389" fmla="*/ 902970 h 3805783"/>
              <a:gd name="connsiteX390" fmla="*/ 3493699 w 9972638"/>
              <a:gd name="connsiteY390" fmla="*/ 952500 h 3805783"/>
              <a:gd name="connsiteX391" fmla="*/ 3607998 w 9972638"/>
              <a:gd name="connsiteY391" fmla="*/ 967740 h 3805783"/>
              <a:gd name="connsiteX392" fmla="*/ 3478459 w 9972638"/>
              <a:gd name="connsiteY392" fmla="*/ 925830 h 3805783"/>
              <a:gd name="connsiteX393" fmla="*/ 3634669 w 9972638"/>
              <a:gd name="connsiteY393" fmla="*/ 925830 h 3805783"/>
              <a:gd name="connsiteX394" fmla="*/ 3790878 w 9972638"/>
              <a:gd name="connsiteY394" fmla="*/ 952500 h 3805783"/>
              <a:gd name="connsiteX395" fmla="*/ 3440359 w 9972638"/>
              <a:gd name="connsiteY395" fmla="*/ 849630 h 3805783"/>
              <a:gd name="connsiteX396" fmla="*/ 3493699 w 9972638"/>
              <a:gd name="connsiteY396" fmla="*/ 834390 h 3805783"/>
              <a:gd name="connsiteX397" fmla="*/ 3764209 w 9972638"/>
              <a:gd name="connsiteY397" fmla="*/ 876300 h 3805783"/>
              <a:gd name="connsiteX398" fmla="*/ 3870888 w 9972638"/>
              <a:gd name="connsiteY398" fmla="*/ 902970 h 3805783"/>
              <a:gd name="connsiteX399" fmla="*/ 3737538 w 9972638"/>
              <a:gd name="connsiteY399" fmla="*/ 849630 h 3805783"/>
              <a:gd name="connsiteX400" fmla="*/ 3543229 w 9972638"/>
              <a:gd name="connsiteY400" fmla="*/ 796290 h 3805783"/>
              <a:gd name="connsiteX401" fmla="*/ 3310819 w 9972638"/>
              <a:gd name="connsiteY401" fmla="*/ 758190 h 3805783"/>
              <a:gd name="connsiteX402" fmla="*/ 3387018 w 9972638"/>
              <a:gd name="connsiteY402" fmla="*/ 720090 h 3805783"/>
              <a:gd name="connsiteX403" fmla="*/ 3377375 w 9972638"/>
              <a:gd name="connsiteY403" fmla="*/ 720090 h 3805783"/>
              <a:gd name="connsiteX404" fmla="*/ 3348919 w 9972638"/>
              <a:gd name="connsiteY404" fmla="*/ 720090 h 3805783"/>
              <a:gd name="connsiteX405" fmla="*/ 3493699 w 9972638"/>
              <a:gd name="connsiteY405" fmla="*/ 720090 h 3805783"/>
              <a:gd name="connsiteX406" fmla="*/ 3493699 w 9972638"/>
              <a:gd name="connsiteY406" fmla="*/ 720090 h 3805783"/>
              <a:gd name="connsiteX407" fmla="*/ 3467029 w 9972638"/>
              <a:gd name="connsiteY407" fmla="*/ 693420 h 3805783"/>
              <a:gd name="connsiteX408" fmla="*/ 3714679 w 9972638"/>
              <a:gd name="connsiteY408" fmla="*/ 731520 h 3805783"/>
              <a:gd name="connsiteX409" fmla="*/ 3790878 w 9972638"/>
              <a:gd name="connsiteY409" fmla="*/ 758190 h 3805783"/>
              <a:gd name="connsiteX410" fmla="*/ 3790878 w 9972638"/>
              <a:gd name="connsiteY410" fmla="*/ 758190 h 3805783"/>
              <a:gd name="connsiteX411" fmla="*/ 3714679 w 9972638"/>
              <a:gd name="connsiteY411" fmla="*/ 731520 h 3805783"/>
              <a:gd name="connsiteX412" fmla="*/ 3402259 w 9972638"/>
              <a:gd name="connsiteY412" fmla="*/ 666750 h 3805783"/>
              <a:gd name="connsiteX413" fmla="*/ 4179498 w 9972638"/>
              <a:gd name="connsiteY413" fmla="*/ 811530 h 3805783"/>
              <a:gd name="connsiteX414" fmla="*/ 4724329 w 9972638"/>
              <a:gd name="connsiteY414" fmla="*/ 1032510 h 3805783"/>
              <a:gd name="connsiteX415" fmla="*/ 5452038 w 9972638"/>
              <a:gd name="connsiteY415" fmla="*/ 1436370 h 3805783"/>
              <a:gd name="connsiteX416" fmla="*/ 5688258 w 9972638"/>
              <a:gd name="connsiteY416" fmla="*/ 1581150 h 3805783"/>
              <a:gd name="connsiteX417" fmla="*/ 5673018 w 9972638"/>
              <a:gd name="connsiteY417" fmla="*/ 1565910 h 3805783"/>
              <a:gd name="connsiteX418" fmla="*/ 5478708 w 9972638"/>
              <a:gd name="connsiteY418" fmla="*/ 1436370 h 3805783"/>
              <a:gd name="connsiteX419" fmla="*/ 4766238 w 9972638"/>
              <a:gd name="connsiteY419" fmla="*/ 994410 h 3805783"/>
              <a:gd name="connsiteX420" fmla="*/ 3726109 w 9972638"/>
              <a:gd name="connsiteY420" fmla="*/ 601980 h 3805783"/>
              <a:gd name="connsiteX421" fmla="*/ 3634669 w 9972638"/>
              <a:gd name="connsiteY421" fmla="*/ 586740 h 3805783"/>
              <a:gd name="connsiteX422" fmla="*/ 3649909 w 9972638"/>
              <a:gd name="connsiteY422" fmla="*/ 575310 h 3805783"/>
              <a:gd name="connsiteX423" fmla="*/ 3440359 w 9972638"/>
              <a:gd name="connsiteY423" fmla="*/ 521970 h 3805783"/>
              <a:gd name="connsiteX424" fmla="*/ 4362379 w 9972638"/>
              <a:gd name="connsiteY424" fmla="*/ 758190 h 3805783"/>
              <a:gd name="connsiteX425" fmla="*/ 4373808 w 9972638"/>
              <a:gd name="connsiteY425" fmla="*/ 758190 h 3805783"/>
              <a:gd name="connsiteX426" fmla="*/ 4400478 w 9972638"/>
              <a:gd name="connsiteY426" fmla="*/ 769620 h 3805783"/>
              <a:gd name="connsiteX427" fmla="*/ 4373808 w 9972638"/>
              <a:gd name="connsiteY427" fmla="*/ 758190 h 3805783"/>
              <a:gd name="connsiteX428" fmla="*/ 4362379 w 9972638"/>
              <a:gd name="connsiteY428" fmla="*/ 758190 h 3805783"/>
              <a:gd name="connsiteX429" fmla="*/ 3935659 w 9972638"/>
              <a:gd name="connsiteY429" fmla="*/ 575310 h 3805783"/>
              <a:gd name="connsiteX430" fmla="*/ 3935659 w 9972638"/>
              <a:gd name="connsiteY430" fmla="*/ 575310 h 3805783"/>
              <a:gd name="connsiteX431" fmla="*/ 3893748 w 9972638"/>
              <a:gd name="connsiteY431" fmla="*/ 537210 h 3805783"/>
              <a:gd name="connsiteX432" fmla="*/ 4206168 w 9972638"/>
              <a:gd name="connsiteY432" fmla="*/ 613410 h 3805783"/>
              <a:gd name="connsiteX433" fmla="*/ 4221408 w 9972638"/>
              <a:gd name="connsiteY433" fmla="*/ 640080 h 3805783"/>
              <a:gd name="connsiteX434" fmla="*/ 4206168 w 9972638"/>
              <a:gd name="connsiteY434" fmla="*/ 613410 h 3805783"/>
              <a:gd name="connsiteX435" fmla="*/ 4011859 w 9972638"/>
              <a:gd name="connsiteY435" fmla="*/ 537210 h 3805783"/>
              <a:gd name="connsiteX436" fmla="*/ 3779449 w 9972638"/>
              <a:gd name="connsiteY436" fmla="*/ 483870 h 3805783"/>
              <a:gd name="connsiteX437" fmla="*/ 3893748 w 9972638"/>
              <a:gd name="connsiteY437" fmla="*/ 483870 h 3805783"/>
              <a:gd name="connsiteX438" fmla="*/ 3558468 w 9972638"/>
              <a:gd name="connsiteY438" fmla="*/ 403860 h 3805783"/>
              <a:gd name="connsiteX439" fmla="*/ 3520368 w 9972638"/>
              <a:gd name="connsiteY439" fmla="*/ 400050 h 3805783"/>
              <a:gd name="connsiteX440" fmla="*/ 3493699 w 9972638"/>
              <a:gd name="connsiteY440" fmla="*/ 392430 h 3805783"/>
              <a:gd name="connsiteX441" fmla="*/ 3688009 w 9972638"/>
              <a:gd name="connsiteY441" fmla="*/ 419100 h 3805783"/>
              <a:gd name="connsiteX442" fmla="*/ 4221408 w 9972638"/>
              <a:gd name="connsiteY442" fmla="*/ 560070 h 3805783"/>
              <a:gd name="connsiteX443" fmla="*/ 4309039 w 9972638"/>
              <a:gd name="connsiteY443" fmla="*/ 586740 h 3805783"/>
              <a:gd name="connsiteX444" fmla="*/ 4011859 w 9972638"/>
              <a:gd name="connsiteY444" fmla="*/ 468630 h 3805783"/>
              <a:gd name="connsiteX445" fmla="*/ 4297609 w 9972638"/>
              <a:gd name="connsiteY445" fmla="*/ 537210 h 3805783"/>
              <a:gd name="connsiteX446" fmla="*/ 4141398 w 9972638"/>
              <a:gd name="connsiteY446" fmla="*/ 468630 h 3805783"/>
              <a:gd name="connsiteX447" fmla="*/ 4286178 w 9972638"/>
              <a:gd name="connsiteY447" fmla="*/ 510540 h 3805783"/>
              <a:gd name="connsiteX448" fmla="*/ 4362379 w 9972638"/>
              <a:gd name="connsiteY448" fmla="*/ 510540 h 3805783"/>
              <a:gd name="connsiteX449" fmla="*/ 4465248 w 9972638"/>
              <a:gd name="connsiteY449" fmla="*/ 560070 h 3805783"/>
              <a:gd name="connsiteX450" fmla="*/ 4400478 w 9972638"/>
              <a:gd name="connsiteY450" fmla="*/ 521970 h 3805783"/>
              <a:gd name="connsiteX451" fmla="*/ 4442389 w 9972638"/>
              <a:gd name="connsiteY451" fmla="*/ 510540 h 3805783"/>
              <a:gd name="connsiteX452" fmla="*/ 3973759 w 9972638"/>
              <a:gd name="connsiteY452" fmla="*/ 339090 h 3805783"/>
              <a:gd name="connsiteX453" fmla="*/ 3520368 w 9972638"/>
              <a:gd name="connsiteY453" fmla="*/ 236220 h 3805783"/>
              <a:gd name="connsiteX454" fmla="*/ 3467029 w 9972638"/>
              <a:gd name="connsiteY454" fmla="*/ 209550 h 3805783"/>
              <a:gd name="connsiteX455" fmla="*/ 4038528 w 9972638"/>
              <a:gd name="connsiteY455" fmla="*/ 274320 h 3805783"/>
              <a:gd name="connsiteX456" fmla="*/ 4065198 w 9972638"/>
              <a:gd name="connsiteY456" fmla="*/ 274320 h 3805783"/>
              <a:gd name="connsiteX457" fmla="*/ 4206168 w 9972638"/>
              <a:gd name="connsiteY457" fmla="*/ 327660 h 3805783"/>
              <a:gd name="connsiteX458" fmla="*/ 4286178 w 9972638"/>
              <a:gd name="connsiteY458" fmla="*/ 312420 h 3805783"/>
              <a:gd name="connsiteX459" fmla="*/ 3958519 w 9972638"/>
              <a:gd name="connsiteY459" fmla="*/ 194310 h 3805783"/>
              <a:gd name="connsiteX460" fmla="*/ 4141398 w 9972638"/>
              <a:gd name="connsiteY460" fmla="*/ 209550 h 3805783"/>
              <a:gd name="connsiteX461" fmla="*/ 4232838 w 9972638"/>
              <a:gd name="connsiteY461" fmla="*/ 247650 h 3805783"/>
              <a:gd name="connsiteX462" fmla="*/ 4350948 w 9972638"/>
              <a:gd name="connsiteY462" fmla="*/ 274320 h 3805783"/>
              <a:gd name="connsiteX463" fmla="*/ 4194739 w 9972638"/>
              <a:gd name="connsiteY463" fmla="*/ 209550 h 3805783"/>
              <a:gd name="connsiteX464" fmla="*/ 4103298 w 9972638"/>
              <a:gd name="connsiteY464" fmla="*/ 129540 h 3805783"/>
              <a:gd name="connsiteX465" fmla="*/ 4286178 w 9972638"/>
              <a:gd name="connsiteY465" fmla="*/ 194310 h 3805783"/>
              <a:gd name="connsiteX466" fmla="*/ 4842438 w 9972638"/>
              <a:gd name="connsiteY466" fmla="*/ 403860 h 3805783"/>
              <a:gd name="connsiteX467" fmla="*/ 6103548 w 9972638"/>
              <a:gd name="connsiteY467" fmla="*/ 1173480 h 3805783"/>
              <a:gd name="connsiteX468" fmla="*/ 6762678 w 9972638"/>
              <a:gd name="connsiteY468" fmla="*/ 1489710 h 3805783"/>
              <a:gd name="connsiteX469" fmla="*/ 6751248 w 9972638"/>
              <a:gd name="connsiteY469" fmla="*/ 1489710 h 3805783"/>
              <a:gd name="connsiteX470" fmla="*/ 6869358 w 9972638"/>
              <a:gd name="connsiteY470" fmla="*/ 1527810 h 3805783"/>
              <a:gd name="connsiteX471" fmla="*/ 7246548 w 9972638"/>
              <a:gd name="connsiteY471" fmla="*/ 1607820 h 3805783"/>
              <a:gd name="connsiteX472" fmla="*/ 7284648 w 9972638"/>
              <a:gd name="connsiteY472" fmla="*/ 1619250 h 3805783"/>
              <a:gd name="connsiteX473" fmla="*/ 7284648 w 9972638"/>
              <a:gd name="connsiteY473" fmla="*/ 1619250 h 3805783"/>
              <a:gd name="connsiteX474" fmla="*/ 7246548 w 9972638"/>
              <a:gd name="connsiteY474" fmla="*/ 1607820 h 3805783"/>
              <a:gd name="connsiteX475" fmla="*/ 6907458 w 9972638"/>
              <a:gd name="connsiteY475" fmla="*/ 1527810 h 3805783"/>
              <a:gd name="connsiteX476" fmla="*/ 6934128 w 9972638"/>
              <a:gd name="connsiteY476" fmla="*/ 1527810 h 3805783"/>
              <a:gd name="connsiteX477" fmla="*/ 6762678 w 9972638"/>
              <a:gd name="connsiteY477" fmla="*/ 1474470 h 3805783"/>
              <a:gd name="connsiteX478" fmla="*/ 5166288 w 9972638"/>
              <a:gd name="connsiteY478" fmla="*/ 521970 h 3805783"/>
              <a:gd name="connsiteX479" fmla="*/ 4621458 w 9972638"/>
              <a:gd name="connsiteY479" fmla="*/ 262890 h 3805783"/>
              <a:gd name="connsiteX480" fmla="*/ 4602408 w 9972638"/>
              <a:gd name="connsiteY480" fmla="*/ 251460 h 3805783"/>
              <a:gd name="connsiteX481" fmla="*/ 4579548 w 9972638"/>
              <a:gd name="connsiteY481" fmla="*/ 236220 h 3805783"/>
              <a:gd name="connsiteX482" fmla="*/ 4655748 w 9972638"/>
              <a:gd name="connsiteY482" fmla="*/ 262890 h 3805783"/>
              <a:gd name="connsiteX483" fmla="*/ 4895778 w 9972638"/>
              <a:gd name="connsiteY483" fmla="*/ 327660 h 3805783"/>
              <a:gd name="connsiteX484" fmla="*/ 4895778 w 9972638"/>
              <a:gd name="connsiteY484" fmla="*/ 327660 h 3805783"/>
              <a:gd name="connsiteX485" fmla="*/ 4571928 w 9972638"/>
              <a:gd name="connsiteY485" fmla="*/ 118110 h 3805783"/>
              <a:gd name="connsiteX486" fmla="*/ 4480489 w 9972638"/>
              <a:gd name="connsiteY486" fmla="*/ 53340 h 3805783"/>
              <a:gd name="connsiteX487" fmla="*/ 4804338 w 9972638"/>
              <a:gd name="connsiteY487" fmla="*/ 156210 h 3805783"/>
              <a:gd name="connsiteX488" fmla="*/ 4804338 w 9972638"/>
              <a:gd name="connsiteY488" fmla="*/ 156210 h 3805783"/>
              <a:gd name="connsiteX489" fmla="*/ 4701468 w 9972638"/>
              <a:gd name="connsiteY489" fmla="*/ 91440 h 3805783"/>
              <a:gd name="connsiteX490" fmla="*/ 4815768 w 9972638"/>
              <a:gd name="connsiteY490" fmla="*/ 118110 h 3805783"/>
              <a:gd name="connsiteX491" fmla="*/ 4750998 w 9972638"/>
              <a:gd name="connsiteY491" fmla="*/ 53340 h 3805783"/>
              <a:gd name="connsiteX492" fmla="*/ 4792909 w 9972638"/>
              <a:gd name="connsiteY492" fmla="*/ 53340 h 3805783"/>
              <a:gd name="connsiteX493" fmla="*/ 4701468 w 9972638"/>
              <a:gd name="connsiteY493" fmla="*/ 0 h 3805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Lst>
            <a:rect l="l" t="t" r="r" b="b"/>
            <a:pathLst>
              <a:path w="9972638" h="3805783">
                <a:moveTo>
                  <a:pt x="7273218" y="3657600"/>
                </a:moveTo>
                <a:lnTo>
                  <a:pt x="7341798" y="3661410"/>
                </a:lnTo>
                <a:cubicBezTo>
                  <a:pt x="7414188" y="3669030"/>
                  <a:pt x="7471338" y="3695700"/>
                  <a:pt x="7414188" y="3695700"/>
                </a:cubicBezTo>
                <a:cubicBezTo>
                  <a:pt x="7398948" y="3695700"/>
                  <a:pt x="7311318" y="3657600"/>
                  <a:pt x="7284648" y="3684270"/>
                </a:cubicBezTo>
                <a:cubicBezTo>
                  <a:pt x="7284648" y="3672840"/>
                  <a:pt x="7280838" y="3665220"/>
                  <a:pt x="7280838" y="3661410"/>
                </a:cubicBezTo>
                <a:close/>
                <a:moveTo>
                  <a:pt x="7265598" y="3653790"/>
                </a:moveTo>
                <a:lnTo>
                  <a:pt x="7269408" y="3653790"/>
                </a:lnTo>
                <a:lnTo>
                  <a:pt x="7273218" y="3657600"/>
                </a:lnTo>
                <a:lnTo>
                  <a:pt x="7269408" y="3657600"/>
                </a:lnTo>
                <a:close/>
                <a:moveTo>
                  <a:pt x="7129708" y="3633724"/>
                </a:moveTo>
                <a:lnTo>
                  <a:pt x="7177968" y="3638550"/>
                </a:lnTo>
                <a:lnTo>
                  <a:pt x="7265598" y="3653790"/>
                </a:lnTo>
                <a:lnTo>
                  <a:pt x="7246548" y="3657600"/>
                </a:lnTo>
                <a:cubicBezTo>
                  <a:pt x="7246548" y="3642360"/>
                  <a:pt x="7204638" y="3657600"/>
                  <a:pt x="7193208" y="3657600"/>
                </a:cubicBezTo>
                <a:cubicBezTo>
                  <a:pt x="7193208" y="3657600"/>
                  <a:pt x="7193208" y="3630930"/>
                  <a:pt x="7155108" y="3642360"/>
                </a:cubicBezTo>
                <a:close/>
                <a:moveTo>
                  <a:pt x="7128319" y="3633252"/>
                </a:moveTo>
                <a:lnTo>
                  <a:pt x="7129708" y="3633724"/>
                </a:lnTo>
                <a:lnTo>
                  <a:pt x="7127602" y="3633514"/>
                </a:lnTo>
                <a:close/>
                <a:moveTo>
                  <a:pt x="9593508" y="3135630"/>
                </a:moveTo>
                <a:cubicBezTo>
                  <a:pt x="9490638" y="3158490"/>
                  <a:pt x="9463968" y="3147060"/>
                  <a:pt x="9399198" y="3158490"/>
                </a:cubicBezTo>
                <a:cubicBezTo>
                  <a:pt x="9399198" y="3158490"/>
                  <a:pt x="9391578" y="3162300"/>
                  <a:pt x="9383958" y="3162300"/>
                </a:cubicBezTo>
                <a:lnTo>
                  <a:pt x="9364908" y="3162300"/>
                </a:lnTo>
                <a:lnTo>
                  <a:pt x="9437298" y="3147060"/>
                </a:lnTo>
                <a:cubicBezTo>
                  <a:pt x="9502068" y="3147060"/>
                  <a:pt x="9555408" y="3135630"/>
                  <a:pt x="9593508" y="3135630"/>
                </a:cubicBezTo>
                <a:close/>
                <a:moveTo>
                  <a:pt x="8892696" y="2317333"/>
                </a:moveTo>
                <a:lnTo>
                  <a:pt x="8897342" y="2317589"/>
                </a:lnTo>
                <a:cubicBezTo>
                  <a:pt x="8900862" y="2318683"/>
                  <a:pt x="8904374" y="2320766"/>
                  <a:pt x="8907708" y="2324100"/>
                </a:cubicBezTo>
                <a:close/>
                <a:moveTo>
                  <a:pt x="3737538" y="2247900"/>
                </a:moveTo>
                <a:lnTo>
                  <a:pt x="3726109" y="2259330"/>
                </a:lnTo>
                <a:cubicBezTo>
                  <a:pt x="3714679" y="2247900"/>
                  <a:pt x="3726109" y="2247900"/>
                  <a:pt x="3737538" y="2247900"/>
                </a:cubicBezTo>
                <a:close/>
                <a:moveTo>
                  <a:pt x="3790878" y="1516380"/>
                </a:moveTo>
                <a:cubicBezTo>
                  <a:pt x="3806118" y="1527810"/>
                  <a:pt x="3817548" y="1527810"/>
                  <a:pt x="3844219" y="1527810"/>
                </a:cubicBezTo>
                <a:cubicBezTo>
                  <a:pt x="3855648" y="1554480"/>
                  <a:pt x="3882319" y="1527810"/>
                  <a:pt x="3844219" y="1527810"/>
                </a:cubicBezTo>
                <a:cubicBezTo>
                  <a:pt x="3844219" y="1516380"/>
                  <a:pt x="3806118" y="1516380"/>
                  <a:pt x="3790878" y="1516380"/>
                </a:cubicBezTo>
                <a:close/>
                <a:moveTo>
                  <a:pt x="3379399" y="1028700"/>
                </a:moveTo>
                <a:cubicBezTo>
                  <a:pt x="3383209" y="1032510"/>
                  <a:pt x="3387018" y="1036320"/>
                  <a:pt x="3387018" y="1043940"/>
                </a:cubicBezTo>
                <a:cubicBezTo>
                  <a:pt x="3360348" y="1055370"/>
                  <a:pt x="3367969" y="1028700"/>
                  <a:pt x="3379399" y="1028700"/>
                </a:cubicBezTo>
                <a:close/>
                <a:moveTo>
                  <a:pt x="3444169" y="381000"/>
                </a:moveTo>
                <a:cubicBezTo>
                  <a:pt x="3444169" y="381000"/>
                  <a:pt x="3455598" y="384810"/>
                  <a:pt x="3470838" y="388620"/>
                </a:cubicBezTo>
                <a:lnTo>
                  <a:pt x="3493699" y="392430"/>
                </a:lnTo>
                <a:lnTo>
                  <a:pt x="3478459" y="392430"/>
                </a:lnTo>
                <a:cubicBezTo>
                  <a:pt x="3455598" y="384810"/>
                  <a:pt x="3444169" y="381000"/>
                  <a:pt x="3444169" y="381000"/>
                </a:cubicBezTo>
                <a:close/>
                <a:moveTo>
                  <a:pt x="4552878" y="220980"/>
                </a:moveTo>
                <a:cubicBezTo>
                  <a:pt x="4556689" y="224790"/>
                  <a:pt x="4564309" y="228600"/>
                  <a:pt x="4571928" y="232410"/>
                </a:cubicBezTo>
                <a:lnTo>
                  <a:pt x="4579548" y="236220"/>
                </a:lnTo>
                <a:lnTo>
                  <a:pt x="4571928" y="236220"/>
                </a:lnTo>
                <a:cubicBezTo>
                  <a:pt x="4556689" y="224790"/>
                  <a:pt x="4552878" y="220980"/>
                  <a:pt x="4552878" y="220980"/>
                </a:cubicBezTo>
                <a:close/>
                <a:moveTo>
                  <a:pt x="4701468" y="0"/>
                </a:moveTo>
                <a:cubicBezTo>
                  <a:pt x="4750998" y="0"/>
                  <a:pt x="4766238" y="11430"/>
                  <a:pt x="4792909" y="26670"/>
                </a:cubicBezTo>
                <a:cubicBezTo>
                  <a:pt x="4842438" y="38100"/>
                  <a:pt x="4869108" y="38100"/>
                  <a:pt x="4895778" y="53340"/>
                </a:cubicBezTo>
                <a:cubicBezTo>
                  <a:pt x="4922448" y="53340"/>
                  <a:pt x="4945308" y="80010"/>
                  <a:pt x="4960548" y="91440"/>
                </a:cubicBezTo>
                <a:cubicBezTo>
                  <a:pt x="4971978" y="91440"/>
                  <a:pt x="5010078" y="91440"/>
                  <a:pt x="5025318" y="91440"/>
                </a:cubicBezTo>
                <a:cubicBezTo>
                  <a:pt x="5101518" y="118110"/>
                  <a:pt x="5177718" y="171450"/>
                  <a:pt x="5231058" y="209550"/>
                </a:cubicBezTo>
                <a:cubicBezTo>
                  <a:pt x="5307258" y="262890"/>
                  <a:pt x="5387268" y="312420"/>
                  <a:pt x="5452038" y="354330"/>
                </a:cubicBezTo>
                <a:cubicBezTo>
                  <a:pt x="5855898" y="601980"/>
                  <a:pt x="6194988" y="887730"/>
                  <a:pt x="6621708" y="1070610"/>
                </a:cubicBezTo>
                <a:cubicBezTo>
                  <a:pt x="6713148" y="1097280"/>
                  <a:pt x="6816018" y="1150620"/>
                  <a:pt x="6918888" y="1162050"/>
                </a:cubicBezTo>
                <a:cubicBezTo>
                  <a:pt x="6960798" y="1173480"/>
                  <a:pt x="7021758" y="1219200"/>
                  <a:pt x="7090338" y="1226820"/>
                </a:cubicBezTo>
                <a:cubicBezTo>
                  <a:pt x="7193208" y="1242060"/>
                  <a:pt x="7334178" y="1253490"/>
                  <a:pt x="7452288" y="1280160"/>
                </a:cubicBezTo>
                <a:cubicBezTo>
                  <a:pt x="7478958" y="1280160"/>
                  <a:pt x="7505628" y="1291590"/>
                  <a:pt x="7517058" y="1291590"/>
                </a:cubicBezTo>
                <a:cubicBezTo>
                  <a:pt x="7505628" y="1291590"/>
                  <a:pt x="7440858" y="1306830"/>
                  <a:pt x="7505628" y="1306830"/>
                </a:cubicBezTo>
                <a:cubicBezTo>
                  <a:pt x="7608498" y="1333500"/>
                  <a:pt x="7726608" y="1333500"/>
                  <a:pt x="7814238" y="1356360"/>
                </a:cubicBezTo>
                <a:cubicBezTo>
                  <a:pt x="7867578" y="1371600"/>
                  <a:pt x="7932348" y="1383030"/>
                  <a:pt x="7985688" y="1398270"/>
                </a:cubicBezTo>
                <a:cubicBezTo>
                  <a:pt x="8012358" y="1398270"/>
                  <a:pt x="8035218" y="1398270"/>
                  <a:pt x="8077128" y="1398270"/>
                </a:cubicBezTo>
                <a:lnTo>
                  <a:pt x="8061888" y="1409700"/>
                </a:lnTo>
                <a:cubicBezTo>
                  <a:pt x="8035218" y="1409700"/>
                  <a:pt x="8035218" y="1398270"/>
                  <a:pt x="8035218" y="1409700"/>
                </a:cubicBezTo>
                <a:lnTo>
                  <a:pt x="8061888" y="1409700"/>
                </a:lnTo>
                <a:lnTo>
                  <a:pt x="8077128" y="1436370"/>
                </a:lnTo>
                <a:cubicBezTo>
                  <a:pt x="8141898" y="1463040"/>
                  <a:pt x="8244768" y="1447800"/>
                  <a:pt x="8320968" y="1447800"/>
                </a:cubicBezTo>
                <a:cubicBezTo>
                  <a:pt x="8530518" y="1459230"/>
                  <a:pt x="8842938" y="1447800"/>
                  <a:pt x="8983908" y="1447800"/>
                </a:cubicBezTo>
                <a:cubicBezTo>
                  <a:pt x="8999148" y="1447800"/>
                  <a:pt x="9022008" y="1447800"/>
                  <a:pt x="9048678" y="1447800"/>
                </a:cubicBezTo>
                <a:cubicBezTo>
                  <a:pt x="9010578" y="1447800"/>
                  <a:pt x="8957238" y="1474470"/>
                  <a:pt x="8983908" y="1474470"/>
                </a:cubicBezTo>
                <a:cubicBezTo>
                  <a:pt x="8907708" y="1474470"/>
                  <a:pt x="8762928" y="1489710"/>
                  <a:pt x="8671488" y="1489710"/>
                </a:cubicBezTo>
                <a:cubicBezTo>
                  <a:pt x="8557188" y="1489710"/>
                  <a:pt x="8412408" y="1485900"/>
                  <a:pt x="8191428" y="1474470"/>
                </a:cubicBezTo>
                <a:cubicBezTo>
                  <a:pt x="8172378" y="1474470"/>
                  <a:pt x="8111418" y="1466850"/>
                  <a:pt x="8069508" y="1470660"/>
                </a:cubicBezTo>
                <a:lnTo>
                  <a:pt x="8050458" y="1474470"/>
                </a:lnTo>
                <a:lnTo>
                  <a:pt x="8046648" y="1470660"/>
                </a:lnTo>
                <a:cubicBezTo>
                  <a:pt x="8039028" y="1470660"/>
                  <a:pt x="8035218" y="1470660"/>
                  <a:pt x="8035218" y="1474470"/>
                </a:cubicBezTo>
                <a:lnTo>
                  <a:pt x="8050458" y="1474470"/>
                </a:lnTo>
                <a:lnTo>
                  <a:pt x="8061888" y="1478280"/>
                </a:lnTo>
                <a:cubicBezTo>
                  <a:pt x="8061888" y="1478280"/>
                  <a:pt x="8077128" y="1482090"/>
                  <a:pt x="8088558" y="1489710"/>
                </a:cubicBezTo>
                <a:cubicBezTo>
                  <a:pt x="8115228" y="1516380"/>
                  <a:pt x="8271438" y="1489710"/>
                  <a:pt x="8271438" y="1516380"/>
                </a:cubicBezTo>
                <a:cubicBezTo>
                  <a:pt x="8282868" y="1527810"/>
                  <a:pt x="8427648" y="1527810"/>
                  <a:pt x="8412408" y="1527810"/>
                </a:cubicBezTo>
                <a:cubicBezTo>
                  <a:pt x="8477178" y="1527810"/>
                  <a:pt x="8568618" y="1527810"/>
                  <a:pt x="8633388" y="1527810"/>
                </a:cubicBezTo>
                <a:cubicBezTo>
                  <a:pt x="8660058" y="1527810"/>
                  <a:pt x="8854368" y="1539240"/>
                  <a:pt x="8751498" y="1539240"/>
                </a:cubicBezTo>
                <a:cubicBezTo>
                  <a:pt x="8648628" y="1539240"/>
                  <a:pt x="8568618" y="1527810"/>
                  <a:pt x="8465748" y="1539240"/>
                </a:cubicBezTo>
                <a:cubicBezTo>
                  <a:pt x="8400978" y="1539240"/>
                  <a:pt x="8465748" y="1539240"/>
                  <a:pt x="8439078" y="1554480"/>
                </a:cubicBezTo>
                <a:cubicBezTo>
                  <a:pt x="8412408" y="1554480"/>
                  <a:pt x="8362878" y="1554480"/>
                  <a:pt x="8320968" y="1565910"/>
                </a:cubicBezTo>
                <a:cubicBezTo>
                  <a:pt x="8282868" y="1565910"/>
                  <a:pt x="8271438" y="1581150"/>
                  <a:pt x="8244768" y="1581150"/>
                </a:cubicBezTo>
                <a:cubicBezTo>
                  <a:pt x="8218098" y="1607820"/>
                  <a:pt x="8179998" y="1581150"/>
                  <a:pt x="8164758" y="1581150"/>
                </a:cubicBezTo>
                <a:cubicBezTo>
                  <a:pt x="8153328" y="1607820"/>
                  <a:pt x="8164758" y="1619250"/>
                  <a:pt x="8164758" y="1630680"/>
                </a:cubicBezTo>
                <a:cubicBezTo>
                  <a:pt x="8115228" y="1630680"/>
                  <a:pt x="7932348" y="1607820"/>
                  <a:pt x="7840908" y="1607820"/>
                </a:cubicBezTo>
                <a:cubicBezTo>
                  <a:pt x="7726608" y="1619250"/>
                  <a:pt x="7776138" y="1630680"/>
                  <a:pt x="7776138" y="1630680"/>
                </a:cubicBezTo>
                <a:cubicBezTo>
                  <a:pt x="7856148" y="1630680"/>
                  <a:pt x="7947588" y="1645920"/>
                  <a:pt x="8035218" y="1657350"/>
                </a:cubicBezTo>
                <a:cubicBezTo>
                  <a:pt x="8077128" y="1657350"/>
                  <a:pt x="8244768" y="1657350"/>
                  <a:pt x="8244768" y="1684020"/>
                </a:cubicBezTo>
                <a:cubicBezTo>
                  <a:pt x="8256198" y="1684020"/>
                  <a:pt x="7985688" y="1657350"/>
                  <a:pt x="8115228" y="1699260"/>
                </a:cubicBezTo>
                <a:cubicBezTo>
                  <a:pt x="8244768" y="1710690"/>
                  <a:pt x="8077128" y="1710690"/>
                  <a:pt x="8035218" y="1710690"/>
                </a:cubicBezTo>
                <a:cubicBezTo>
                  <a:pt x="8012358" y="1710690"/>
                  <a:pt x="7905678" y="1695450"/>
                  <a:pt x="7856148" y="1710690"/>
                </a:cubicBezTo>
                <a:cubicBezTo>
                  <a:pt x="7776138" y="1733550"/>
                  <a:pt x="8012358" y="1718310"/>
                  <a:pt x="8088558" y="1722120"/>
                </a:cubicBezTo>
                <a:cubicBezTo>
                  <a:pt x="8282868" y="1733550"/>
                  <a:pt x="8362878" y="1737360"/>
                  <a:pt x="8515278" y="1764030"/>
                </a:cubicBezTo>
                <a:cubicBezTo>
                  <a:pt x="8713398" y="1775460"/>
                  <a:pt x="8983908" y="1786890"/>
                  <a:pt x="9178218" y="1775460"/>
                </a:cubicBezTo>
                <a:cubicBezTo>
                  <a:pt x="9231558" y="1771650"/>
                  <a:pt x="9387768" y="1737360"/>
                  <a:pt x="9322998" y="1775460"/>
                </a:cubicBezTo>
                <a:cubicBezTo>
                  <a:pt x="9296328" y="1790700"/>
                  <a:pt x="9307758" y="1783080"/>
                  <a:pt x="9231558" y="1790700"/>
                </a:cubicBezTo>
                <a:cubicBezTo>
                  <a:pt x="9102018" y="1805940"/>
                  <a:pt x="8854368" y="1813560"/>
                  <a:pt x="8778168" y="1813560"/>
                </a:cubicBezTo>
                <a:cubicBezTo>
                  <a:pt x="8827698" y="1813560"/>
                  <a:pt x="8892468" y="1813560"/>
                  <a:pt x="8919138" y="1813560"/>
                </a:cubicBezTo>
                <a:cubicBezTo>
                  <a:pt x="9048678" y="1813560"/>
                  <a:pt x="9140118" y="1813560"/>
                  <a:pt x="9258228" y="1813560"/>
                </a:cubicBezTo>
                <a:cubicBezTo>
                  <a:pt x="9307758" y="1813560"/>
                  <a:pt x="9490638" y="1790700"/>
                  <a:pt x="9502068" y="1802130"/>
                </a:cubicBezTo>
                <a:cubicBezTo>
                  <a:pt x="9502068" y="1813560"/>
                  <a:pt x="9425868" y="1813560"/>
                  <a:pt x="9399198" y="1813560"/>
                </a:cubicBezTo>
                <a:cubicBezTo>
                  <a:pt x="9399198" y="1813560"/>
                  <a:pt x="9296328" y="1855470"/>
                  <a:pt x="9502068" y="1855470"/>
                </a:cubicBezTo>
                <a:cubicBezTo>
                  <a:pt x="9437298" y="1855470"/>
                  <a:pt x="9414438" y="1866900"/>
                  <a:pt x="9414438" y="1866900"/>
                </a:cubicBezTo>
                <a:cubicBezTo>
                  <a:pt x="9399198" y="1866900"/>
                  <a:pt x="9414438" y="1882140"/>
                  <a:pt x="9399198" y="1882140"/>
                </a:cubicBezTo>
                <a:cubicBezTo>
                  <a:pt x="9334428" y="1920240"/>
                  <a:pt x="9193458" y="1882140"/>
                  <a:pt x="9102018" y="1920240"/>
                </a:cubicBezTo>
                <a:cubicBezTo>
                  <a:pt x="9022008" y="1893570"/>
                  <a:pt x="9075348" y="1946910"/>
                  <a:pt x="9102018" y="1920240"/>
                </a:cubicBezTo>
                <a:cubicBezTo>
                  <a:pt x="9140118" y="1931670"/>
                  <a:pt x="9193458" y="1893570"/>
                  <a:pt x="9220128" y="1920240"/>
                </a:cubicBezTo>
                <a:cubicBezTo>
                  <a:pt x="9231558" y="1920240"/>
                  <a:pt x="9063918" y="1946910"/>
                  <a:pt x="9075348" y="1946910"/>
                </a:cubicBezTo>
                <a:cubicBezTo>
                  <a:pt x="8983908" y="1958340"/>
                  <a:pt x="8957238" y="1958340"/>
                  <a:pt x="8762928" y="1958340"/>
                </a:cubicBezTo>
                <a:cubicBezTo>
                  <a:pt x="8713398" y="1958340"/>
                  <a:pt x="8427648" y="1973580"/>
                  <a:pt x="8412408" y="1973580"/>
                </a:cubicBezTo>
                <a:cubicBezTo>
                  <a:pt x="8515278" y="1996440"/>
                  <a:pt x="8557188" y="1996440"/>
                  <a:pt x="8557188" y="1996440"/>
                </a:cubicBezTo>
                <a:cubicBezTo>
                  <a:pt x="8816268" y="2011680"/>
                  <a:pt x="9010578" y="2007870"/>
                  <a:pt x="9242988" y="1996440"/>
                </a:cubicBezTo>
                <a:cubicBezTo>
                  <a:pt x="9322998" y="1996440"/>
                  <a:pt x="9593508" y="1946910"/>
                  <a:pt x="9502068" y="1973580"/>
                </a:cubicBezTo>
                <a:cubicBezTo>
                  <a:pt x="9490638" y="1996440"/>
                  <a:pt x="9414438" y="2011680"/>
                  <a:pt x="9387768" y="2011680"/>
                </a:cubicBezTo>
                <a:cubicBezTo>
                  <a:pt x="9258228" y="2023110"/>
                  <a:pt x="9479208" y="2011680"/>
                  <a:pt x="9490638" y="2011680"/>
                </a:cubicBezTo>
                <a:cubicBezTo>
                  <a:pt x="9486828" y="2019300"/>
                  <a:pt x="9483018" y="2023110"/>
                  <a:pt x="9483018" y="2023110"/>
                </a:cubicBezTo>
                <a:lnTo>
                  <a:pt x="9483018" y="2026920"/>
                </a:lnTo>
                <a:lnTo>
                  <a:pt x="9479208" y="2023110"/>
                </a:lnTo>
                <a:cubicBezTo>
                  <a:pt x="9479208" y="2026920"/>
                  <a:pt x="9479208" y="2026920"/>
                  <a:pt x="9479208" y="2026920"/>
                </a:cubicBezTo>
                <a:lnTo>
                  <a:pt x="9483018" y="2026920"/>
                </a:lnTo>
                <a:lnTo>
                  <a:pt x="9490638" y="2030730"/>
                </a:lnTo>
                <a:cubicBezTo>
                  <a:pt x="9490638" y="2030730"/>
                  <a:pt x="9498258" y="2026920"/>
                  <a:pt x="9502068" y="2023110"/>
                </a:cubicBezTo>
                <a:cubicBezTo>
                  <a:pt x="9620178" y="2023110"/>
                  <a:pt x="9463968" y="2049780"/>
                  <a:pt x="9399198" y="2076450"/>
                </a:cubicBezTo>
                <a:cubicBezTo>
                  <a:pt x="9178218" y="2087880"/>
                  <a:pt x="8919138" y="2103120"/>
                  <a:pt x="8713398" y="2114550"/>
                </a:cubicBezTo>
                <a:cubicBezTo>
                  <a:pt x="8660058" y="2129790"/>
                  <a:pt x="8385738" y="2103120"/>
                  <a:pt x="8362878" y="2114550"/>
                </a:cubicBezTo>
                <a:cubicBezTo>
                  <a:pt x="8347638" y="2129790"/>
                  <a:pt x="8515278" y="2129790"/>
                  <a:pt x="8557188" y="2129790"/>
                </a:cubicBezTo>
                <a:cubicBezTo>
                  <a:pt x="8660058" y="2129790"/>
                  <a:pt x="8751498" y="2129790"/>
                  <a:pt x="8827698" y="2129790"/>
                </a:cubicBezTo>
                <a:cubicBezTo>
                  <a:pt x="9022008" y="2129790"/>
                  <a:pt x="9178218" y="2164080"/>
                  <a:pt x="9372528" y="2141220"/>
                </a:cubicBezTo>
                <a:cubicBezTo>
                  <a:pt x="9387768" y="2141220"/>
                  <a:pt x="9490638" y="2114550"/>
                  <a:pt x="9490638" y="2129790"/>
                </a:cubicBezTo>
                <a:cubicBezTo>
                  <a:pt x="9437298" y="2141220"/>
                  <a:pt x="9399198" y="2141220"/>
                  <a:pt x="9399198" y="2141220"/>
                </a:cubicBezTo>
                <a:cubicBezTo>
                  <a:pt x="9307758" y="2167890"/>
                  <a:pt x="9269658" y="2179320"/>
                  <a:pt x="9193458" y="2179320"/>
                </a:cubicBezTo>
                <a:cubicBezTo>
                  <a:pt x="9151548" y="2194560"/>
                  <a:pt x="9022008" y="2205990"/>
                  <a:pt x="9128688" y="2205990"/>
                </a:cubicBezTo>
                <a:cubicBezTo>
                  <a:pt x="9269658" y="2205990"/>
                  <a:pt x="9372528" y="2194560"/>
                  <a:pt x="9502068" y="2179320"/>
                </a:cubicBezTo>
                <a:cubicBezTo>
                  <a:pt x="9555408" y="2179320"/>
                  <a:pt x="9673518" y="2194560"/>
                  <a:pt x="9593508" y="2205990"/>
                </a:cubicBezTo>
                <a:cubicBezTo>
                  <a:pt x="9543978" y="2205990"/>
                  <a:pt x="9517308" y="2221230"/>
                  <a:pt x="9490638" y="2221230"/>
                </a:cubicBezTo>
                <a:cubicBezTo>
                  <a:pt x="9296328" y="2270760"/>
                  <a:pt x="9022008" y="2259330"/>
                  <a:pt x="8881038" y="2286000"/>
                </a:cubicBezTo>
                <a:cubicBezTo>
                  <a:pt x="8801028" y="2297430"/>
                  <a:pt x="8762928" y="2297430"/>
                  <a:pt x="8671488" y="2297430"/>
                </a:cubicBezTo>
                <a:cubicBezTo>
                  <a:pt x="8660058" y="2297430"/>
                  <a:pt x="8557188" y="2286000"/>
                  <a:pt x="8530518" y="2297430"/>
                </a:cubicBezTo>
                <a:cubicBezTo>
                  <a:pt x="8713398" y="2324100"/>
                  <a:pt x="8724828" y="2324100"/>
                  <a:pt x="8724828" y="2324100"/>
                </a:cubicBezTo>
                <a:cubicBezTo>
                  <a:pt x="8771500" y="2324100"/>
                  <a:pt x="8826924" y="2294930"/>
                  <a:pt x="8883441" y="2313161"/>
                </a:cubicBezTo>
                <a:lnTo>
                  <a:pt x="8892696" y="2317333"/>
                </a:lnTo>
                <a:lnTo>
                  <a:pt x="8886931" y="2317016"/>
                </a:lnTo>
                <a:cubicBezTo>
                  <a:pt x="8866750" y="2320766"/>
                  <a:pt x="8852463" y="2350770"/>
                  <a:pt x="8881038" y="2350770"/>
                </a:cubicBezTo>
                <a:cubicBezTo>
                  <a:pt x="8801028" y="2377440"/>
                  <a:pt x="8568618" y="2362200"/>
                  <a:pt x="8477178" y="2362200"/>
                </a:cubicBezTo>
                <a:cubicBezTo>
                  <a:pt x="8400978" y="2362200"/>
                  <a:pt x="8164758" y="2362200"/>
                  <a:pt x="8088558" y="2362200"/>
                </a:cubicBezTo>
                <a:cubicBezTo>
                  <a:pt x="8088558" y="2362200"/>
                  <a:pt x="8061888" y="2350770"/>
                  <a:pt x="8012358" y="2350770"/>
                </a:cubicBezTo>
                <a:cubicBezTo>
                  <a:pt x="8012358" y="2350770"/>
                  <a:pt x="7985688" y="2358390"/>
                  <a:pt x="8077128" y="2362200"/>
                </a:cubicBezTo>
                <a:cubicBezTo>
                  <a:pt x="8320968" y="2373630"/>
                  <a:pt x="8568618" y="2377440"/>
                  <a:pt x="8842938" y="2377440"/>
                </a:cubicBezTo>
                <a:cubicBezTo>
                  <a:pt x="8972478" y="2362200"/>
                  <a:pt x="9086778" y="2377440"/>
                  <a:pt x="9193458" y="2377440"/>
                </a:cubicBezTo>
                <a:cubicBezTo>
                  <a:pt x="9258228" y="2377440"/>
                  <a:pt x="9296328" y="2350770"/>
                  <a:pt x="9334428" y="2362200"/>
                </a:cubicBezTo>
                <a:cubicBezTo>
                  <a:pt x="9349668" y="2362200"/>
                  <a:pt x="9349668" y="2377440"/>
                  <a:pt x="9372528" y="2377440"/>
                </a:cubicBezTo>
                <a:cubicBezTo>
                  <a:pt x="9372528" y="2377440"/>
                  <a:pt x="9414438" y="2404110"/>
                  <a:pt x="9437298" y="2377440"/>
                </a:cubicBezTo>
                <a:cubicBezTo>
                  <a:pt x="9452538" y="2388870"/>
                  <a:pt x="9444918" y="2400300"/>
                  <a:pt x="9437298" y="2404110"/>
                </a:cubicBezTo>
                <a:lnTo>
                  <a:pt x="9422058" y="2407920"/>
                </a:lnTo>
                <a:lnTo>
                  <a:pt x="9437298" y="2415540"/>
                </a:lnTo>
                <a:cubicBezTo>
                  <a:pt x="9479208" y="2423160"/>
                  <a:pt x="9555408" y="2415540"/>
                  <a:pt x="9479208" y="2430780"/>
                </a:cubicBezTo>
                <a:cubicBezTo>
                  <a:pt x="9322998" y="2453640"/>
                  <a:pt x="9570648" y="2430780"/>
                  <a:pt x="9582078" y="2430780"/>
                </a:cubicBezTo>
                <a:cubicBezTo>
                  <a:pt x="9593508" y="2430780"/>
                  <a:pt x="9582078" y="2430780"/>
                  <a:pt x="9620178" y="2442210"/>
                </a:cubicBezTo>
                <a:cubicBezTo>
                  <a:pt x="9582078" y="2430780"/>
                  <a:pt x="9658278" y="2442210"/>
                  <a:pt x="9646848" y="2453640"/>
                </a:cubicBezTo>
                <a:cubicBezTo>
                  <a:pt x="9646848" y="2480310"/>
                  <a:pt x="9582078" y="2453640"/>
                  <a:pt x="9593508" y="2453640"/>
                </a:cubicBezTo>
                <a:cubicBezTo>
                  <a:pt x="9570648" y="2453640"/>
                  <a:pt x="9414438" y="2480310"/>
                  <a:pt x="9502068" y="2495550"/>
                </a:cubicBezTo>
                <a:cubicBezTo>
                  <a:pt x="9593508" y="2506980"/>
                  <a:pt x="9437298" y="2522220"/>
                  <a:pt x="9414438" y="2522220"/>
                </a:cubicBezTo>
                <a:cubicBezTo>
                  <a:pt x="9414438" y="2522220"/>
                  <a:pt x="9296328" y="2533650"/>
                  <a:pt x="9437298" y="2533650"/>
                </a:cubicBezTo>
                <a:cubicBezTo>
                  <a:pt x="9414438" y="2571750"/>
                  <a:pt x="9151548" y="2560320"/>
                  <a:pt x="9128688" y="2571750"/>
                </a:cubicBezTo>
                <a:cubicBezTo>
                  <a:pt x="9128688" y="2586990"/>
                  <a:pt x="9220128" y="2571750"/>
                  <a:pt x="9242988" y="2571750"/>
                </a:cubicBezTo>
                <a:cubicBezTo>
                  <a:pt x="9269658" y="2571750"/>
                  <a:pt x="9242988" y="2586990"/>
                  <a:pt x="9258228" y="2586990"/>
                </a:cubicBezTo>
                <a:cubicBezTo>
                  <a:pt x="9322998" y="2613660"/>
                  <a:pt x="9490638" y="2560320"/>
                  <a:pt x="9543978" y="2571750"/>
                </a:cubicBezTo>
                <a:cubicBezTo>
                  <a:pt x="9543978" y="2586990"/>
                  <a:pt x="9479208" y="2586990"/>
                  <a:pt x="9490638" y="2586990"/>
                </a:cubicBezTo>
                <a:cubicBezTo>
                  <a:pt x="9490638" y="2586990"/>
                  <a:pt x="9437298" y="2586990"/>
                  <a:pt x="9193458" y="2613660"/>
                </a:cubicBezTo>
                <a:cubicBezTo>
                  <a:pt x="9296328" y="2651760"/>
                  <a:pt x="9307758" y="2651760"/>
                  <a:pt x="9307758" y="2651760"/>
                </a:cubicBezTo>
                <a:cubicBezTo>
                  <a:pt x="9334428" y="2651760"/>
                  <a:pt x="9387768" y="2636520"/>
                  <a:pt x="9399198" y="2651760"/>
                </a:cubicBezTo>
                <a:cubicBezTo>
                  <a:pt x="9437298" y="2651760"/>
                  <a:pt x="9620178" y="2632710"/>
                  <a:pt x="9517308" y="2651760"/>
                </a:cubicBezTo>
                <a:cubicBezTo>
                  <a:pt x="9387768" y="2674620"/>
                  <a:pt x="9178218" y="2689860"/>
                  <a:pt x="9063918" y="2727960"/>
                </a:cubicBezTo>
                <a:cubicBezTo>
                  <a:pt x="8983908" y="2743200"/>
                  <a:pt x="8957238" y="2727960"/>
                  <a:pt x="8854368" y="2743200"/>
                </a:cubicBezTo>
                <a:cubicBezTo>
                  <a:pt x="8881038" y="2743200"/>
                  <a:pt x="8881038" y="2769870"/>
                  <a:pt x="8854368" y="2769870"/>
                </a:cubicBezTo>
                <a:cubicBezTo>
                  <a:pt x="8892468" y="2769870"/>
                  <a:pt x="8999148" y="2769870"/>
                  <a:pt x="9022008" y="2754630"/>
                </a:cubicBezTo>
                <a:cubicBezTo>
                  <a:pt x="9063918" y="2754630"/>
                  <a:pt x="9178218" y="2754630"/>
                  <a:pt x="9242988" y="2743200"/>
                </a:cubicBezTo>
                <a:cubicBezTo>
                  <a:pt x="9296328" y="2743200"/>
                  <a:pt x="9570648" y="2705100"/>
                  <a:pt x="9582078" y="2727960"/>
                </a:cubicBezTo>
                <a:cubicBezTo>
                  <a:pt x="9593508" y="2769870"/>
                  <a:pt x="9517308" y="2754630"/>
                  <a:pt x="9479208" y="2754630"/>
                </a:cubicBezTo>
                <a:cubicBezTo>
                  <a:pt x="9387768" y="2769870"/>
                  <a:pt x="9296328" y="2781300"/>
                  <a:pt x="9220128" y="2807970"/>
                </a:cubicBezTo>
                <a:lnTo>
                  <a:pt x="9075348" y="2807970"/>
                </a:lnTo>
                <a:cubicBezTo>
                  <a:pt x="9063918" y="2834640"/>
                  <a:pt x="9242988" y="2819400"/>
                  <a:pt x="9151548" y="2834640"/>
                </a:cubicBezTo>
                <a:cubicBezTo>
                  <a:pt x="9010578" y="2834640"/>
                  <a:pt x="8827698" y="2834640"/>
                  <a:pt x="8724828" y="2846070"/>
                </a:cubicBezTo>
                <a:cubicBezTo>
                  <a:pt x="8686728" y="2861310"/>
                  <a:pt x="8671488" y="2861310"/>
                  <a:pt x="8660058" y="2861310"/>
                </a:cubicBezTo>
                <a:cubicBezTo>
                  <a:pt x="8633388" y="2887980"/>
                  <a:pt x="8412408" y="2861310"/>
                  <a:pt x="8400978" y="2887980"/>
                </a:cubicBezTo>
                <a:cubicBezTo>
                  <a:pt x="8503848" y="2887980"/>
                  <a:pt x="8515278" y="2887980"/>
                  <a:pt x="8515278" y="2887980"/>
                </a:cubicBezTo>
                <a:cubicBezTo>
                  <a:pt x="8583858" y="2887980"/>
                  <a:pt x="8842938" y="2887980"/>
                  <a:pt x="8671488" y="2899410"/>
                </a:cubicBezTo>
                <a:cubicBezTo>
                  <a:pt x="8606718" y="2903220"/>
                  <a:pt x="8583858" y="2899410"/>
                  <a:pt x="8515278" y="2899410"/>
                </a:cubicBezTo>
                <a:cubicBezTo>
                  <a:pt x="8282868" y="2899410"/>
                  <a:pt x="8271438" y="2899410"/>
                  <a:pt x="8271438" y="2899410"/>
                </a:cubicBezTo>
                <a:cubicBezTo>
                  <a:pt x="8271438" y="2910840"/>
                  <a:pt x="8515278" y="2910840"/>
                  <a:pt x="8503848" y="2910840"/>
                </a:cubicBezTo>
                <a:cubicBezTo>
                  <a:pt x="8530518" y="2910840"/>
                  <a:pt x="8439078" y="2926080"/>
                  <a:pt x="8427648" y="2926080"/>
                </a:cubicBezTo>
                <a:cubicBezTo>
                  <a:pt x="8439078" y="2926080"/>
                  <a:pt x="8583858" y="2926080"/>
                  <a:pt x="8595288" y="2926080"/>
                </a:cubicBezTo>
                <a:cubicBezTo>
                  <a:pt x="8686728" y="2926080"/>
                  <a:pt x="8801028" y="2937510"/>
                  <a:pt x="8892468" y="2937510"/>
                </a:cubicBezTo>
                <a:cubicBezTo>
                  <a:pt x="8957238" y="2937510"/>
                  <a:pt x="9258228" y="2899410"/>
                  <a:pt x="9322998" y="2910840"/>
                </a:cubicBezTo>
                <a:cubicBezTo>
                  <a:pt x="9322998" y="2910840"/>
                  <a:pt x="9307758" y="2910840"/>
                  <a:pt x="9296328" y="2926080"/>
                </a:cubicBezTo>
                <a:cubicBezTo>
                  <a:pt x="9269658" y="2937510"/>
                  <a:pt x="9220128" y="2964180"/>
                  <a:pt x="9193458" y="2964180"/>
                </a:cubicBezTo>
                <a:cubicBezTo>
                  <a:pt x="9086778" y="2990850"/>
                  <a:pt x="9322998" y="2990850"/>
                  <a:pt x="9349668" y="2975610"/>
                </a:cubicBezTo>
                <a:cubicBezTo>
                  <a:pt x="9322998" y="2990850"/>
                  <a:pt x="9307758" y="2990850"/>
                  <a:pt x="9296328" y="2990850"/>
                </a:cubicBezTo>
                <a:cubicBezTo>
                  <a:pt x="9269658" y="2990850"/>
                  <a:pt x="9166788" y="2990850"/>
                  <a:pt x="9231558" y="3002280"/>
                </a:cubicBezTo>
                <a:cubicBezTo>
                  <a:pt x="9307758" y="3002280"/>
                  <a:pt x="9387768" y="2975610"/>
                  <a:pt x="9437298" y="2975610"/>
                </a:cubicBezTo>
                <a:cubicBezTo>
                  <a:pt x="9437298" y="2975610"/>
                  <a:pt x="9490638" y="2975610"/>
                  <a:pt x="9620178" y="2975610"/>
                </a:cubicBezTo>
                <a:cubicBezTo>
                  <a:pt x="9635418" y="2975610"/>
                  <a:pt x="9517308" y="3002280"/>
                  <a:pt x="9479208" y="3002280"/>
                </a:cubicBezTo>
                <a:cubicBezTo>
                  <a:pt x="9479208" y="3002280"/>
                  <a:pt x="9490638" y="3002280"/>
                  <a:pt x="9502068" y="3002280"/>
                </a:cubicBezTo>
                <a:cubicBezTo>
                  <a:pt x="9490638" y="3002280"/>
                  <a:pt x="9479208" y="3017520"/>
                  <a:pt x="9437298" y="3017520"/>
                </a:cubicBezTo>
                <a:cubicBezTo>
                  <a:pt x="9425868" y="2990850"/>
                  <a:pt x="9399198" y="3017520"/>
                  <a:pt x="9437298" y="3017520"/>
                </a:cubicBezTo>
                <a:cubicBezTo>
                  <a:pt x="9414438" y="3044190"/>
                  <a:pt x="9387768" y="3017520"/>
                  <a:pt x="9372528" y="3017520"/>
                </a:cubicBezTo>
                <a:cubicBezTo>
                  <a:pt x="9349668" y="3017520"/>
                  <a:pt x="9231558" y="3044190"/>
                  <a:pt x="9307758" y="3044190"/>
                </a:cubicBezTo>
                <a:cubicBezTo>
                  <a:pt x="9387768" y="3055620"/>
                  <a:pt x="9479208" y="3017520"/>
                  <a:pt x="9543978" y="3017520"/>
                </a:cubicBezTo>
                <a:cubicBezTo>
                  <a:pt x="9570648" y="3017520"/>
                  <a:pt x="9620178" y="3044190"/>
                  <a:pt x="9646848" y="3044190"/>
                </a:cubicBezTo>
                <a:cubicBezTo>
                  <a:pt x="9723048" y="3044190"/>
                  <a:pt x="9867828" y="3017520"/>
                  <a:pt x="9764957" y="3044190"/>
                </a:cubicBezTo>
                <a:cubicBezTo>
                  <a:pt x="9711618" y="3055620"/>
                  <a:pt x="9555408" y="3078480"/>
                  <a:pt x="9490638" y="3082290"/>
                </a:cubicBezTo>
                <a:cubicBezTo>
                  <a:pt x="9322998" y="3089910"/>
                  <a:pt x="9231558" y="3082290"/>
                  <a:pt x="9140118" y="3120390"/>
                </a:cubicBezTo>
                <a:cubicBezTo>
                  <a:pt x="9140118" y="3120390"/>
                  <a:pt x="9128688" y="3120390"/>
                  <a:pt x="9128688" y="3135630"/>
                </a:cubicBezTo>
                <a:cubicBezTo>
                  <a:pt x="9075348" y="3147060"/>
                  <a:pt x="9010578" y="3147060"/>
                  <a:pt x="8983908" y="3147060"/>
                </a:cubicBezTo>
                <a:cubicBezTo>
                  <a:pt x="8881038" y="3158490"/>
                  <a:pt x="8972478" y="3158490"/>
                  <a:pt x="9010578" y="3158490"/>
                </a:cubicBezTo>
                <a:cubicBezTo>
                  <a:pt x="9063918" y="3158490"/>
                  <a:pt x="9231558" y="3158490"/>
                  <a:pt x="9258228" y="3147060"/>
                </a:cubicBezTo>
                <a:cubicBezTo>
                  <a:pt x="9296328" y="3147060"/>
                  <a:pt x="9258228" y="3135630"/>
                  <a:pt x="9322998" y="3135630"/>
                </a:cubicBezTo>
                <a:lnTo>
                  <a:pt x="9307758" y="3158490"/>
                </a:lnTo>
                <a:cubicBezTo>
                  <a:pt x="9311568" y="3162300"/>
                  <a:pt x="9319188" y="3166110"/>
                  <a:pt x="9330618" y="3166110"/>
                </a:cubicBezTo>
                <a:lnTo>
                  <a:pt x="9364908" y="3162300"/>
                </a:lnTo>
                <a:lnTo>
                  <a:pt x="9357288" y="3166110"/>
                </a:lnTo>
                <a:cubicBezTo>
                  <a:pt x="9284898" y="3169920"/>
                  <a:pt x="9166788" y="3185160"/>
                  <a:pt x="9242988" y="3185160"/>
                </a:cubicBezTo>
                <a:cubicBezTo>
                  <a:pt x="9387768" y="3185160"/>
                  <a:pt x="9479208" y="3158490"/>
                  <a:pt x="9620178" y="3147060"/>
                </a:cubicBezTo>
                <a:cubicBezTo>
                  <a:pt x="9673518" y="3147060"/>
                  <a:pt x="9803057" y="3135630"/>
                  <a:pt x="9867828" y="3135630"/>
                </a:cubicBezTo>
                <a:cubicBezTo>
                  <a:pt x="9894498" y="3135630"/>
                  <a:pt x="9867828" y="3147060"/>
                  <a:pt x="9879257" y="3147060"/>
                </a:cubicBezTo>
                <a:lnTo>
                  <a:pt x="9921168" y="3147060"/>
                </a:lnTo>
                <a:cubicBezTo>
                  <a:pt x="9921168" y="3147060"/>
                  <a:pt x="9905928" y="3173730"/>
                  <a:pt x="9749718" y="3173730"/>
                </a:cubicBezTo>
                <a:cubicBezTo>
                  <a:pt x="9749718" y="3173730"/>
                  <a:pt x="9738288" y="3211830"/>
                  <a:pt x="9829728" y="3173730"/>
                </a:cubicBezTo>
                <a:cubicBezTo>
                  <a:pt x="9879257" y="3185160"/>
                  <a:pt x="9814488" y="3185160"/>
                  <a:pt x="9841157" y="3185160"/>
                </a:cubicBezTo>
                <a:cubicBezTo>
                  <a:pt x="9894498" y="3227070"/>
                  <a:pt x="9970698" y="3185160"/>
                  <a:pt x="9894498" y="3227070"/>
                </a:cubicBezTo>
                <a:cubicBezTo>
                  <a:pt x="9829728" y="3227070"/>
                  <a:pt x="9749718" y="3227070"/>
                  <a:pt x="9723048" y="3238500"/>
                </a:cubicBezTo>
                <a:cubicBezTo>
                  <a:pt x="9684948" y="3249930"/>
                  <a:pt x="9673518" y="3265170"/>
                  <a:pt x="9658278" y="3265170"/>
                </a:cubicBezTo>
                <a:cubicBezTo>
                  <a:pt x="9593508" y="3291840"/>
                  <a:pt x="9490638" y="3291840"/>
                  <a:pt x="9414438" y="3303270"/>
                </a:cubicBezTo>
                <a:cubicBezTo>
                  <a:pt x="9414438" y="3303270"/>
                  <a:pt x="9387768" y="3303270"/>
                  <a:pt x="9151548" y="3318510"/>
                </a:cubicBezTo>
                <a:cubicBezTo>
                  <a:pt x="9140118" y="3329940"/>
                  <a:pt x="9220128" y="3329940"/>
                  <a:pt x="9231558" y="3329940"/>
                </a:cubicBezTo>
                <a:cubicBezTo>
                  <a:pt x="9437298" y="3318510"/>
                  <a:pt x="9673518" y="3265170"/>
                  <a:pt x="9879257" y="3265170"/>
                </a:cubicBezTo>
                <a:cubicBezTo>
                  <a:pt x="9841157" y="3303270"/>
                  <a:pt x="9932598" y="3249930"/>
                  <a:pt x="9959268" y="3265170"/>
                </a:cubicBezTo>
                <a:cubicBezTo>
                  <a:pt x="9959268" y="3265170"/>
                  <a:pt x="9970698" y="3265170"/>
                  <a:pt x="9905928" y="3291840"/>
                </a:cubicBezTo>
                <a:cubicBezTo>
                  <a:pt x="9635418" y="3329940"/>
                  <a:pt x="9322998" y="3368040"/>
                  <a:pt x="9075348" y="3394710"/>
                </a:cubicBezTo>
                <a:cubicBezTo>
                  <a:pt x="9128688" y="3421380"/>
                  <a:pt x="9193458" y="3368040"/>
                  <a:pt x="9258228" y="3394710"/>
                </a:cubicBezTo>
                <a:lnTo>
                  <a:pt x="9250608" y="3394710"/>
                </a:lnTo>
                <a:cubicBezTo>
                  <a:pt x="9250608" y="3394710"/>
                  <a:pt x="9246798" y="3394710"/>
                  <a:pt x="9242988" y="3394710"/>
                </a:cubicBezTo>
                <a:cubicBezTo>
                  <a:pt x="9102018" y="3409950"/>
                  <a:pt x="9307758" y="3409950"/>
                  <a:pt x="9322998" y="3409950"/>
                </a:cubicBezTo>
                <a:cubicBezTo>
                  <a:pt x="9372528" y="3409950"/>
                  <a:pt x="9463968" y="3394710"/>
                  <a:pt x="9502068" y="3409950"/>
                </a:cubicBezTo>
                <a:cubicBezTo>
                  <a:pt x="9399198" y="3448050"/>
                  <a:pt x="9151548" y="3459480"/>
                  <a:pt x="9063918" y="3459480"/>
                </a:cubicBezTo>
                <a:cubicBezTo>
                  <a:pt x="9063918" y="3459480"/>
                  <a:pt x="8892468" y="3474720"/>
                  <a:pt x="9178218" y="3474720"/>
                </a:cubicBezTo>
                <a:cubicBezTo>
                  <a:pt x="9258228" y="3474720"/>
                  <a:pt x="9269658" y="3474720"/>
                  <a:pt x="9387768" y="3459480"/>
                </a:cubicBezTo>
                <a:cubicBezTo>
                  <a:pt x="9490638" y="3459480"/>
                  <a:pt x="9425868" y="3474720"/>
                  <a:pt x="9399198" y="3474720"/>
                </a:cubicBezTo>
                <a:cubicBezTo>
                  <a:pt x="9387768" y="3474720"/>
                  <a:pt x="9258228" y="3486150"/>
                  <a:pt x="9307758" y="3501390"/>
                </a:cubicBezTo>
                <a:cubicBezTo>
                  <a:pt x="9372528" y="3501390"/>
                  <a:pt x="9463968" y="3474720"/>
                  <a:pt x="9502068" y="3474720"/>
                </a:cubicBezTo>
                <a:cubicBezTo>
                  <a:pt x="9555408" y="3474720"/>
                  <a:pt x="9635418" y="3459480"/>
                  <a:pt x="9658278" y="3459480"/>
                </a:cubicBezTo>
                <a:cubicBezTo>
                  <a:pt x="9620178" y="3486150"/>
                  <a:pt x="9620178" y="3474720"/>
                  <a:pt x="9620178" y="3474720"/>
                </a:cubicBezTo>
                <a:cubicBezTo>
                  <a:pt x="9593508" y="3486150"/>
                  <a:pt x="9646848" y="3486150"/>
                  <a:pt x="9658278" y="3486150"/>
                </a:cubicBezTo>
                <a:cubicBezTo>
                  <a:pt x="9711618" y="3486150"/>
                  <a:pt x="9905928" y="3474720"/>
                  <a:pt x="9829728" y="3501390"/>
                </a:cubicBezTo>
                <a:cubicBezTo>
                  <a:pt x="9711618" y="3539490"/>
                  <a:pt x="9959268" y="3486150"/>
                  <a:pt x="9970698" y="3501390"/>
                </a:cubicBezTo>
                <a:cubicBezTo>
                  <a:pt x="9985938" y="3524250"/>
                  <a:pt x="9905928" y="3524250"/>
                  <a:pt x="9921168" y="3524250"/>
                </a:cubicBezTo>
                <a:cubicBezTo>
                  <a:pt x="9921168" y="3524250"/>
                  <a:pt x="9894498" y="3539490"/>
                  <a:pt x="9879257" y="3550920"/>
                </a:cubicBezTo>
                <a:cubicBezTo>
                  <a:pt x="9764957" y="3577590"/>
                  <a:pt x="9646848" y="3581400"/>
                  <a:pt x="9517308" y="3604260"/>
                </a:cubicBezTo>
                <a:cubicBezTo>
                  <a:pt x="9414438" y="3623310"/>
                  <a:pt x="9307758" y="3638550"/>
                  <a:pt x="9193458" y="3657600"/>
                </a:cubicBezTo>
                <a:cubicBezTo>
                  <a:pt x="8842938" y="3707130"/>
                  <a:pt x="8336208" y="3691890"/>
                  <a:pt x="7905678" y="3684270"/>
                </a:cubicBezTo>
                <a:cubicBezTo>
                  <a:pt x="7776138" y="3680460"/>
                  <a:pt x="7699938" y="3684270"/>
                  <a:pt x="7597068" y="3684270"/>
                </a:cubicBezTo>
                <a:cubicBezTo>
                  <a:pt x="7490388" y="3684270"/>
                  <a:pt x="7398948" y="3642360"/>
                  <a:pt x="7284648" y="3630930"/>
                </a:cubicBezTo>
                <a:cubicBezTo>
                  <a:pt x="7231308" y="3630930"/>
                  <a:pt x="6998898" y="3604260"/>
                  <a:pt x="7101768" y="3630930"/>
                </a:cubicBezTo>
                <a:cubicBezTo>
                  <a:pt x="7036998" y="3615690"/>
                  <a:pt x="7075098" y="3657600"/>
                  <a:pt x="7101768" y="3630930"/>
                </a:cubicBezTo>
                <a:lnTo>
                  <a:pt x="7127602" y="3633514"/>
                </a:lnTo>
                <a:lnTo>
                  <a:pt x="7115103" y="3638074"/>
                </a:lnTo>
                <a:cubicBezTo>
                  <a:pt x="7112246" y="3643313"/>
                  <a:pt x="7122723" y="3649980"/>
                  <a:pt x="7155108" y="3642360"/>
                </a:cubicBezTo>
                <a:cubicBezTo>
                  <a:pt x="7155108" y="3657600"/>
                  <a:pt x="7181778" y="3642360"/>
                  <a:pt x="7193208" y="3657600"/>
                </a:cubicBezTo>
                <a:cubicBezTo>
                  <a:pt x="7193208" y="3684270"/>
                  <a:pt x="7231308" y="3657600"/>
                  <a:pt x="7246548" y="3657600"/>
                </a:cubicBezTo>
                <a:cubicBezTo>
                  <a:pt x="7246548" y="3684270"/>
                  <a:pt x="7269408" y="3657600"/>
                  <a:pt x="7284648" y="3684270"/>
                </a:cubicBezTo>
                <a:cubicBezTo>
                  <a:pt x="7414188" y="3695700"/>
                  <a:pt x="7570398" y="3722370"/>
                  <a:pt x="7673268" y="3733800"/>
                </a:cubicBezTo>
                <a:cubicBezTo>
                  <a:pt x="8012358" y="3775710"/>
                  <a:pt x="8385738" y="3752850"/>
                  <a:pt x="8686728" y="3775710"/>
                </a:cubicBezTo>
                <a:cubicBezTo>
                  <a:pt x="8762928" y="3779520"/>
                  <a:pt x="8842938" y="3787140"/>
                  <a:pt x="8907708" y="3775710"/>
                </a:cubicBezTo>
                <a:cubicBezTo>
                  <a:pt x="8919138" y="3775710"/>
                  <a:pt x="8934378" y="3749040"/>
                  <a:pt x="8957238" y="3749040"/>
                </a:cubicBezTo>
                <a:cubicBezTo>
                  <a:pt x="8957238" y="3749040"/>
                  <a:pt x="8972478" y="3749040"/>
                  <a:pt x="9086778" y="3787140"/>
                </a:cubicBezTo>
                <a:cubicBezTo>
                  <a:pt x="9086778" y="3787140"/>
                  <a:pt x="9086778" y="3794760"/>
                  <a:pt x="8919138" y="3798570"/>
                </a:cubicBezTo>
                <a:cubicBezTo>
                  <a:pt x="8736258" y="3806190"/>
                  <a:pt x="8309538" y="3810000"/>
                  <a:pt x="8088558" y="3798570"/>
                </a:cubicBezTo>
                <a:cubicBezTo>
                  <a:pt x="7726608" y="3783330"/>
                  <a:pt x="7440858" y="3779520"/>
                  <a:pt x="7113198" y="3722370"/>
                </a:cubicBezTo>
                <a:cubicBezTo>
                  <a:pt x="6998898" y="3699510"/>
                  <a:pt x="6869358" y="3680460"/>
                  <a:pt x="6751248" y="3642360"/>
                </a:cubicBezTo>
                <a:cubicBezTo>
                  <a:pt x="6530268" y="3573780"/>
                  <a:pt x="6286428" y="3482340"/>
                  <a:pt x="6114978" y="3409950"/>
                </a:cubicBezTo>
                <a:cubicBezTo>
                  <a:pt x="6012108" y="3364230"/>
                  <a:pt x="6126408" y="3448050"/>
                  <a:pt x="6168318" y="3448050"/>
                </a:cubicBezTo>
                <a:cubicBezTo>
                  <a:pt x="6400728" y="3566160"/>
                  <a:pt x="6633138" y="3630930"/>
                  <a:pt x="6918888" y="3722370"/>
                </a:cubicBezTo>
                <a:cubicBezTo>
                  <a:pt x="7010328" y="3749040"/>
                  <a:pt x="6842688" y="3722370"/>
                  <a:pt x="6777918" y="3707130"/>
                </a:cubicBezTo>
                <a:cubicBezTo>
                  <a:pt x="6374058" y="3619500"/>
                  <a:pt x="6050208" y="3459480"/>
                  <a:pt x="5775888" y="3265170"/>
                </a:cubicBezTo>
                <a:cubicBezTo>
                  <a:pt x="5532048" y="3120390"/>
                  <a:pt x="5284398" y="2926080"/>
                  <a:pt x="5036748" y="2781300"/>
                </a:cubicBezTo>
                <a:cubicBezTo>
                  <a:pt x="4945308" y="2727960"/>
                  <a:pt x="4869108" y="2663190"/>
                  <a:pt x="4777668" y="2613660"/>
                </a:cubicBezTo>
                <a:cubicBezTo>
                  <a:pt x="4724329" y="2598420"/>
                  <a:pt x="4674798" y="2602230"/>
                  <a:pt x="4621458" y="2586990"/>
                </a:cubicBezTo>
                <a:cubicBezTo>
                  <a:pt x="4545259" y="2560320"/>
                  <a:pt x="4480489" y="2506980"/>
                  <a:pt x="4400478" y="2480310"/>
                </a:cubicBezTo>
                <a:cubicBezTo>
                  <a:pt x="4202358" y="2385060"/>
                  <a:pt x="3973759" y="2297430"/>
                  <a:pt x="3737538" y="2247900"/>
                </a:cubicBezTo>
                <a:cubicBezTo>
                  <a:pt x="3726109" y="2247900"/>
                  <a:pt x="3726109" y="2247900"/>
                  <a:pt x="3714679" y="2247900"/>
                </a:cubicBezTo>
                <a:cubicBezTo>
                  <a:pt x="3714679" y="2221230"/>
                  <a:pt x="3699439" y="2221230"/>
                  <a:pt x="3688009" y="2221230"/>
                </a:cubicBezTo>
                <a:cubicBezTo>
                  <a:pt x="3661339" y="2205990"/>
                  <a:pt x="3634669" y="2247900"/>
                  <a:pt x="3688009" y="2221230"/>
                </a:cubicBezTo>
                <a:lnTo>
                  <a:pt x="3688009" y="2247900"/>
                </a:lnTo>
                <a:cubicBezTo>
                  <a:pt x="3649909" y="2247900"/>
                  <a:pt x="3634669" y="2221230"/>
                  <a:pt x="3623238" y="2221230"/>
                </a:cubicBezTo>
                <a:cubicBezTo>
                  <a:pt x="3649909" y="2221230"/>
                  <a:pt x="3623238" y="2194560"/>
                  <a:pt x="3623238" y="2221230"/>
                </a:cubicBezTo>
                <a:cubicBezTo>
                  <a:pt x="3543229" y="2221230"/>
                  <a:pt x="3649909" y="2194560"/>
                  <a:pt x="3569898" y="2205990"/>
                </a:cubicBezTo>
                <a:cubicBezTo>
                  <a:pt x="3520368" y="2205990"/>
                  <a:pt x="3607998" y="2194560"/>
                  <a:pt x="3531799" y="2194560"/>
                </a:cubicBezTo>
                <a:cubicBezTo>
                  <a:pt x="3531799" y="2194560"/>
                  <a:pt x="3520368" y="2179320"/>
                  <a:pt x="3493699" y="2194560"/>
                </a:cubicBezTo>
                <a:cubicBezTo>
                  <a:pt x="3322248" y="2194560"/>
                  <a:pt x="3143178" y="2129790"/>
                  <a:pt x="2960298" y="2114550"/>
                </a:cubicBezTo>
                <a:cubicBezTo>
                  <a:pt x="2830759" y="2103120"/>
                  <a:pt x="2701219" y="2103120"/>
                  <a:pt x="2571678" y="2103120"/>
                </a:cubicBezTo>
                <a:cubicBezTo>
                  <a:pt x="2339268" y="2095500"/>
                  <a:pt x="2118289" y="2057400"/>
                  <a:pt x="1882068" y="2087880"/>
                </a:cubicBezTo>
                <a:cubicBezTo>
                  <a:pt x="1375338" y="2080260"/>
                  <a:pt x="857178" y="2125980"/>
                  <a:pt x="468558" y="2270760"/>
                </a:cubicBezTo>
                <a:cubicBezTo>
                  <a:pt x="335208" y="2320290"/>
                  <a:pt x="247578" y="2362200"/>
                  <a:pt x="194238" y="2362200"/>
                </a:cubicBezTo>
                <a:cubicBezTo>
                  <a:pt x="156138" y="2362200"/>
                  <a:pt x="194238" y="2339340"/>
                  <a:pt x="167568" y="2324100"/>
                </a:cubicBezTo>
                <a:cubicBezTo>
                  <a:pt x="144708" y="2339340"/>
                  <a:pt x="102798" y="2339340"/>
                  <a:pt x="102798" y="2339340"/>
                </a:cubicBezTo>
                <a:cubicBezTo>
                  <a:pt x="91368" y="2339340"/>
                  <a:pt x="64698" y="2297430"/>
                  <a:pt x="26598" y="2286000"/>
                </a:cubicBezTo>
                <a:cubicBezTo>
                  <a:pt x="26598" y="2286000"/>
                  <a:pt x="-64842" y="2286000"/>
                  <a:pt x="91368" y="2247900"/>
                </a:cubicBezTo>
                <a:cubicBezTo>
                  <a:pt x="102798" y="2221230"/>
                  <a:pt x="15168" y="2221230"/>
                  <a:pt x="26598" y="2194560"/>
                </a:cubicBezTo>
                <a:cubicBezTo>
                  <a:pt x="26598" y="2205990"/>
                  <a:pt x="156138" y="2141220"/>
                  <a:pt x="144708" y="2141220"/>
                </a:cubicBezTo>
                <a:cubicBezTo>
                  <a:pt x="144708" y="2141220"/>
                  <a:pt x="194238" y="2114550"/>
                  <a:pt x="79938" y="2167890"/>
                </a:cubicBezTo>
                <a:lnTo>
                  <a:pt x="91368" y="2129790"/>
                </a:lnTo>
                <a:lnTo>
                  <a:pt x="118038" y="2129790"/>
                </a:lnTo>
                <a:cubicBezTo>
                  <a:pt x="102798" y="2129790"/>
                  <a:pt x="91368" y="2114550"/>
                  <a:pt x="91368" y="2114550"/>
                </a:cubicBezTo>
                <a:cubicBezTo>
                  <a:pt x="-11502" y="2103120"/>
                  <a:pt x="156138" y="2038350"/>
                  <a:pt x="156138" y="2023110"/>
                </a:cubicBezTo>
                <a:cubicBezTo>
                  <a:pt x="144708" y="1996440"/>
                  <a:pt x="79938" y="2023110"/>
                  <a:pt x="79938" y="2011680"/>
                </a:cubicBezTo>
                <a:cubicBezTo>
                  <a:pt x="79938" y="1958340"/>
                  <a:pt x="144708" y="1973580"/>
                  <a:pt x="167568" y="1946910"/>
                </a:cubicBezTo>
                <a:cubicBezTo>
                  <a:pt x="177093" y="1913573"/>
                  <a:pt x="180665" y="1911489"/>
                  <a:pt x="182005" y="1914615"/>
                </a:cubicBezTo>
                <a:lnTo>
                  <a:pt x="182456" y="1916443"/>
                </a:lnTo>
                <a:lnTo>
                  <a:pt x="181685" y="1908133"/>
                </a:lnTo>
                <a:cubicBezTo>
                  <a:pt x="176736" y="1884641"/>
                  <a:pt x="157567" y="1892141"/>
                  <a:pt x="167568" y="1882140"/>
                </a:cubicBezTo>
                <a:lnTo>
                  <a:pt x="194238" y="1882140"/>
                </a:lnTo>
                <a:cubicBezTo>
                  <a:pt x="220908" y="1855470"/>
                  <a:pt x="182808" y="1855470"/>
                  <a:pt x="182808" y="1840230"/>
                </a:cubicBezTo>
                <a:cubicBezTo>
                  <a:pt x="182808" y="1775460"/>
                  <a:pt x="232338" y="1802130"/>
                  <a:pt x="259008" y="1790700"/>
                </a:cubicBezTo>
                <a:cubicBezTo>
                  <a:pt x="274248" y="1775460"/>
                  <a:pt x="297108" y="1775460"/>
                  <a:pt x="297108" y="1775460"/>
                </a:cubicBezTo>
                <a:cubicBezTo>
                  <a:pt x="365688" y="1737360"/>
                  <a:pt x="259008" y="1775460"/>
                  <a:pt x="247578" y="1775460"/>
                </a:cubicBezTo>
                <a:cubicBezTo>
                  <a:pt x="232338" y="1775460"/>
                  <a:pt x="167568" y="1775460"/>
                  <a:pt x="182808" y="1722120"/>
                </a:cubicBezTo>
                <a:cubicBezTo>
                  <a:pt x="194238" y="1710690"/>
                  <a:pt x="259008" y="1737360"/>
                  <a:pt x="297108" y="1710690"/>
                </a:cubicBezTo>
                <a:cubicBezTo>
                  <a:pt x="297108" y="1710690"/>
                  <a:pt x="297108" y="1699260"/>
                  <a:pt x="232338" y="1710690"/>
                </a:cubicBezTo>
                <a:cubicBezTo>
                  <a:pt x="232338" y="1699260"/>
                  <a:pt x="232338" y="1687830"/>
                  <a:pt x="232338" y="1687830"/>
                </a:cubicBezTo>
                <a:lnTo>
                  <a:pt x="232338" y="1684020"/>
                </a:lnTo>
                <a:cubicBezTo>
                  <a:pt x="247578" y="1607820"/>
                  <a:pt x="365688" y="1554480"/>
                  <a:pt x="495228" y="1527810"/>
                </a:cubicBezTo>
                <a:cubicBezTo>
                  <a:pt x="739068" y="1436370"/>
                  <a:pt x="1131498" y="1390650"/>
                  <a:pt x="1417249" y="1371600"/>
                </a:cubicBezTo>
                <a:cubicBezTo>
                  <a:pt x="1981129" y="1329690"/>
                  <a:pt x="2605968" y="1310640"/>
                  <a:pt x="3143178" y="1390650"/>
                </a:cubicBezTo>
                <a:lnTo>
                  <a:pt x="3352728" y="1421130"/>
                </a:lnTo>
                <a:lnTo>
                  <a:pt x="3649909" y="1474470"/>
                </a:lnTo>
                <a:cubicBezTo>
                  <a:pt x="3569898" y="1459230"/>
                  <a:pt x="3489888" y="1440180"/>
                  <a:pt x="3406068" y="1428750"/>
                </a:cubicBezTo>
                <a:lnTo>
                  <a:pt x="3352728" y="1421130"/>
                </a:lnTo>
                <a:lnTo>
                  <a:pt x="3002209" y="1352550"/>
                </a:lnTo>
                <a:cubicBezTo>
                  <a:pt x="2781229" y="1310640"/>
                  <a:pt x="2556438" y="1287780"/>
                  <a:pt x="2324028" y="1280160"/>
                </a:cubicBezTo>
                <a:cubicBezTo>
                  <a:pt x="2194489" y="1276350"/>
                  <a:pt x="2038279" y="1280160"/>
                  <a:pt x="1897308" y="1280160"/>
                </a:cubicBezTo>
                <a:cubicBezTo>
                  <a:pt x="1870638" y="1280160"/>
                  <a:pt x="1661088" y="1295400"/>
                  <a:pt x="1752529" y="1280160"/>
                </a:cubicBezTo>
                <a:cubicBezTo>
                  <a:pt x="1882068" y="1257300"/>
                  <a:pt x="2053519" y="1253490"/>
                  <a:pt x="2194489" y="1253490"/>
                </a:cubicBezTo>
                <a:cubicBezTo>
                  <a:pt x="2247829" y="1253490"/>
                  <a:pt x="2377368" y="1249680"/>
                  <a:pt x="2285929" y="1242060"/>
                </a:cubicBezTo>
                <a:cubicBezTo>
                  <a:pt x="2156389" y="1226820"/>
                  <a:pt x="1973509" y="1245870"/>
                  <a:pt x="1805869" y="1253490"/>
                </a:cubicBezTo>
                <a:cubicBezTo>
                  <a:pt x="1634418" y="1261110"/>
                  <a:pt x="1482019" y="1272540"/>
                  <a:pt x="1325808" y="1280160"/>
                </a:cubicBezTo>
                <a:cubicBezTo>
                  <a:pt x="1013388" y="1295400"/>
                  <a:pt x="792408" y="1371600"/>
                  <a:pt x="559998" y="1436370"/>
                </a:cubicBezTo>
                <a:cubicBezTo>
                  <a:pt x="518088" y="1436370"/>
                  <a:pt x="312348" y="1516380"/>
                  <a:pt x="430458" y="1447800"/>
                </a:cubicBezTo>
                <a:cubicBezTo>
                  <a:pt x="479988" y="1436370"/>
                  <a:pt x="518088" y="1409700"/>
                  <a:pt x="582858" y="1398270"/>
                </a:cubicBezTo>
                <a:cubicBezTo>
                  <a:pt x="598098" y="1398270"/>
                  <a:pt x="689538" y="1371600"/>
                  <a:pt x="803838" y="1356360"/>
                </a:cubicBezTo>
                <a:cubicBezTo>
                  <a:pt x="975288" y="1306830"/>
                  <a:pt x="1169598" y="1287780"/>
                  <a:pt x="1299138" y="1280160"/>
                </a:cubicBezTo>
                <a:cubicBezTo>
                  <a:pt x="1699188" y="1215390"/>
                  <a:pt x="2141149" y="1215390"/>
                  <a:pt x="2506909" y="1215390"/>
                </a:cubicBezTo>
                <a:cubicBezTo>
                  <a:pt x="2533579" y="1215390"/>
                  <a:pt x="2583109" y="1215390"/>
                  <a:pt x="2621209" y="1215390"/>
                </a:cubicBezTo>
                <a:lnTo>
                  <a:pt x="2647879" y="1215390"/>
                </a:lnTo>
                <a:cubicBezTo>
                  <a:pt x="2556438" y="1173480"/>
                  <a:pt x="2377368" y="1173480"/>
                  <a:pt x="2312599" y="1173480"/>
                </a:cubicBezTo>
                <a:cubicBezTo>
                  <a:pt x="2247829" y="1173480"/>
                  <a:pt x="2076379" y="1173480"/>
                  <a:pt x="2194489" y="1162050"/>
                </a:cubicBezTo>
                <a:cubicBezTo>
                  <a:pt x="2388799" y="1162050"/>
                  <a:pt x="2613589" y="1162050"/>
                  <a:pt x="2777418" y="1200150"/>
                </a:cubicBezTo>
                <a:cubicBezTo>
                  <a:pt x="3467029" y="1245870"/>
                  <a:pt x="4129969" y="1409700"/>
                  <a:pt x="4674798" y="1657350"/>
                </a:cubicBezTo>
                <a:cubicBezTo>
                  <a:pt x="4674798" y="1657350"/>
                  <a:pt x="4674798" y="1684020"/>
                  <a:pt x="4686228" y="1684020"/>
                </a:cubicBezTo>
                <a:cubicBezTo>
                  <a:pt x="4701468" y="1699260"/>
                  <a:pt x="4724329" y="1657350"/>
                  <a:pt x="4686228" y="1684020"/>
                </a:cubicBezTo>
                <a:cubicBezTo>
                  <a:pt x="4686228" y="1657350"/>
                  <a:pt x="4686228" y="1657350"/>
                  <a:pt x="4674798" y="1657350"/>
                </a:cubicBezTo>
                <a:cubicBezTo>
                  <a:pt x="4309039" y="1489710"/>
                  <a:pt x="3893748" y="1329690"/>
                  <a:pt x="3440359" y="1242060"/>
                </a:cubicBezTo>
                <a:cubicBezTo>
                  <a:pt x="3364159" y="1226820"/>
                  <a:pt x="3127938" y="1200150"/>
                  <a:pt x="3284149" y="1215390"/>
                </a:cubicBezTo>
                <a:cubicBezTo>
                  <a:pt x="3390828" y="1226820"/>
                  <a:pt x="3348919" y="1200150"/>
                  <a:pt x="3299388" y="1200150"/>
                </a:cubicBezTo>
                <a:cubicBezTo>
                  <a:pt x="3234619" y="1173480"/>
                  <a:pt x="3192709" y="1162050"/>
                  <a:pt x="3143178" y="1162050"/>
                </a:cubicBezTo>
                <a:cubicBezTo>
                  <a:pt x="3063169" y="1135380"/>
                  <a:pt x="3051739" y="1150620"/>
                  <a:pt x="3051739" y="1150620"/>
                </a:cubicBezTo>
                <a:cubicBezTo>
                  <a:pt x="3051739" y="1135380"/>
                  <a:pt x="3116509" y="1135380"/>
                  <a:pt x="3127938" y="1135380"/>
                </a:cubicBezTo>
                <a:cubicBezTo>
                  <a:pt x="3234619" y="1150620"/>
                  <a:pt x="3375588" y="1169670"/>
                  <a:pt x="3493699" y="1200150"/>
                </a:cubicBezTo>
                <a:cubicBezTo>
                  <a:pt x="3851838" y="1264920"/>
                  <a:pt x="4179498" y="1371600"/>
                  <a:pt x="4465248" y="1474470"/>
                </a:cubicBezTo>
                <a:cubicBezTo>
                  <a:pt x="4465248" y="1489710"/>
                  <a:pt x="4507159" y="1463040"/>
                  <a:pt x="4465248" y="1474470"/>
                </a:cubicBezTo>
                <a:cubicBezTo>
                  <a:pt x="4400478" y="1436370"/>
                  <a:pt x="4324279" y="1394460"/>
                  <a:pt x="4259509" y="1371600"/>
                </a:cubicBezTo>
                <a:cubicBezTo>
                  <a:pt x="3947089" y="1253490"/>
                  <a:pt x="3569898" y="1173480"/>
                  <a:pt x="3246049" y="1097280"/>
                </a:cubicBezTo>
                <a:cubicBezTo>
                  <a:pt x="3387018" y="1123950"/>
                  <a:pt x="3531799" y="1131570"/>
                  <a:pt x="3649909" y="1162050"/>
                </a:cubicBezTo>
                <a:cubicBezTo>
                  <a:pt x="3844219" y="1211580"/>
                  <a:pt x="3764209" y="1173480"/>
                  <a:pt x="3764209" y="1173480"/>
                </a:cubicBezTo>
                <a:cubicBezTo>
                  <a:pt x="3714679" y="1162050"/>
                  <a:pt x="3726109" y="1162050"/>
                  <a:pt x="3649909" y="1150620"/>
                </a:cubicBezTo>
                <a:cubicBezTo>
                  <a:pt x="3596569" y="1150620"/>
                  <a:pt x="3531799" y="1135380"/>
                  <a:pt x="3478459" y="1123950"/>
                </a:cubicBezTo>
                <a:cubicBezTo>
                  <a:pt x="3348919" y="1070610"/>
                  <a:pt x="3569898" y="1082040"/>
                  <a:pt x="3596569" y="1082040"/>
                </a:cubicBezTo>
                <a:cubicBezTo>
                  <a:pt x="3569898" y="1082040"/>
                  <a:pt x="3402259" y="1043940"/>
                  <a:pt x="3387018" y="1043940"/>
                </a:cubicBezTo>
                <a:cubicBezTo>
                  <a:pt x="3688009" y="1070610"/>
                  <a:pt x="3908989" y="1150620"/>
                  <a:pt x="4156638" y="1215390"/>
                </a:cubicBezTo>
                <a:cubicBezTo>
                  <a:pt x="4156638" y="1242060"/>
                  <a:pt x="4194739" y="1215390"/>
                  <a:pt x="4156638" y="1215390"/>
                </a:cubicBezTo>
                <a:cubicBezTo>
                  <a:pt x="3935659" y="1135380"/>
                  <a:pt x="3768018" y="1078230"/>
                  <a:pt x="3520368" y="1032510"/>
                </a:cubicBezTo>
                <a:cubicBezTo>
                  <a:pt x="3364159" y="1002030"/>
                  <a:pt x="3352728" y="994410"/>
                  <a:pt x="3169848" y="967740"/>
                </a:cubicBezTo>
                <a:cubicBezTo>
                  <a:pt x="3169848" y="967740"/>
                  <a:pt x="3154609" y="967740"/>
                  <a:pt x="2819329" y="914400"/>
                </a:cubicBezTo>
                <a:cubicBezTo>
                  <a:pt x="2819329" y="914400"/>
                  <a:pt x="2819329" y="902970"/>
                  <a:pt x="2857428" y="902970"/>
                </a:cubicBezTo>
                <a:cubicBezTo>
                  <a:pt x="2895529" y="887730"/>
                  <a:pt x="2948869" y="899160"/>
                  <a:pt x="2998399" y="902970"/>
                </a:cubicBezTo>
                <a:cubicBezTo>
                  <a:pt x="3169848" y="910590"/>
                  <a:pt x="3322248" y="925830"/>
                  <a:pt x="3493699" y="952500"/>
                </a:cubicBezTo>
                <a:cubicBezTo>
                  <a:pt x="3520368" y="952500"/>
                  <a:pt x="3596569" y="979170"/>
                  <a:pt x="3607998" y="967740"/>
                </a:cubicBezTo>
                <a:cubicBezTo>
                  <a:pt x="3607998" y="952500"/>
                  <a:pt x="3493699" y="925830"/>
                  <a:pt x="3478459" y="925830"/>
                </a:cubicBezTo>
                <a:cubicBezTo>
                  <a:pt x="3348919" y="887730"/>
                  <a:pt x="3596569" y="914400"/>
                  <a:pt x="3634669" y="925830"/>
                </a:cubicBezTo>
                <a:cubicBezTo>
                  <a:pt x="3699439" y="952500"/>
                  <a:pt x="3867078" y="982980"/>
                  <a:pt x="3790878" y="952500"/>
                </a:cubicBezTo>
                <a:cubicBezTo>
                  <a:pt x="3661339" y="902970"/>
                  <a:pt x="3558468" y="902970"/>
                  <a:pt x="3440359" y="849630"/>
                </a:cubicBezTo>
                <a:cubicBezTo>
                  <a:pt x="3348919" y="834390"/>
                  <a:pt x="3455598" y="834390"/>
                  <a:pt x="3493699" y="834390"/>
                </a:cubicBezTo>
                <a:cubicBezTo>
                  <a:pt x="3623238" y="849630"/>
                  <a:pt x="3649909" y="849630"/>
                  <a:pt x="3764209" y="876300"/>
                </a:cubicBezTo>
                <a:cubicBezTo>
                  <a:pt x="3806118" y="887730"/>
                  <a:pt x="3958519" y="925830"/>
                  <a:pt x="3870888" y="902970"/>
                </a:cubicBezTo>
                <a:cubicBezTo>
                  <a:pt x="3844219" y="887730"/>
                  <a:pt x="3779449" y="876300"/>
                  <a:pt x="3737538" y="849630"/>
                </a:cubicBezTo>
                <a:cubicBezTo>
                  <a:pt x="3661339" y="834390"/>
                  <a:pt x="3596569" y="811530"/>
                  <a:pt x="3543229" y="796290"/>
                </a:cubicBezTo>
                <a:cubicBezTo>
                  <a:pt x="3478459" y="769620"/>
                  <a:pt x="3375588" y="773430"/>
                  <a:pt x="3310819" y="758190"/>
                </a:cubicBezTo>
                <a:cubicBezTo>
                  <a:pt x="3219378" y="735330"/>
                  <a:pt x="3387018" y="742950"/>
                  <a:pt x="3387018" y="720090"/>
                </a:cubicBezTo>
                <a:lnTo>
                  <a:pt x="3377375" y="720090"/>
                </a:lnTo>
                <a:cubicBezTo>
                  <a:pt x="3371302" y="720090"/>
                  <a:pt x="3362253" y="720090"/>
                  <a:pt x="3348919" y="720090"/>
                </a:cubicBezTo>
                <a:cubicBezTo>
                  <a:pt x="3402259" y="693420"/>
                  <a:pt x="3413689" y="720090"/>
                  <a:pt x="3493699" y="720090"/>
                </a:cubicBezTo>
                <a:cubicBezTo>
                  <a:pt x="3520368" y="742950"/>
                  <a:pt x="3543229" y="720090"/>
                  <a:pt x="3493699" y="720090"/>
                </a:cubicBezTo>
                <a:cubicBezTo>
                  <a:pt x="3478459" y="693420"/>
                  <a:pt x="3387018" y="693420"/>
                  <a:pt x="3467029" y="693420"/>
                </a:cubicBezTo>
                <a:cubicBezTo>
                  <a:pt x="3531799" y="693420"/>
                  <a:pt x="3661339" y="742950"/>
                  <a:pt x="3714679" y="731520"/>
                </a:cubicBezTo>
                <a:cubicBezTo>
                  <a:pt x="3726109" y="742950"/>
                  <a:pt x="3764209" y="758190"/>
                  <a:pt x="3790878" y="758190"/>
                </a:cubicBezTo>
                <a:cubicBezTo>
                  <a:pt x="3790878" y="769620"/>
                  <a:pt x="3844219" y="742950"/>
                  <a:pt x="3790878" y="758190"/>
                </a:cubicBezTo>
                <a:cubicBezTo>
                  <a:pt x="3779449" y="742950"/>
                  <a:pt x="3737538" y="731520"/>
                  <a:pt x="3714679" y="731520"/>
                </a:cubicBezTo>
                <a:cubicBezTo>
                  <a:pt x="3623238" y="693420"/>
                  <a:pt x="3520368" y="678180"/>
                  <a:pt x="3402259" y="666750"/>
                </a:cubicBezTo>
                <a:cubicBezTo>
                  <a:pt x="3714679" y="666750"/>
                  <a:pt x="3935659" y="727710"/>
                  <a:pt x="4179498" y="811530"/>
                </a:cubicBezTo>
                <a:cubicBezTo>
                  <a:pt x="4362379" y="872490"/>
                  <a:pt x="4556689" y="956310"/>
                  <a:pt x="4724329" y="1032510"/>
                </a:cubicBezTo>
                <a:cubicBezTo>
                  <a:pt x="5010078" y="1154430"/>
                  <a:pt x="5208198" y="1291590"/>
                  <a:pt x="5452038" y="1436370"/>
                </a:cubicBezTo>
                <a:cubicBezTo>
                  <a:pt x="5478708" y="1463040"/>
                  <a:pt x="5661588" y="1581150"/>
                  <a:pt x="5688258" y="1581150"/>
                </a:cubicBezTo>
                <a:cubicBezTo>
                  <a:pt x="5699688" y="1581150"/>
                  <a:pt x="5688258" y="1565910"/>
                  <a:pt x="5673018" y="1565910"/>
                </a:cubicBezTo>
                <a:cubicBezTo>
                  <a:pt x="5623488" y="1527810"/>
                  <a:pt x="5516808" y="1447800"/>
                  <a:pt x="5478708" y="1436370"/>
                </a:cubicBezTo>
                <a:cubicBezTo>
                  <a:pt x="5231058" y="1253490"/>
                  <a:pt x="5036748" y="1135380"/>
                  <a:pt x="4766238" y="994410"/>
                </a:cubicBezTo>
                <a:cubicBezTo>
                  <a:pt x="4442389" y="822960"/>
                  <a:pt x="4103298" y="720090"/>
                  <a:pt x="3726109" y="601980"/>
                </a:cubicBezTo>
                <a:cubicBezTo>
                  <a:pt x="3699439" y="601980"/>
                  <a:pt x="3649909" y="586740"/>
                  <a:pt x="3634669" y="586740"/>
                </a:cubicBezTo>
                <a:cubicBezTo>
                  <a:pt x="3714679" y="586740"/>
                  <a:pt x="3649909" y="575310"/>
                  <a:pt x="3649909" y="575310"/>
                </a:cubicBezTo>
                <a:cubicBezTo>
                  <a:pt x="3596569" y="560070"/>
                  <a:pt x="3467029" y="537210"/>
                  <a:pt x="3440359" y="521970"/>
                </a:cubicBezTo>
                <a:cubicBezTo>
                  <a:pt x="3779449" y="560070"/>
                  <a:pt x="4065198" y="651510"/>
                  <a:pt x="4362379" y="758190"/>
                </a:cubicBezTo>
                <a:lnTo>
                  <a:pt x="4373808" y="758190"/>
                </a:lnTo>
                <a:cubicBezTo>
                  <a:pt x="4373808" y="769620"/>
                  <a:pt x="4389048" y="758190"/>
                  <a:pt x="4400478" y="769620"/>
                </a:cubicBezTo>
                <a:cubicBezTo>
                  <a:pt x="4400478" y="758190"/>
                  <a:pt x="4389048" y="758190"/>
                  <a:pt x="4373808" y="758190"/>
                </a:cubicBezTo>
                <a:cubicBezTo>
                  <a:pt x="4373808" y="758190"/>
                  <a:pt x="4373808" y="742950"/>
                  <a:pt x="4362379" y="758190"/>
                </a:cubicBezTo>
                <a:cubicBezTo>
                  <a:pt x="4221408" y="678180"/>
                  <a:pt x="4065198" y="640080"/>
                  <a:pt x="3935659" y="575310"/>
                </a:cubicBezTo>
                <a:cubicBezTo>
                  <a:pt x="3958519" y="575310"/>
                  <a:pt x="3935659" y="537210"/>
                  <a:pt x="3935659" y="575310"/>
                </a:cubicBezTo>
                <a:cubicBezTo>
                  <a:pt x="3870888" y="575310"/>
                  <a:pt x="3855648" y="537210"/>
                  <a:pt x="3893748" y="537210"/>
                </a:cubicBezTo>
                <a:cubicBezTo>
                  <a:pt x="3985188" y="537210"/>
                  <a:pt x="4141398" y="613410"/>
                  <a:pt x="4206168" y="613410"/>
                </a:cubicBezTo>
                <a:cubicBezTo>
                  <a:pt x="4206168" y="613410"/>
                  <a:pt x="4206168" y="640080"/>
                  <a:pt x="4221408" y="640080"/>
                </a:cubicBezTo>
                <a:cubicBezTo>
                  <a:pt x="4221408" y="640080"/>
                  <a:pt x="4221408" y="613410"/>
                  <a:pt x="4206168" y="613410"/>
                </a:cubicBezTo>
                <a:cubicBezTo>
                  <a:pt x="4129969" y="586740"/>
                  <a:pt x="4076629" y="575310"/>
                  <a:pt x="4011859" y="537210"/>
                </a:cubicBezTo>
                <a:cubicBezTo>
                  <a:pt x="3985188" y="537210"/>
                  <a:pt x="3779449" y="495300"/>
                  <a:pt x="3779449" y="483870"/>
                </a:cubicBezTo>
                <a:cubicBezTo>
                  <a:pt x="3973759" y="495300"/>
                  <a:pt x="3893748" y="483870"/>
                  <a:pt x="3893748" y="483870"/>
                </a:cubicBezTo>
                <a:cubicBezTo>
                  <a:pt x="3779449" y="445770"/>
                  <a:pt x="3661339" y="430530"/>
                  <a:pt x="3558468" y="403860"/>
                </a:cubicBezTo>
                <a:cubicBezTo>
                  <a:pt x="3550849" y="403860"/>
                  <a:pt x="3535608" y="403860"/>
                  <a:pt x="3520368" y="400050"/>
                </a:cubicBezTo>
                <a:lnTo>
                  <a:pt x="3493699" y="392430"/>
                </a:lnTo>
                <a:lnTo>
                  <a:pt x="3688009" y="419100"/>
                </a:lnTo>
                <a:cubicBezTo>
                  <a:pt x="3886128" y="441960"/>
                  <a:pt x="4046149" y="502920"/>
                  <a:pt x="4221408" y="560070"/>
                </a:cubicBezTo>
                <a:cubicBezTo>
                  <a:pt x="4232838" y="575310"/>
                  <a:pt x="4362379" y="601980"/>
                  <a:pt x="4309039" y="586740"/>
                </a:cubicBezTo>
                <a:cubicBezTo>
                  <a:pt x="4221408" y="537210"/>
                  <a:pt x="4114729" y="495300"/>
                  <a:pt x="4011859" y="468630"/>
                </a:cubicBezTo>
                <a:cubicBezTo>
                  <a:pt x="4114729" y="483870"/>
                  <a:pt x="4194739" y="521970"/>
                  <a:pt x="4297609" y="537210"/>
                </a:cubicBezTo>
                <a:cubicBezTo>
                  <a:pt x="4232838" y="521970"/>
                  <a:pt x="4194739" y="495300"/>
                  <a:pt x="4141398" y="468630"/>
                </a:cubicBezTo>
                <a:cubicBezTo>
                  <a:pt x="4206168" y="468630"/>
                  <a:pt x="4232838" y="495300"/>
                  <a:pt x="4286178" y="510540"/>
                </a:cubicBezTo>
                <a:cubicBezTo>
                  <a:pt x="4297609" y="510540"/>
                  <a:pt x="4324279" y="495300"/>
                  <a:pt x="4362379" y="510540"/>
                </a:cubicBezTo>
                <a:cubicBezTo>
                  <a:pt x="4373808" y="510540"/>
                  <a:pt x="4453818" y="560070"/>
                  <a:pt x="4465248" y="560070"/>
                </a:cubicBezTo>
                <a:cubicBezTo>
                  <a:pt x="4518588" y="537210"/>
                  <a:pt x="4427148" y="521970"/>
                  <a:pt x="4400478" y="521970"/>
                </a:cubicBezTo>
                <a:lnTo>
                  <a:pt x="4442389" y="510540"/>
                </a:lnTo>
                <a:cubicBezTo>
                  <a:pt x="4350948" y="445770"/>
                  <a:pt x="4194739" y="403860"/>
                  <a:pt x="3973759" y="339090"/>
                </a:cubicBezTo>
                <a:cubicBezTo>
                  <a:pt x="3870888" y="312420"/>
                  <a:pt x="3634669" y="262890"/>
                  <a:pt x="3520368" y="236220"/>
                </a:cubicBezTo>
                <a:cubicBezTo>
                  <a:pt x="3413689" y="194310"/>
                  <a:pt x="3467029" y="209550"/>
                  <a:pt x="3467029" y="209550"/>
                </a:cubicBezTo>
                <a:cubicBezTo>
                  <a:pt x="3661339" y="236220"/>
                  <a:pt x="3882319" y="274320"/>
                  <a:pt x="4038528" y="274320"/>
                </a:cubicBezTo>
                <a:cubicBezTo>
                  <a:pt x="4049959" y="262890"/>
                  <a:pt x="4065198" y="274320"/>
                  <a:pt x="4065198" y="274320"/>
                </a:cubicBezTo>
                <a:cubicBezTo>
                  <a:pt x="4114729" y="274320"/>
                  <a:pt x="4156638" y="312420"/>
                  <a:pt x="4206168" y="327660"/>
                </a:cubicBezTo>
                <a:cubicBezTo>
                  <a:pt x="4232838" y="327660"/>
                  <a:pt x="4324279" y="327660"/>
                  <a:pt x="4286178" y="312420"/>
                </a:cubicBezTo>
                <a:cubicBezTo>
                  <a:pt x="4179498" y="262890"/>
                  <a:pt x="4049959" y="262890"/>
                  <a:pt x="3958519" y="194310"/>
                </a:cubicBezTo>
                <a:cubicBezTo>
                  <a:pt x="3817548" y="118110"/>
                  <a:pt x="4065198" y="194310"/>
                  <a:pt x="4141398" y="209550"/>
                </a:cubicBezTo>
                <a:cubicBezTo>
                  <a:pt x="4179498" y="236220"/>
                  <a:pt x="4206168" y="236220"/>
                  <a:pt x="4232838" y="247650"/>
                </a:cubicBezTo>
                <a:cubicBezTo>
                  <a:pt x="4286178" y="262890"/>
                  <a:pt x="4389048" y="289560"/>
                  <a:pt x="4350948" y="274320"/>
                </a:cubicBezTo>
                <a:cubicBezTo>
                  <a:pt x="4282369" y="251460"/>
                  <a:pt x="4232838" y="236220"/>
                  <a:pt x="4194739" y="209550"/>
                </a:cubicBezTo>
                <a:cubicBezTo>
                  <a:pt x="4156638" y="194310"/>
                  <a:pt x="3958519" y="102870"/>
                  <a:pt x="4103298" y="129540"/>
                </a:cubicBezTo>
                <a:cubicBezTo>
                  <a:pt x="4156638" y="156210"/>
                  <a:pt x="4221408" y="182880"/>
                  <a:pt x="4286178" y="194310"/>
                </a:cubicBezTo>
                <a:cubicBezTo>
                  <a:pt x="4480489" y="262890"/>
                  <a:pt x="4670988" y="331470"/>
                  <a:pt x="4842438" y="403860"/>
                </a:cubicBezTo>
                <a:cubicBezTo>
                  <a:pt x="5295828" y="605790"/>
                  <a:pt x="5703498" y="922020"/>
                  <a:pt x="6103548" y="1173480"/>
                </a:cubicBezTo>
                <a:cubicBezTo>
                  <a:pt x="6301668" y="1299210"/>
                  <a:pt x="6518838" y="1409700"/>
                  <a:pt x="6762678" y="1489710"/>
                </a:cubicBezTo>
                <a:lnTo>
                  <a:pt x="6751248" y="1489710"/>
                </a:lnTo>
                <a:cubicBezTo>
                  <a:pt x="6842688" y="1527810"/>
                  <a:pt x="6869358" y="1527810"/>
                  <a:pt x="6869358" y="1527810"/>
                </a:cubicBezTo>
                <a:cubicBezTo>
                  <a:pt x="6983658" y="1554480"/>
                  <a:pt x="7155108" y="1607820"/>
                  <a:pt x="7246548" y="1607820"/>
                </a:cubicBezTo>
                <a:cubicBezTo>
                  <a:pt x="7246548" y="1630680"/>
                  <a:pt x="7269408" y="1619250"/>
                  <a:pt x="7284648" y="1619250"/>
                </a:cubicBezTo>
                <a:cubicBezTo>
                  <a:pt x="7322748" y="1645920"/>
                  <a:pt x="7360848" y="1607820"/>
                  <a:pt x="7284648" y="1619250"/>
                </a:cubicBezTo>
                <a:cubicBezTo>
                  <a:pt x="7284648" y="1607820"/>
                  <a:pt x="7257978" y="1619250"/>
                  <a:pt x="7246548" y="1607820"/>
                </a:cubicBezTo>
                <a:cubicBezTo>
                  <a:pt x="7128438" y="1565910"/>
                  <a:pt x="7010328" y="1565910"/>
                  <a:pt x="6907458" y="1527810"/>
                </a:cubicBezTo>
                <a:lnTo>
                  <a:pt x="6934128" y="1527810"/>
                </a:lnTo>
                <a:cubicBezTo>
                  <a:pt x="6918888" y="1516380"/>
                  <a:pt x="6842688" y="1489710"/>
                  <a:pt x="6762678" y="1474470"/>
                </a:cubicBezTo>
                <a:cubicBezTo>
                  <a:pt x="6114978" y="1242060"/>
                  <a:pt x="5714928" y="834390"/>
                  <a:pt x="5166288" y="521970"/>
                </a:cubicBezTo>
                <a:cubicBezTo>
                  <a:pt x="5002458" y="426720"/>
                  <a:pt x="4804338" y="354330"/>
                  <a:pt x="4621458" y="262890"/>
                </a:cubicBezTo>
                <a:cubicBezTo>
                  <a:pt x="4617648" y="262890"/>
                  <a:pt x="4610029" y="259080"/>
                  <a:pt x="4602408" y="251460"/>
                </a:cubicBezTo>
                <a:lnTo>
                  <a:pt x="4579548" y="236220"/>
                </a:lnTo>
                <a:lnTo>
                  <a:pt x="4655748" y="262890"/>
                </a:lnTo>
                <a:cubicBezTo>
                  <a:pt x="4747188" y="289560"/>
                  <a:pt x="4827198" y="335280"/>
                  <a:pt x="4895778" y="327660"/>
                </a:cubicBezTo>
                <a:cubicBezTo>
                  <a:pt x="4895778" y="354330"/>
                  <a:pt x="4933878" y="327660"/>
                  <a:pt x="4895778" y="327660"/>
                </a:cubicBezTo>
                <a:cubicBezTo>
                  <a:pt x="4804338" y="285750"/>
                  <a:pt x="4686228" y="182880"/>
                  <a:pt x="4571928" y="118110"/>
                </a:cubicBezTo>
                <a:cubicBezTo>
                  <a:pt x="4545259" y="102870"/>
                  <a:pt x="4400478" y="53340"/>
                  <a:pt x="4480489" y="53340"/>
                </a:cubicBezTo>
                <a:cubicBezTo>
                  <a:pt x="4610029" y="80010"/>
                  <a:pt x="4686228" y="129540"/>
                  <a:pt x="4804338" y="156210"/>
                </a:cubicBezTo>
                <a:cubicBezTo>
                  <a:pt x="4804338" y="182880"/>
                  <a:pt x="4857678" y="129540"/>
                  <a:pt x="4804338" y="156210"/>
                </a:cubicBezTo>
                <a:cubicBezTo>
                  <a:pt x="4777668" y="118110"/>
                  <a:pt x="4724329" y="118110"/>
                  <a:pt x="4701468" y="91440"/>
                </a:cubicBezTo>
                <a:cubicBezTo>
                  <a:pt x="4701468" y="91440"/>
                  <a:pt x="4571928" y="26670"/>
                  <a:pt x="4815768" y="118110"/>
                </a:cubicBezTo>
                <a:cubicBezTo>
                  <a:pt x="4815768" y="118110"/>
                  <a:pt x="4857678" y="118110"/>
                  <a:pt x="4750998" y="53340"/>
                </a:cubicBezTo>
                <a:lnTo>
                  <a:pt x="4792909" y="53340"/>
                </a:lnTo>
                <a:cubicBezTo>
                  <a:pt x="4804338" y="26670"/>
                  <a:pt x="4712898" y="26670"/>
                  <a:pt x="4701468" y="0"/>
                </a:cubicBezTo>
                <a:close/>
              </a:path>
            </a:pathLst>
          </a:custGeom>
          <a:pattFill prst="pct80">
            <a:fgClr>
              <a:srgbClr val="000000"/>
            </a:fgClr>
            <a:bgClr>
              <a:schemeClr val="tx1"/>
            </a:bgClr>
          </a:pattFill>
        </p:spPr>
        <p:txBody>
          <a:bodyPr wrap="square" anchor="ctr">
            <a:noAutofit/>
          </a:bodyPr>
          <a:lstStyle>
            <a:lvl1pPr marL="0" indent="0" algn="ctr">
              <a:buNone/>
              <a:defRPr/>
            </a:lvl1pPr>
          </a:lstStyle>
          <a:p>
            <a:endParaRPr lang="en-US" dirty="0"/>
          </a:p>
        </p:txBody>
      </p:sp>
      <p:sp>
        <p:nvSpPr>
          <p:cNvPr id="5" name="Text Placeholder 3"/>
          <p:cNvSpPr>
            <a:spLocks noGrp="1"/>
          </p:cNvSpPr>
          <p:nvPr>
            <p:ph type="body" sz="quarter" idx="19" hasCustomPrompt="1"/>
          </p:nvPr>
        </p:nvSpPr>
        <p:spPr>
          <a:xfrm>
            <a:off x="539496" y="813816"/>
            <a:ext cx="3378200" cy="1770063"/>
          </a:xfrm>
        </p:spPr>
        <p:txBody>
          <a:bodyPr lIns="91440" tIns="45720" rIns="91440" bIns="45720"/>
          <a:lstStyle>
            <a:lvl1pPr marL="0" indent="0">
              <a:lnSpc>
                <a:spcPct val="80000"/>
              </a:lnSpc>
              <a:spcBef>
                <a:spcPts val="0"/>
              </a:spcBef>
              <a:buNone/>
              <a:defRPr sz="4000" spc="-100" baseline="0">
                <a:solidFill>
                  <a:schemeClr val="tx1"/>
                </a:solidFill>
              </a:defRPr>
            </a:lvl1pPr>
            <a:lvl2pPr marL="287338" indent="0">
              <a:buNone/>
              <a:defRPr>
                <a:solidFill>
                  <a:schemeClr val="accent1"/>
                </a:solidFill>
              </a:defRPr>
            </a:lvl2pPr>
            <a:lvl3pPr marL="627062" indent="0">
              <a:buNone/>
              <a:defRPr>
                <a:solidFill>
                  <a:schemeClr val="accent1"/>
                </a:solidFill>
              </a:defRPr>
            </a:lvl3pPr>
            <a:lvl4pPr marL="914400" indent="0">
              <a:buNone/>
              <a:defRPr>
                <a:solidFill>
                  <a:schemeClr val="accent1"/>
                </a:solidFill>
              </a:defRPr>
            </a:lvl4pPr>
            <a:lvl5pPr marL="1254125" indent="0">
              <a:buNone/>
              <a:defRPr>
                <a:solidFill>
                  <a:schemeClr val="accent1"/>
                </a:solidFill>
              </a:defRPr>
            </a:lvl5pPr>
          </a:lstStyle>
          <a:p>
            <a:pPr lvl="0"/>
            <a:r>
              <a:rPr lang="en-US" dirty="0"/>
              <a:t>Slide Header</a:t>
            </a:r>
          </a:p>
        </p:txBody>
      </p:sp>
      <p:sp>
        <p:nvSpPr>
          <p:cNvPr id="8" name="Text Placeholder 7"/>
          <p:cNvSpPr>
            <a:spLocks noGrp="1"/>
          </p:cNvSpPr>
          <p:nvPr>
            <p:ph type="body" sz="quarter" idx="10" hasCustomPrompt="1"/>
          </p:nvPr>
        </p:nvSpPr>
        <p:spPr>
          <a:xfrm>
            <a:off x="1263650" y="1560513"/>
            <a:ext cx="7026275" cy="2930525"/>
          </a:xfrm>
        </p:spPr>
        <p:txBody>
          <a:bodyPr/>
          <a:lstStyle>
            <a:lvl1pPr>
              <a:defRPr baseline="0">
                <a:solidFill>
                  <a:schemeClr val="tx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Item 1</a:t>
            </a:r>
          </a:p>
          <a:p>
            <a:pPr lvl="0"/>
            <a:r>
              <a:rPr lang="en-US" dirty="0"/>
              <a:t>Item 2</a:t>
            </a:r>
          </a:p>
        </p:txBody>
      </p:sp>
    </p:spTree>
    <p:extLst>
      <p:ext uri="{BB962C8B-B14F-4D97-AF65-F5344CB8AC3E}">
        <p14:creationId xmlns:p14="http://schemas.microsoft.com/office/powerpoint/2010/main" val="6207428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Agenda">
    <p:bg>
      <p:bgPr>
        <a:solidFill>
          <a:schemeClr val="bg1"/>
        </a:solidFill>
        <a:effectLst/>
      </p:bgPr>
    </p:bg>
    <p:spTree>
      <p:nvGrpSpPr>
        <p:cNvPr id="1" name=""/>
        <p:cNvGrpSpPr/>
        <p:nvPr/>
      </p:nvGrpSpPr>
      <p:grpSpPr>
        <a:xfrm>
          <a:off x="0" y="0"/>
          <a:ext cx="0" cy="0"/>
          <a:chOff x="0" y="0"/>
          <a:chExt cx="0" cy="0"/>
        </a:xfrm>
      </p:grpSpPr>
      <p:sp>
        <p:nvSpPr>
          <p:cNvPr id="5" name="Text Placeholder 3"/>
          <p:cNvSpPr>
            <a:spLocks noGrp="1"/>
          </p:cNvSpPr>
          <p:nvPr>
            <p:ph type="body" sz="quarter" idx="19" hasCustomPrompt="1"/>
          </p:nvPr>
        </p:nvSpPr>
        <p:spPr>
          <a:xfrm>
            <a:off x="539496" y="813816"/>
            <a:ext cx="3378200" cy="1770063"/>
          </a:xfrm>
        </p:spPr>
        <p:txBody>
          <a:bodyPr lIns="91440" tIns="45720" rIns="91440" bIns="45720"/>
          <a:lstStyle>
            <a:lvl1pPr marL="0" indent="0">
              <a:lnSpc>
                <a:spcPct val="80000"/>
              </a:lnSpc>
              <a:spcBef>
                <a:spcPts val="0"/>
              </a:spcBef>
              <a:buNone/>
              <a:defRPr sz="4000" spc="-100" baseline="0">
                <a:solidFill>
                  <a:schemeClr val="tx1"/>
                </a:solidFill>
              </a:defRPr>
            </a:lvl1pPr>
            <a:lvl2pPr marL="287338" indent="0">
              <a:buNone/>
              <a:defRPr>
                <a:solidFill>
                  <a:schemeClr val="accent1"/>
                </a:solidFill>
              </a:defRPr>
            </a:lvl2pPr>
            <a:lvl3pPr marL="627062" indent="0">
              <a:buNone/>
              <a:defRPr>
                <a:solidFill>
                  <a:schemeClr val="accent1"/>
                </a:solidFill>
              </a:defRPr>
            </a:lvl3pPr>
            <a:lvl4pPr marL="914400" indent="0">
              <a:buNone/>
              <a:defRPr>
                <a:solidFill>
                  <a:schemeClr val="accent1"/>
                </a:solidFill>
              </a:defRPr>
            </a:lvl4pPr>
            <a:lvl5pPr marL="1254125" indent="0">
              <a:buNone/>
              <a:defRPr>
                <a:solidFill>
                  <a:schemeClr val="accent1"/>
                </a:solidFill>
              </a:defRPr>
            </a:lvl5pPr>
          </a:lstStyle>
          <a:p>
            <a:pPr lvl="0"/>
            <a:r>
              <a:rPr lang="en-US" dirty="0"/>
              <a:t>Slide Header</a:t>
            </a:r>
          </a:p>
        </p:txBody>
      </p:sp>
      <p:sp>
        <p:nvSpPr>
          <p:cNvPr id="28" name="Triangle 27"/>
          <p:cNvSpPr/>
          <p:nvPr userDrawn="1"/>
        </p:nvSpPr>
        <p:spPr>
          <a:xfrm rot="5400000">
            <a:off x="516193" y="583658"/>
            <a:ext cx="310635" cy="267789"/>
          </a:xfrm>
          <a:prstGeom prst="triangle">
            <a:avLst/>
          </a:prstGeom>
          <a:solidFill>
            <a:srgbClr val="FDDA24"/>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Calibri" panose="020F0502020204030204"/>
              <a:ea typeface=""/>
              <a:cs typeface=""/>
            </a:endParaRPr>
          </a:p>
        </p:txBody>
      </p:sp>
      <p:sp>
        <p:nvSpPr>
          <p:cNvPr id="8" name="Text Placeholder 7"/>
          <p:cNvSpPr>
            <a:spLocks noGrp="1"/>
          </p:cNvSpPr>
          <p:nvPr>
            <p:ph type="body" sz="quarter" idx="10" hasCustomPrompt="1"/>
          </p:nvPr>
        </p:nvSpPr>
        <p:spPr>
          <a:xfrm>
            <a:off x="1263650" y="1560513"/>
            <a:ext cx="7026275" cy="2930525"/>
          </a:xfrm>
        </p:spPr>
        <p:txBody>
          <a:bodyPr/>
          <a:lstStyle>
            <a:lvl1pPr>
              <a:defRPr baseline="0">
                <a:solidFill>
                  <a:schemeClr val="tx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Item 1</a:t>
            </a:r>
          </a:p>
          <a:p>
            <a:pPr lvl="0"/>
            <a:r>
              <a:rPr lang="en-US" dirty="0"/>
              <a:t>Item 2</a:t>
            </a:r>
          </a:p>
        </p:txBody>
      </p:sp>
    </p:spTree>
    <p:extLst>
      <p:ext uri="{BB962C8B-B14F-4D97-AF65-F5344CB8AC3E}">
        <p14:creationId xmlns:p14="http://schemas.microsoft.com/office/powerpoint/2010/main" val="3700091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TRODUCTIONS">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1409065" y="1573412"/>
            <a:ext cx="1327150" cy="1327150"/>
          </a:xfrm>
        </p:spPr>
        <p:txBody>
          <a:bodyPr/>
          <a:lstStyle>
            <a:lvl1pPr marL="0" indent="0" algn="ctr">
              <a:buNone/>
              <a:defRPr sz="1200"/>
            </a:lvl1pPr>
          </a:lstStyle>
          <a:p>
            <a:endParaRPr lang="en-US" dirty="0"/>
          </a:p>
        </p:txBody>
      </p:sp>
      <p:sp>
        <p:nvSpPr>
          <p:cNvPr id="9" name="Picture Placeholder 7"/>
          <p:cNvSpPr>
            <a:spLocks noGrp="1"/>
          </p:cNvSpPr>
          <p:nvPr>
            <p:ph type="pic" sz="quarter" idx="12"/>
          </p:nvPr>
        </p:nvSpPr>
        <p:spPr>
          <a:xfrm>
            <a:off x="3064933" y="1573412"/>
            <a:ext cx="1325880" cy="1325880"/>
          </a:xfrm>
        </p:spPr>
        <p:txBody>
          <a:bodyPr/>
          <a:lstStyle>
            <a:lvl1pPr marL="0" indent="0" algn="ctr">
              <a:buNone/>
              <a:defRPr sz="1200"/>
            </a:lvl1pPr>
          </a:lstStyle>
          <a:p>
            <a:endParaRPr lang="en-US" dirty="0"/>
          </a:p>
        </p:txBody>
      </p:sp>
      <p:sp>
        <p:nvSpPr>
          <p:cNvPr id="10" name="Picture Placeholder 7"/>
          <p:cNvSpPr>
            <a:spLocks noGrp="1"/>
          </p:cNvSpPr>
          <p:nvPr>
            <p:ph type="pic" sz="quarter" idx="13"/>
          </p:nvPr>
        </p:nvSpPr>
        <p:spPr>
          <a:xfrm>
            <a:off x="4719531" y="1573412"/>
            <a:ext cx="1325880" cy="1325880"/>
          </a:xfrm>
        </p:spPr>
        <p:txBody>
          <a:bodyPr/>
          <a:lstStyle>
            <a:lvl1pPr marL="0" indent="0" algn="ctr">
              <a:buNone/>
              <a:defRPr sz="1200"/>
            </a:lvl1pPr>
          </a:lstStyle>
          <a:p>
            <a:endParaRPr lang="en-US" dirty="0"/>
          </a:p>
        </p:txBody>
      </p:sp>
      <p:sp>
        <p:nvSpPr>
          <p:cNvPr id="11" name="Picture Placeholder 7"/>
          <p:cNvSpPr>
            <a:spLocks noGrp="1"/>
          </p:cNvSpPr>
          <p:nvPr>
            <p:ph type="pic" sz="quarter" idx="14"/>
          </p:nvPr>
        </p:nvSpPr>
        <p:spPr>
          <a:xfrm>
            <a:off x="6374130" y="1573412"/>
            <a:ext cx="1325880" cy="1325880"/>
          </a:xfrm>
        </p:spPr>
        <p:txBody>
          <a:bodyPr/>
          <a:lstStyle>
            <a:lvl1pPr marL="0" indent="0" algn="ctr">
              <a:buNone/>
              <a:defRPr sz="1200"/>
            </a:lvl1pPr>
          </a:lstStyle>
          <a:p>
            <a:endParaRPr lang="en-US" dirty="0"/>
          </a:p>
        </p:txBody>
      </p:sp>
      <p:sp>
        <p:nvSpPr>
          <p:cNvPr id="15" name="Text Placeholder 14"/>
          <p:cNvSpPr>
            <a:spLocks noGrp="1"/>
          </p:cNvSpPr>
          <p:nvPr>
            <p:ph type="body" sz="quarter" idx="15" hasCustomPrompt="1"/>
          </p:nvPr>
        </p:nvSpPr>
        <p:spPr>
          <a:xfrm>
            <a:off x="1402715" y="3179803"/>
            <a:ext cx="1333500" cy="1325563"/>
          </a:xfrm>
        </p:spPr>
        <p:txBody>
          <a:bodyPr/>
          <a:lstStyle>
            <a:lvl1pPr marL="0" indent="0" algn="ctr">
              <a:lnSpc>
                <a:spcPct val="100000"/>
              </a:lnSpc>
              <a:spcBef>
                <a:spcPts val="0"/>
              </a:spcBef>
              <a:buNone/>
              <a:defRPr sz="1200">
                <a:solidFill>
                  <a:schemeClr val="tx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Name</a:t>
            </a:r>
          </a:p>
          <a:p>
            <a:pPr lvl="0"/>
            <a:r>
              <a:rPr lang="en-US" dirty="0"/>
              <a:t>Title</a:t>
            </a:r>
          </a:p>
        </p:txBody>
      </p:sp>
      <p:sp>
        <p:nvSpPr>
          <p:cNvPr id="25" name="Text Placeholder 14"/>
          <p:cNvSpPr>
            <a:spLocks noGrp="1"/>
          </p:cNvSpPr>
          <p:nvPr>
            <p:ph type="body" sz="quarter" idx="16" hasCustomPrompt="1"/>
          </p:nvPr>
        </p:nvSpPr>
        <p:spPr>
          <a:xfrm>
            <a:off x="3061970" y="3179802"/>
            <a:ext cx="1333500" cy="1325563"/>
          </a:xfrm>
        </p:spPr>
        <p:txBody>
          <a:bodyPr/>
          <a:lstStyle>
            <a:lvl1pPr marL="0" indent="0" algn="ctr">
              <a:lnSpc>
                <a:spcPct val="100000"/>
              </a:lnSpc>
              <a:spcBef>
                <a:spcPts val="0"/>
              </a:spcBef>
              <a:buNone/>
              <a:defRPr sz="1200">
                <a:solidFill>
                  <a:schemeClr val="tx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Name</a:t>
            </a:r>
          </a:p>
          <a:p>
            <a:pPr lvl="0"/>
            <a:r>
              <a:rPr lang="en-US" dirty="0"/>
              <a:t>Title</a:t>
            </a:r>
          </a:p>
        </p:txBody>
      </p:sp>
      <p:sp>
        <p:nvSpPr>
          <p:cNvPr id="26" name="Text Placeholder 14"/>
          <p:cNvSpPr>
            <a:spLocks noGrp="1"/>
          </p:cNvSpPr>
          <p:nvPr>
            <p:ph type="body" sz="quarter" idx="17" hasCustomPrompt="1"/>
          </p:nvPr>
        </p:nvSpPr>
        <p:spPr>
          <a:xfrm>
            <a:off x="4718050" y="3179802"/>
            <a:ext cx="1333500" cy="1325563"/>
          </a:xfrm>
        </p:spPr>
        <p:txBody>
          <a:bodyPr/>
          <a:lstStyle>
            <a:lvl1pPr marL="0" indent="0" algn="ctr">
              <a:lnSpc>
                <a:spcPct val="100000"/>
              </a:lnSpc>
              <a:spcBef>
                <a:spcPts val="0"/>
              </a:spcBef>
              <a:buNone/>
              <a:defRPr sz="1200">
                <a:solidFill>
                  <a:schemeClr val="tx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Name</a:t>
            </a:r>
          </a:p>
          <a:p>
            <a:pPr lvl="0"/>
            <a:r>
              <a:rPr lang="en-US" dirty="0"/>
              <a:t>Title</a:t>
            </a:r>
          </a:p>
        </p:txBody>
      </p:sp>
      <p:sp>
        <p:nvSpPr>
          <p:cNvPr id="27" name="Text Placeholder 14"/>
          <p:cNvSpPr>
            <a:spLocks noGrp="1"/>
          </p:cNvSpPr>
          <p:nvPr>
            <p:ph type="body" sz="quarter" idx="18" hasCustomPrompt="1"/>
          </p:nvPr>
        </p:nvSpPr>
        <p:spPr>
          <a:xfrm>
            <a:off x="6374130" y="3179801"/>
            <a:ext cx="1333500" cy="1325563"/>
          </a:xfrm>
        </p:spPr>
        <p:txBody>
          <a:bodyPr/>
          <a:lstStyle>
            <a:lvl1pPr marL="0" indent="0" algn="ctr">
              <a:lnSpc>
                <a:spcPct val="100000"/>
              </a:lnSpc>
              <a:spcBef>
                <a:spcPts val="0"/>
              </a:spcBef>
              <a:buNone/>
              <a:defRPr sz="1200">
                <a:solidFill>
                  <a:schemeClr val="tx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Name</a:t>
            </a:r>
          </a:p>
          <a:p>
            <a:pPr lvl="0"/>
            <a:r>
              <a:rPr lang="en-US" dirty="0"/>
              <a:t>Title</a:t>
            </a:r>
          </a:p>
        </p:txBody>
      </p:sp>
      <p:sp>
        <p:nvSpPr>
          <p:cNvPr id="3" name="Rectangle 2"/>
          <p:cNvSpPr/>
          <p:nvPr userDrawn="1"/>
        </p:nvSpPr>
        <p:spPr bwMode="auto">
          <a:xfrm>
            <a:off x="1409065" y="2897130"/>
            <a:ext cx="1327150" cy="95368"/>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21" name="Triangle 20"/>
          <p:cNvSpPr/>
          <p:nvPr userDrawn="1"/>
        </p:nvSpPr>
        <p:spPr>
          <a:xfrm rot="5400000">
            <a:off x="516193" y="583658"/>
            <a:ext cx="310635" cy="267789"/>
          </a:xfrm>
          <a:prstGeom prst="triangle">
            <a:avLst/>
          </a:prstGeom>
          <a:solidFill>
            <a:srgbClr val="FDDA24"/>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Calibri" panose="020F0502020204030204"/>
              <a:ea typeface=""/>
              <a:cs typeface=""/>
            </a:endParaRPr>
          </a:p>
        </p:txBody>
      </p:sp>
      <p:sp>
        <p:nvSpPr>
          <p:cNvPr id="4" name="Text Placeholder 3"/>
          <p:cNvSpPr>
            <a:spLocks noGrp="1"/>
          </p:cNvSpPr>
          <p:nvPr>
            <p:ph type="body" sz="quarter" idx="19" hasCustomPrompt="1"/>
          </p:nvPr>
        </p:nvSpPr>
        <p:spPr>
          <a:xfrm>
            <a:off x="539496" y="813816"/>
            <a:ext cx="3378200" cy="1770063"/>
          </a:xfrm>
        </p:spPr>
        <p:txBody>
          <a:bodyPr lIns="91440" tIns="45720" rIns="91440" bIns="45720"/>
          <a:lstStyle>
            <a:lvl1pPr marL="0" indent="0">
              <a:lnSpc>
                <a:spcPct val="80000"/>
              </a:lnSpc>
              <a:spcBef>
                <a:spcPts val="0"/>
              </a:spcBef>
              <a:buNone/>
              <a:defRPr sz="4000" spc="-100" baseline="0">
                <a:solidFill>
                  <a:schemeClr val="tx1"/>
                </a:solidFill>
              </a:defRPr>
            </a:lvl1pPr>
            <a:lvl2pPr marL="287338" indent="0">
              <a:buNone/>
              <a:defRPr>
                <a:solidFill>
                  <a:schemeClr val="accent1"/>
                </a:solidFill>
              </a:defRPr>
            </a:lvl2pPr>
            <a:lvl3pPr marL="627062" indent="0">
              <a:buNone/>
              <a:defRPr>
                <a:solidFill>
                  <a:schemeClr val="accent1"/>
                </a:solidFill>
              </a:defRPr>
            </a:lvl3pPr>
            <a:lvl4pPr marL="914400" indent="0">
              <a:buNone/>
              <a:defRPr>
                <a:solidFill>
                  <a:schemeClr val="accent1"/>
                </a:solidFill>
              </a:defRPr>
            </a:lvl4pPr>
            <a:lvl5pPr marL="1254125" indent="0">
              <a:buNone/>
              <a:defRPr>
                <a:solidFill>
                  <a:schemeClr val="accent1"/>
                </a:solidFill>
              </a:defRPr>
            </a:lvl5pPr>
          </a:lstStyle>
          <a:p>
            <a:pPr lvl="0"/>
            <a:r>
              <a:rPr lang="en-US" dirty="0"/>
              <a:t>Slide Header</a:t>
            </a:r>
          </a:p>
        </p:txBody>
      </p:sp>
    </p:spTree>
    <p:extLst>
      <p:ext uri="{BB962C8B-B14F-4D97-AF65-F5344CB8AC3E}">
        <p14:creationId xmlns:p14="http://schemas.microsoft.com/office/powerpoint/2010/main" val="30685762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0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351146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1 Title and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solidFill>
                  <a:schemeClr val="tx1"/>
                </a:solidFill>
              </a:defRPr>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11"/>
          </p:nvPr>
        </p:nvSpPr>
        <p:spPr>
          <a:xfrm>
            <a:off x="457200" y="1188720"/>
            <a:ext cx="8245475" cy="3702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35382606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2 Title and 2 Column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11"/>
          </p:nvPr>
        </p:nvSpPr>
        <p:spPr>
          <a:xfrm>
            <a:off x="457200" y="1188720"/>
            <a:ext cx="4008437" cy="3702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5"/>
          <p:cNvSpPr>
            <a:spLocks noGrp="1"/>
          </p:cNvSpPr>
          <p:nvPr>
            <p:ph sz="quarter" idx="12"/>
          </p:nvPr>
        </p:nvSpPr>
        <p:spPr>
          <a:xfrm>
            <a:off x="4663440" y="1188720"/>
            <a:ext cx="4008438" cy="3702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207354435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3 Title and 3 Column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11"/>
          </p:nvPr>
        </p:nvSpPr>
        <p:spPr>
          <a:xfrm>
            <a:off x="457201" y="1188720"/>
            <a:ext cx="2560320" cy="3702050"/>
          </a:xfrm>
        </p:spPr>
        <p:txBody>
          <a:bodyPr/>
          <a:lstStyle>
            <a:lvl1pPr>
              <a:defRPr sz="2000"/>
            </a:lvl1pPr>
            <a:lvl2pPr>
              <a:defRPr sz="1800"/>
            </a:lvl2pPr>
            <a:lvl3pPr>
              <a:defRPr sz="1600"/>
            </a:lvl3pPr>
            <a:lvl4pPr>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5"/>
          <p:cNvSpPr>
            <a:spLocks noGrp="1"/>
          </p:cNvSpPr>
          <p:nvPr>
            <p:ph sz="quarter" idx="12"/>
          </p:nvPr>
        </p:nvSpPr>
        <p:spPr>
          <a:xfrm>
            <a:off x="3299460" y="1184707"/>
            <a:ext cx="2560320" cy="3702050"/>
          </a:xfrm>
        </p:spPr>
        <p:txBody>
          <a:bodyPr/>
          <a:lstStyle>
            <a:lvl1pPr>
              <a:defRPr sz="2000"/>
            </a:lvl1pPr>
            <a:lvl2pPr>
              <a:defRPr sz="1800"/>
            </a:lvl2pPr>
            <a:lvl3pPr>
              <a:defRPr sz="1600"/>
            </a:lvl3pPr>
            <a:lvl4pPr>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9"/>
          <p:cNvSpPr>
            <a:spLocks noGrp="1"/>
          </p:cNvSpPr>
          <p:nvPr>
            <p:ph sz="quarter" idx="13"/>
          </p:nvPr>
        </p:nvSpPr>
        <p:spPr>
          <a:xfrm>
            <a:off x="6141720" y="1188720"/>
            <a:ext cx="2560320" cy="3702050"/>
          </a:xfrm>
        </p:spPr>
        <p:txBody>
          <a:bodyPr/>
          <a:lstStyle>
            <a:lvl1pPr>
              <a:defRPr sz="2000"/>
            </a:lvl1pPr>
            <a:lvl2pPr>
              <a:defRPr sz="1800"/>
            </a:lvl2pPr>
            <a:lvl3pPr>
              <a:defRPr sz="1600"/>
            </a:lvl3pPr>
            <a:lvl4pPr>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41534463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3.1 Title and 60/40">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11"/>
          </p:nvPr>
        </p:nvSpPr>
        <p:spPr>
          <a:xfrm>
            <a:off x="457201" y="1188720"/>
            <a:ext cx="5029200" cy="37020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10"/>
          <p:cNvSpPr>
            <a:spLocks noGrp="1"/>
          </p:cNvSpPr>
          <p:nvPr>
            <p:ph sz="quarter" idx="12" hasCustomPrompt="1"/>
          </p:nvPr>
        </p:nvSpPr>
        <p:spPr>
          <a:xfrm>
            <a:off x="5684520" y="1192327"/>
            <a:ext cx="3017520" cy="3702050"/>
          </a:xfrm>
        </p:spPr>
        <p:txBody>
          <a:bodyPr/>
          <a:lstStyle>
            <a:lvl1pPr marL="0" indent="0">
              <a:buNone/>
              <a:defRPr sz="2000" baseline="0">
                <a:solidFill>
                  <a:schemeClr val="tx1"/>
                </a:solidFill>
              </a:defRPr>
            </a:lvl1pPr>
          </a:lstStyle>
          <a:p>
            <a:pPr lvl="0"/>
            <a:r>
              <a:rPr lang="en-US" dirty="0"/>
              <a:t>Click to add element</a:t>
            </a:r>
          </a:p>
        </p:txBody>
      </p:sp>
      <p:sp>
        <p:nvSpPr>
          <p:cNvPr id="1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11331994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3.2 Title and 40/60">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11"/>
          </p:nvPr>
        </p:nvSpPr>
        <p:spPr>
          <a:xfrm>
            <a:off x="3658914" y="1188720"/>
            <a:ext cx="5029200" cy="37020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10"/>
          <p:cNvSpPr>
            <a:spLocks noGrp="1"/>
          </p:cNvSpPr>
          <p:nvPr>
            <p:ph sz="quarter" idx="12" hasCustomPrompt="1"/>
          </p:nvPr>
        </p:nvSpPr>
        <p:spPr>
          <a:xfrm>
            <a:off x="457200" y="1188720"/>
            <a:ext cx="3017520" cy="3702050"/>
          </a:xfrm>
        </p:spPr>
        <p:txBody>
          <a:bodyPr/>
          <a:lstStyle>
            <a:lvl1pPr marL="0" indent="0">
              <a:buNone/>
              <a:defRPr sz="2000" baseline="0">
                <a:solidFill>
                  <a:schemeClr val="tx1"/>
                </a:solidFill>
              </a:defRPr>
            </a:lvl1pPr>
          </a:lstStyle>
          <a:p>
            <a:pPr lvl="0"/>
            <a:r>
              <a:rPr lang="en-US" dirty="0"/>
              <a:t>Click to add element</a:t>
            </a:r>
          </a:p>
        </p:txBody>
      </p:sp>
      <p:sp>
        <p:nvSpPr>
          <p:cNvPr id="1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8873289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3.3 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457200" y="1188720"/>
            <a:ext cx="8198586" cy="3628862"/>
          </a:xfrm>
        </p:spPr>
        <p:txBody>
          <a:bodyPr/>
          <a:lstStyle>
            <a:lvl1pPr marL="0" indent="0">
              <a:buNone/>
              <a:defRPr sz="2000">
                <a:solidFill>
                  <a:schemeClr val="tx1"/>
                </a:solidFill>
                <a:latin typeface="Calibri"/>
                <a:cs typeface="Calibri"/>
              </a:defRPr>
            </a:lvl1pPr>
          </a:lstStyle>
          <a:p>
            <a:r>
              <a:rPr lang="en-US" dirty="0"/>
              <a:t>Click icon to add table</a:t>
            </a:r>
          </a:p>
        </p:txBody>
      </p:sp>
      <p:sp>
        <p:nvSpPr>
          <p:cNvPr id="9" name="Text Placeholder 5"/>
          <p:cNvSpPr>
            <a:spLocks noGrp="1"/>
          </p:cNvSpPr>
          <p:nvPr>
            <p:ph type="body" sz="quarter" idx="14" hasCustomPrompt="1"/>
          </p:nvPr>
        </p:nvSpPr>
        <p:spPr>
          <a:xfrm>
            <a:off x="457200" y="557784"/>
            <a:ext cx="8198586" cy="365760"/>
          </a:xfrm>
        </p:spPr>
        <p:txBody>
          <a:bodyPr bIns="0"/>
          <a:lstStyle>
            <a:lvl1pPr>
              <a:buNone/>
              <a:defRPr sz="1400" b="0" i="0" baseline="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11" name="Title 1"/>
          <p:cNvSpPr>
            <a:spLocks noGrp="1"/>
          </p:cNvSpPr>
          <p:nvPr>
            <p:ph type="title" hasCustomPrompt="1"/>
          </p:nvPr>
        </p:nvSpPr>
        <p:spPr>
          <a:xfrm>
            <a:off x="457200" y="210312"/>
            <a:ext cx="8198587" cy="365760"/>
          </a:xfrm>
        </p:spPr>
        <p:txBody>
          <a:bodyPr wrap="none" bIns="0" anchor="ctr">
            <a:noAutofit/>
          </a:bodyPr>
          <a:lstStyle>
            <a:lvl1pPr>
              <a:defRPr sz="2400" b="0" i="0" spc="-50" baseline="0">
                <a:solidFill>
                  <a:schemeClr val="tx1"/>
                </a:solidFill>
              </a:defRPr>
            </a:lvl1pPr>
          </a:lstStyle>
          <a:p>
            <a:r>
              <a:rPr lang="en-US" dirty="0"/>
              <a:t>Click – Edit Headline 1 Line</a:t>
            </a:r>
          </a:p>
        </p:txBody>
      </p:sp>
      <p:sp>
        <p:nvSpPr>
          <p:cNvPr id="1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382150202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3.4 Title, Chart and Text">
    <p:spTree>
      <p:nvGrpSpPr>
        <p:cNvPr id="1" name=""/>
        <p:cNvGrpSpPr/>
        <p:nvPr/>
      </p:nvGrpSpPr>
      <p:grpSpPr>
        <a:xfrm>
          <a:off x="0" y="0"/>
          <a:ext cx="0" cy="0"/>
          <a:chOff x="0" y="0"/>
          <a:chExt cx="0" cy="0"/>
        </a:xfrm>
      </p:grpSpPr>
      <p:sp>
        <p:nvSpPr>
          <p:cNvPr id="3" name="Chart Placeholder 2"/>
          <p:cNvSpPr>
            <a:spLocks noGrp="1"/>
          </p:cNvSpPr>
          <p:nvPr>
            <p:ph type="chart" sz="half" idx="1"/>
          </p:nvPr>
        </p:nvSpPr>
        <p:spPr>
          <a:xfrm>
            <a:off x="457199" y="1188720"/>
            <a:ext cx="4023360" cy="3637744"/>
          </a:xfrm>
        </p:spPr>
        <p:txBody>
          <a:bodyPr/>
          <a:lstStyle>
            <a:lvl1pPr marL="0" indent="0">
              <a:buClr>
                <a:schemeClr val="tx1"/>
              </a:buClr>
              <a:buNone/>
              <a:defRPr sz="2000">
                <a:solidFill>
                  <a:schemeClr val="tx1"/>
                </a:solidFill>
                <a:latin typeface="Calibri"/>
                <a:cs typeface="Calibri"/>
              </a:defRPr>
            </a:lvl1pPr>
          </a:lstStyle>
          <a:p>
            <a:r>
              <a:rPr lang="en-US" dirty="0"/>
              <a:t>Click icon to add chart</a:t>
            </a:r>
          </a:p>
        </p:txBody>
      </p:sp>
      <p:sp>
        <p:nvSpPr>
          <p:cNvPr id="4" name="Text Placeholder 3"/>
          <p:cNvSpPr>
            <a:spLocks noGrp="1"/>
          </p:cNvSpPr>
          <p:nvPr>
            <p:ph type="body" sz="half" idx="2"/>
          </p:nvPr>
        </p:nvSpPr>
        <p:spPr>
          <a:xfrm>
            <a:off x="4632426" y="1188720"/>
            <a:ext cx="4023360" cy="3637744"/>
          </a:xfrm>
        </p:spPr>
        <p:txBody>
          <a:bodyPr/>
          <a:lstStyle>
            <a:lvl1pPr marL="0" indent="0">
              <a:lnSpc>
                <a:spcPct val="80000"/>
              </a:lnSpc>
              <a:buNone/>
              <a:defRPr sz="2000" baseline="0">
                <a:solidFill>
                  <a:schemeClr val="tx1"/>
                </a:solidFill>
                <a:latin typeface="Calibri"/>
                <a:cs typeface="Calibri"/>
              </a:defRPr>
            </a:lvl1pPr>
            <a:lvl2pPr>
              <a:defRPr>
                <a:latin typeface="Calibri"/>
                <a:cs typeface="Calibri"/>
              </a:defRPr>
            </a:lvl2pPr>
            <a:lvl3pPr>
              <a:defRPr>
                <a:latin typeface="Calibri"/>
                <a:cs typeface="Calibri"/>
              </a:defRPr>
            </a:lvl3pPr>
            <a:lvl4pPr>
              <a:defRPr>
                <a:latin typeface="Calibri"/>
                <a:cs typeface="Calibri"/>
              </a:defRPr>
            </a:lvl4pPr>
            <a:lvl5pPr>
              <a:defRPr>
                <a:latin typeface="Calibri"/>
                <a:cs typeface="Calibri"/>
              </a:defRPr>
            </a:lvl5pPr>
          </a:lstStyle>
          <a:p>
            <a:pPr lvl="0"/>
            <a:r>
              <a:rPr lang="en-US" dirty="0"/>
              <a:t>Click to edit Master text styles</a:t>
            </a:r>
          </a:p>
        </p:txBody>
      </p:sp>
      <p:sp>
        <p:nvSpPr>
          <p:cNvPr id="9" name="Text Placeholder 5"/>
          <p:cNvSpPr>
            <a:spLocks noGrp="1"/>
          </p:cNvSpPr>
          <p:nvPr>
            <p:ph type="body" sz="quarter" idx="14" hasCustomPrompt="1"/>
          </p:nvPr>
        </p:nvSpPr>
        <p:spPr>
          <a:xfrm>
            <a:off x="457200" y="557784"/>
            <a:ext cx="8198586" cy="365760"/>
          </a:xfrm>
        </p:spPr>
        <p:txBody>
          <a:bodyPr bIns="0"/>
          <a:lstStyle>
            <a:lvl1pPr>
              <a:buNone/>
              <a:defRPr sz="1400" b="0" i="0" baseline="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11" name="Title 1"/>
          <p:cNvSpPr>
            <a:spLocks noGrp="1"/>
          </p:cNvSpPr>
          <p:nvPr>
            <p:ph type="title" hasCustomPrompt="1"/>
          </p:nvPr>
        </p:nvSpPr>
        <p:spPr>
          <a:xfrm>
            <a:off x="457200" y="210312"/>
            <a:ext cx="8198587" cy="365760"/>
          </a:xfrm>
        </p:spPr>
        <p:txBody>
          <a:bodyPr wrap="none" bIns="0" anchor="ctr" anchorCtr="0">
            <a:noAutofit/>
          </a:bodyPr>
          <a:lstStyle>
            <a:lvl1pPr>
              <a:defRPr sz="2400" b="0" i="0" spc="-50" baseline="0">
                <a:solidFill>
                  <a:schemeClr val="tx1"/>
                </a:solidFill>
              </a:defRPr>
            </a:lvl1pPr>
          </a:lstStyle>
          <a:p>
            <a:r>
              <a:rPr lang="en-US" dirty="0"/>
              <a:t>Click – Edit Headline 1 Line</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129814164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3.5 Title and Diagram/SmartArt Organization Chart">
    <p:spTree>
      <p:nvGrpSpPr>
        <p:cNvPr id="1" name=""/>
        <p:cNvGrpSpPr/>
        <p:nvPr/>
      </p:nvGrpSpPr>
      <p:grpSpPr>
        <a:xfrm>
          <a:off x="0" y="0"/>
          <a:ext cx="0" cy="0"/>
          <a:chOff x="0" y="0"/>
          <a:chExt cx="0" cy="0"/>
        </a:xfrm>
      </p:grpSpPr>
      <p:sp>
        <p:nvSpPr>
          <p:cNvPr id="3" name="SmartArt Placeholder 2"/>
          <p:cNvSpPr>
            <a:spLocks noGrp="1"/>
          </p:cNvSpPr>
          <p:nvPr>
            <p:ph type="dgm" idx="1" hasCustomPrompt="1"/>
          </p:nvPr>
        </p:nvSpPr>
        <p:spPr>
          <a:xfrm>
            <a:off x="457200" y="1188720"/>
            <a:ext cx="8198586" cy="3628862"/>
          </a:xfrm>
        </p:spPr>
        <p:txBody>
          <a:bodyPr/>
          <a:lstStyle>
            <a:lvl1pPr marL="0" indent="0">
              <a:buNone/>
              <a:defRPr sz="2000">
                <a:solidFill>
                  <a:schemeClr val="tx1"/>
                </a:solidFill>
                <a:latin typeface="Calibri"/>
                <a:cs typeface="Calibri"/>
              </a:defRPr>
            </a:lvl1pPr>
          </a:lstStyle>
          <a:p>
            <a:r>
              <a:rPr lang="en-US" dirty="0"/>
              <a:t>Click icon to add Diagram/SmartArt</a:t>
            </a:r>
          </a:p>
        </p:txBody>
      </p:sp>
      <p:sp>
        <p:nvSpPr>
          <p:cNvPr id="8" name="Text Placeholder 5"/>
          <p:cNvSpPr>
            <a:spLocks noGrp="1"/>
          </p:cNvSpPr>
          <p:nvPr>
            <p:ph type="body" sz="quarter" idx="14" hasCustomPrompt="1"/>
          </p:nvPr>
        </p:nvSpPr>
        <p:spPr>
          <a:xfrm>
            <a:off x="457200" y="557784"/>
            <a:ext cx="8198586" cy="365760"/>
          </a:xfrm>
        </p:spPr>
        <p:txBody>
          <a:bodyPr bIns="0"/>
          <a:lstStyle>
            <a:lvl1pPr>
              <a:buNone/>
              <a:defRPr sz="1400" b="0" i="0" baseline="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10" name="Title 1"/>
          <p:cNvSpPr>
            <a:spLocks noGrp="1"/>
          </p:cNvSpPr>
          <p:nvPr>
            <p:ph type="title" hasCustomPrompt="1"/>
          </p:nvPr>
        </p:nvSpPr>
        <p:spPr>
          <a:xfrm>
            <a:off x="457200" y="210312"/>
            <a:ext cx="8198587" cy="365760"/>
          </a:xfrm>
        </p:spPr>
        <p:txBody>
          <a:bodyPr wrap="none" bIns="0" anchor="ctr" anchorCtr="0">
            <a:noAutofit/>
          </a:bodyPr>
          <a:lstStyle>
            <a:lvl1pPr>
              <a:defRPr sz="2400" b="0" i="0" spc="-50" baseline="0">
                <a:solidFill>
                  <a:schemeClr val="tx1"/>
                </a:solidFill>
              </a:defRPr>
            </a:lvl1pPr>
          </a:lstStyle>
          <a:p>
            <a:r>
              <a:rPr lang="en-US" dirty="0"/>
              <a:t>Click – Edit Headline 1 Line</a:t>
            </a:r>
          </a:p>
        </p:txBody>
      </p:sp>
      <p:sp>
        <p:nvSpPr>
          <p:cNvPr id="9"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31190432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4 Title and Paragraph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6" name="Text Placeholder 5"/>
          <p:cNvSpPr>
            <a:spLocks noGrp="1"/>
          </p:cNvSpPr>
          <p:nvPr>
            <p:ph type="body" sz="quarter" idx="11" hasCustomPrompt="1"/>
          </p:nvPr>
        </p:nvSpPr>
        <p:spPr>
          <a:xfrm>
            <a:off x="457200" y="1188720"/>
            <a:ext cx="8245475" cy="3672840"/>
          </a:xfrm>
        </p:spPr>
        <p:txBody>
          <a:bodyPr/>
          <a:lstStyle>
            <a:lvl1pPr marL="0" indent="0">
              <a:buNone/>
              <a:defRPr sz="2000"/>
            </a:lvl1pPr>
            <a:lvl2pPr marL="287338" indent="0">
              <a:buNone/>
              <a:defRPr/>
            </a:lvl2pPr>
            <a:lvl3pPr marL="627062" indent="0">
              <a:buNone/>
              <a:defRPr/>
            </a:lvl3pPr>
            <a:lvl4pPr marL="914400" indent="0">
              <a:buNone/>
              <a:defRPr/>
            </a:lvl4pPr>
            <a:lvl5pPr marL="1254125" indent="0">
              <a:buNone/>
              <a:defRPr/>
            </a:lvl5pPr>
          </a:lstStyle>
          <a:p>
            <a:pPr lvl="0"/>
            <a:r>
              <a:rPr lang="en-US" dirty="0"/>
              <a:t>Paragraph text</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18311631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1.4 Title and Paragraph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5656" y="207363"/>
            <a:ext cx="4986383" cy="367424"/>
          </a:xfrm>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3715656" y="558800"/>
            <a:ext cx="4986383"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6" name="Text Placeholder 5"/>
          <p:cNvSpPr>
            <a:spLocks noGrp="1"/>
          </p:cNvSpPr>
          <p:nvPr>
            <p:ph type="body" sz="quarter" idx="11" hasCustomPrompt="1"/>
          </p:nvPr>
        </p:nvSpPr>
        <p:spPr>
          <a:xfrm>
            <a:off x="4572000" y="1188720"/>
            <a:ext cx="4130039" cy="3672840"/>
          </a:xfrm>
        </p:spPr>
        <p:txBody>
          <a:bodyPr/>
          <a:lstStyle>
            <a:lvl1pPr marL="0" indent="0">
              <a:buNone/>
              <a:defRPr sz="2000"/>
            </a:lvl1pPr>
            <a:lvl2pPr marL="287338" indent="0">
              <a:buNone/>
              <a:defRPr/>
            </a:lvl2pPr>
            <a:lvl3pPr marL="627062" indent="0">
              <a:buNone/>
              <a:defRPr/>
            </a:lvl3pPr>
            <a:lvl4pPr marL="914400" indent="0">
              <a:buNone/>
              <a:defRPr/>
            </a:lvl4pPr>
            <a:lvl5pPr marL="1254125" indent="0">
              <a:buNone/>
              <a:defRPr/>
            </a:lvl5pPr>
          </a:lstStyle>
          <a:p>
            <a:pPr lvl="0"/>
            <a:r>
              <a:rPr lang="en-US" dirty="0"/>
              <a:t>Paragraph text</a:t>
            </a:r>
          </a:p>
        </p:txBody>
      </p:sp>
      <p:sp>
        <p:nvSpPr>
          <p:cNvPr id="7" name="Picture Placeholder 9"/>
          <p:cNvSpPr>
            <a:spLocks noGrp="1"/>
          </p:cNvSpPr>
          <p:nvPr>
            <p:ph type="pic" sz="quarter" idx="12"/>
          </p:nvPr>
        </p:nvSpPr>
        <p:spPr>
          <a:xfrm>
            <a:off x="414185" y="-190888"/>
            <a:ext cx="3863088" cy="5564380"/>
          </a:xfrm>
          <a:custGeom>
            <a:avLst/>
            <a:gdLst/>
            <a:ahLst/>
            <a:cxnLst/>
            <a:rect l="l" t="t" r="r" b="b"/>
            <a:pathLst>
              <a:path w="3863088" h="5564380">
                <a:moveTo>
                  <a:pt x="1440756" y="5500977"/>
                </a:moveTo>
                <a:lnTo>
                  <a:pt x="1440908" y="5501075"/>
                </a:lnTo>
                <a:lnTo>
                  <a:pt x="1441104" y="5501411"/>
                </a:lnTo>
                <a:cubicBezTo>
                  <a:pt x="1441104" y="5501411"/>
                  <a:pt x="1440756" y="5501064"/>
                  <a:pt x="1440756" y="5500977"/>
                </a:cubicBezTo>
                <a:close/>
                <a:moveTo>
                  <a:pt x="1161872" y="5383922"/>
                </a:moveTo>
                <a:lnTo>
                  <a:pt x="1162974" y="5384597"/>
                </a:lnTo>
                <a:cubicBezTo>
                  <a:pt x="1161583" y="5385988"/>
                  <a:pt x="1161235" y="5385988"/>
                  <a:pt x="1161496" y="5384945"/>
                </a:cubicBezTo>
                <a:close/>
                <a:moveTo>
                  <a:pt x="1863861" y="5162093"/>
                </a:moveTo>
                <a:lnTo>
                  <a:pt x="1847173" y="5189906"/>
                </a:lnTo>
                <a:cubicBezTo>
                  <a:pt x="1847173" y="5189906"/>
                  <a:pt x="1847173" y="5201032"/>
                  <a:pt x="1836048" y="5201032"/>
                </a:cubicBezTo>
                <a:cubicBezTo>
                  <a:pt x="1808235" y="5234407"/>
                  <a:pt x="1836048" y="5217719"/>
                  <a:pt x="1836048" y="5212156"/>
                </a:cubicBezTo>
                <a:cubicBezTo>
                  <a:pt x="1847173" y="5206594"/>
                  <a:pt x="1852736" y="5195468"/>
                  <a:pt x="1858299" y="5184344"/>
                </a:cubicBezTo>
                <a:close/>
                <a:moveTo>
                  <a:pt x="1900018" y="5110465"/>
                </a:moveTo>
                <a:cubicBezTo>
                  <a:pt x="1900713" y="5108901"/>
                  <a:pt x="1900018" y="5110639"/>
                  <a:pt x="1897237" y="5117592"/>
                </a:cubicBezTo>
                <a:lnTo>
                  <a:pt x="1896638" y="5118191"/>
                </a:lnTo>
                <a:lnTo>
                  <a:pt x="1898019" y="5115050"/>
                </a:lnTo>
                <a:cubicBezTo>
                  <a:pt x="1898975" y="5112855"/>
                  <a:pt x="1899671" y="5111247"/>
                  <a:pt x="1900018" y="5110465"/>
                </a:cubicBezTo>
                <a:close/>
                <a:moveTo>
                  <a:pt x="325802" y="4386110"/>
                </a:moveTo>
                <a:lnTo>
                  <a:pt x="317458" y="4411142"/>
                </a:lnTo>
                <a:cubicBezTo>
                  <a:pt x="317458" y="4405579"/>
                  <a:pt x="320240" y="4398626"/>
                  <a:pt x="323021" y="4392368"/>
                </a:cubicBezTo>
                <a:close/>
                <a:moveTo>
                  <a:pt x="328584" y="4377767"/>
                </a:moveTo>
                <a:cubicBezTo>
                  <a:pt x="328584" y="4379157"/>
                  <a:pt x="327888" y="4381243"/>
                  <a:pt x="326845" y="4383763"/>
                </a:cubicBezTo>
                <a:lnTo>
                  <a:pt x="325802" y="4386110"/>
                </a:lnTo>
                <a:close/>
                <a:moveTo>
                  <a:pt x="957157" y="2708986"/>
                </a:moveTo>
                <a:lnTo>
                  <a:pt x="957444" y="2709526"/>
                </a:lnTo>
                <a:lnTo>
                  <a:pt x="957209" y="2710139"/>
                </a:lnTo>
                <a:close/>
                <a:moveTo>
                  <a:pt x="965240" y="2689133"/>
                </a:moveTo>
                <a:lnTo>
                  <a:pt x="958641" y="2706394"/>
                </a:lnTo>
                <a:lnTo>
                  <a:pt x="957157" y="2708986"/>
                </a:lnTo>
                <a:cubicBezTo>
                  <a:pt x="954376" y="2706205"/>
                  <a:pt x="958548" y="2699252"/>
                  <a:pt x="962720" y="2692994"/>
                </a:cubicBezTo>
                <a:close/>
                <a:moveTo>
                  <a:pt x="968282" y="2681173"/>
                </a:moveTo>
                <a:cubicBezTo>
                  <a:pt x="969673" y="2681173"/>
                  <a:pt x="969326" y="2682564"/>
                  <a:pt x="968109" y="2684737"/>
                </a:cubicBezTo>
                <a:lnTo>
                  <a:pt x="965240" y="2689133"/>
                </a:lnTo>
                <a:close/>
                <a:moveTo>
                  <a:pt x="973845" y="2664485"/>
                </a:moveTo>
                <a:lnTo>
                  <a:pt x="968282" y="2681173"/>
                </a:lnTo>
                <a:cubicBezTo>
                  <a:pt x="968282" y="2675611"/>
                  <a:pt x="968282" y="2670048"/>
                  <a:pt x="973845" y="2664485"/>
                </a:cubicBezTo>
                <a:close/>
                <a:moveTo>
                  <a:pt x="3662696" y="2551284"/>
                </a:moveTo>
                <a:lnTo>
                  <a:pt x="3662418" y="2551987"/>
                </a:lnTo>
                <a:cubicBezTo>
                  <a:pt x="3661885" y="2552799"/>
                  <a:pt x="3661276" y="2553233"/>
                  <a:pt x="3660581" y="2553233"/>
                </a:cubicBezTo>
                <a:close/>
                <a:moveTo>
                  <a:pt x="3654169" y="2470906"/>
                </a:moveTo>
                <a:lnTo>
                  <a:pt x="3655018" y="2475357"/>
                </a:lnTo>
                <a:cubicBezTo>
                  <a:pt x="3654323" y="2473966"/>
                  <a:pt x="3654062" y="2472489"/>
                  <a:pt x="3654149" y="2470979"/>
                </a:cubicBezTo>
                <a:close/>
                <a:moveTo>
                  <a:pt x="3777396" y="2113788"/>
                </a:moveTo>
                <a:cubicBezTo>
                  <a:pt x="3782958" y="2124914"/>
                  <a:pt x="3777396" y="2136039"/>
                  <a:pt x="3782958" y="2136039"/>
                </a:cubicBezTo>
                <a:cubicBezTo>
                  <a:pt x="3788521" y="2130476"/>
                  <a:pt x="3782958" y="2119351"/>
                  <a:pt x="3777396" y="2113788"/>
                </a:cubicBezTo>
                <a:close/>
                <a:moveTo>
                  <a:pt x="3782089" y="2109095"/>
                </a:moveTo>
                <a:cubicBezTo>
                  <a:pt x="3782610" y="2108574"/>
                  <a:pt x="3782263" y="2108921"/>
                  <a:pt x="3781568" y="2109617"/>
                </a:cubicBezTo>
                <a:lnTo>
                  <a:pt x="3780590" y="2110594"/>
                </a:lnTo>
                <a:cubicBezTo>
                  <a:pt x="3781350" y="2109833"/>
                  <a:pt x="3781828" y="2109356"/>
                  <a:pt x="3782089" y="2109095"/>
                </a:cubicBezTo>
                <a:close/>
                <a:moveTo>
                  <a:pt x="150034" y="1746367"/>
                </a:moveTo>
                <a:lnTo>
                  <a:pt x="150580" y="1746657"/>
                </a:lnTo>
                <a:lnTo>
                  <a:pt x="150029" y="1746381"/>
                </a:lnTo>
                <a:close/>
                <a:moveTo>
                  <a:pt x="139455" y="1741094"/>
                </a:moveTo>
                <a:lnTo>
                  <a:pt x="150029" y="1746381"/>
                </a:lnTo>
                <a:lnTo>
                  <a:pt x="148951" y="1749927"/>
                </a:lnTo>
                <a:cubicBezTo>
                  <a:pt x="146669" y="1755957"/>
                  <a:pt x="142236" y="1764040"/>
                  <a:pt x="133893" y="1774469"/>
                </a:cubicBezTo>
                <a:cubicBezTo>
                  <a:pt x="117205" y="1746657"/>
                  <a:pt x="139455" y="1741094"/>
                  <a:pt x="139455" y="1741094"/>
                </a:cubicBezTo>
                <a:close/>
                <a:moveTo>
                  <a:pt x="1582396" y="3140"/>
                </a:moveTo>
                <a:cubicBezTo>
                  <a:pt x="1599203" y="1391"/>
                  <a:pt x="1605896" y="25727"/>
                  <a:pt x="1591294" y="50063"/>
                </a:cubicBezTo>
                <a:cubicBezTo>
                  <a:pt x="1546793" y="72314"/>
                  <a:pt x="1563481" y="83439"/>
                  <a:pt x="1563481" y="83439"/>
                </a:cubicBezTo>
                <a:cubicBezTo>
                  <a:pt x="1585731" y="77877"/>
                  <a:pt x="1585731" y="61189"/>
                  <a:pt x="1607982" y="55626"/>
                </a:cubicBezTo>
                <a:cubicBezTo>
                  <a:pt x="1619107" y="38939"/>
                  <a:pt x="1658045" y="44501"/>
                  <a:pt x="1652482" y="38939"/>
                </a:cubicBezTo>
                <a:cubicBezTo>
                  <a:pt x="1652482" y="38939"/>
                  <a:pt x="1658045" y="44501"/>
                  <a:pt x="1658045" y="61189"/>
                </a:cubicBezTo>
                <a:cubicBezTo>
                  <a:pt x="1630232" y="83439"/>
                  <a:pt x="1641357" y="72314"/>
                  <a:pt x="1658045" y="83439"/>
                </a:cubicBezTo>
                <a:cubicBezTo>
                  <a:pt x="1666389" y="97346"/>
                  <a:pt x="1669170" y="102908"/>
                  <a:pt x="1669866" y="104994"/>
                </a:cubicBezTo>
                <a:lnTo>
                  <a:pt x="1669803" y="105811"/>
                </a:lnTo>
                <a:lnTo>
                  <a:pt x="1680947" y="107949"/>
                </a:lnTo>
                <a:cubicBezTo>
                  <a:pt x="1706805" y="109166"/>
                  <a:pt x="1722015" y="84830"/>
                  <a:pt x="1741484" y="94564"/>
                </a:cubicBezTo>
                <a:cubicBezTo>
                  <a:pt x="1741484" y="94564"/>
                  <a:pt x="1752609" y="105690"/>
                  <a:pt x="1680296" y="150190"/>
                </a:cubicBezTo>
                <a:cubicBezTo>
                  <a:pt x="1691421" y="166878"/>
                  <a:pt x="1747047" y="133502"/>
                  <a:pt x="1752609" y="116815"/>
                </a:cubicBezTo>
                <a:cubicBezTo>
                  <a:pt x="1774860" y="122378"/>
                  <a:pt x="1774860" y="111252"/>
                  <a:pt x="1785985" y="116815"/>
                </a:cubicBezTo>
                <a:cubicBezTo>
                  <a:pt x="1808235" y="122378"/>
                  <a:pt x="1774860" y="127940"/>
                  <a:pt x="1791547" y="139065"/>
                </a:cubicBezTo>
                <a:cubicBezTo>
                  <a:pt x="1802673" y="166878"/>
                  <a:pt x="1836048" y="122378"/>
                  <a:pt x="1852736" y="139065"/>
                </a:cubicBezTo>
                <a:cubicBezTo>
                  <a:pt x="1830486" y="144628"/>
                  <a:pt x="1830486" y="150190"/>
                  <a:pt x="1830486" y="150190"/>
                </a:cubicBezTo>
                <a:lnTo>
                  <a:pt x="1824923" y="178003"/>
                </a:lnTo>
                <a:cubicBezTo>
                  <a:pt x="1847173" y="200254"/>
                  <a:pt x="1908362" y="161315"/>
                  <a:pt x="1902800" y="194691"/>
                </a:cubicBezTo>
                <a:cubicBezTo>
                  <a:pt x="1858299" y="194691"/>
                  <a:pt x="1852736" y="233629"/>
                  <a:pt x="1902800" y="194691"/>
                </a:cubicBezTo>
                <a:cubicBezTo>
                  <a:pt x="1908362" y="200254"/>
                  <a:pt x="1936175" y="189129"/>
                  <a:pt x="1936175" y="216942"/>
                </a:cubicBezTo>
                <a:cubicBezTo>
                  <a:pt x="1913925" y="194691"/>
                  <a:pt x="1869424" y="211379"/>
                  <a:pt x="1897237" y="228066"/>
                </a:cubicBezTo>
                <a:cubicBezTo>
                  <a:pt x="1886112" y="222504"/>
                  <a:pt x="1902800" y="233629"/>
                  <a:pt x="1897237" y="239192"/>
                </a:cubicBezTo>
                <a:cubicBezTo>
                  <a:pt x="1908362" y="233629"/>
                  <a:pt x="1925050" y="216942"/>
                  <a:pt x="1936175" y="216942"/>
                </a:cubicBezTo>
                <a:cubicBezTo>
                  <a:pt x="1963988" y="233629"/>
                  <a:pt x="1986239" y="216942"/>
                  <a:pt x="2019614" y="244754"/>
                </a:cubicBezTo>
                <a:lnTo>
                  <a:pt x="2008489" y="250317"/>
                </a:lnTo>
                <a:cubicBezTo>
                  <a:pt x="1975113" y="233629"/>
                  <a:pt x="1991801" y="244754"/>
                  <a:pt x="2008489" y="255880"/>
                </a:cubicBezTo>
                <a:cubicBezTo>
                  <a:pt x="2036302" y="283693"/>
                  <a:pt x="2036302" y="283693"/>
                  <a:pt x="2052990" y="283693"/>
                </a:cubicBezTo>
                <a:cubicBezTo>
                  <a:pt x="2069677" y="289255"/>
                  <a:pt x="2091928" y="300381"/>
                  <a:pt x="2097490" y="305943"/>
                </a:cubicBezTo>
                <a:lnTo>
                  <a:pt x="2080803" y="305943"/>
                </a:lnTo>
                <a:cubicBezTo>
                  <a:pt x="2064115" y="333756"/>
                  <a:pt x="2136429" y="311506"/>
                  <a:pt x="2153116" y="322631"/>
                </a:cubicBezTo>
                <a:cubicBezTo>
                  <a:pt x="2186492" y="328193"/>
                  <a:pt x="2192055" y="350444"/>
                  <a:pt x="2203180" y="361569"/>
                </a:cubicBezTo>
                <a:cubicBezTo>
                  <a:pt x="2219868" y="367132"/>
                  <a:pt x="2225430" y="367132"/>
                  <a:pt x="2236555" y="361569"/>
                </a:cubicBezTo>
                <a:cubicBezTo>
                  <a:pt x="2275494" y="383820"/>
                  <a:pt x="2269931" y="417195"/>
                  <a:pt x="2297744" y="433883"/>
                </a:cubicBezTo>
                <a:cubicBezTo>
                  <a:pt x="2303307" y="439445"/>
                  <a:pt x="2308869" y="428320"/>
                  <a:pt x="2314432" y="433883"/>
                </a:cubicBezTo>
                <a:cubicBezTo>
                  <a:pt x="2336682" y="433883"/>
                  <a:pt x="2358933" y="456133"/>
                  <a:pt x="2370058" y="467259"/>
                </a:cubicBezTo>
                <a:cubicBezTo>
                  <a:pt x="2386745" y="472821"/>
                  <a:pt x="2397871" y="472821"/>
                  <a:pt x="2403433" y="472821"/>
                </a:cubicBezTo>
                <a:cubicBezTo>
                  <a:pt x="2442372" y="500634"/>
                  <a:pt x="2497998" y="534010"/>
                  <a:pt x="2536936" y="561823"/>
                </a:cubicBezTo>
                <a:cubicBezTo>
                  <a:pt x="2548061" y="572948"/>
                  <a:pt x="2564749" y="606324"/>
                  <a:pt x="2586999" y="600761"/>
                </a:cubicBezTo>
                <a:cubicBezTo>
                  <a:pt x="2609250" y="611886"/>
                  <a:pt x="2625937" y="611886"/>
                  <a:pt x="2631500" y="617449"/>
                </a:cubicBezTo>
                <a:cubicBezTo>
                  <a:pt x="2714939" y="645262"/>
                  <a:pt x="2770565" y="723138"/>
                  <a:pt x="2826191" y="756514"/>
                </a:cubicBezTo>
                <a:cubicBezTo>
                  <a:pt x="2820629" y="773201"/>
                  <a:pt x="2848441" y="750951"/>
                  <a:pt x="2826191" y="756514"/>
                </a:cubicBezTo>
                <a:cubicBezTo>
                  <a:pt x="2859567" y="739826"/>
                  <a:pt x="2904067" y="784327"/>
                  <a:pt x="2920755" y="789889"/>
                </a:cubicBezTo>
                <a:cubicBezTo>
                  <a:pt x="2943006" y="823265"/>
                  <a:pt x="2965256" y="834390"/>
                  <a:pt x="2993069" y="873328"/>
                </a:cubicBezTo>
                <a:cubicBezTo>
                  <a:pt x="3020882" y="945642"/>
                  <a:pt x="3043132" y="1118083"/>
                  <a:pt x="3026445" y="1195959"/>
                </a:cubicBezTo>
                <a:cubicBezTo>
                  <a:pt x="3020882" y="1223772"/>
                  <a:pt x="3009757" y="1318336"/>
                  <a:pt x="3009757" y="1351712"/>
                </a:cubicBezTo>
                <a:cubicBezTo>
                  <a:pt x="3009757" y="1351712"/>
                  <a:pt x="3004194" y="1418463"/>
                  <a:pt x="2993069" y="1312774"/>
                </a:cubicBezTo>
                <a:cubicBezTo>
                  <a:pt x="2993069" y="1296086"/>
                  <a:pt x="2981944" y="1284961"/>
                  <a:pt x="2976381" y="1273836"/>
                </a:cubicBezTo>
                <a:cubicBezTo>
                  <a:pt x="2976381" y="1273836"/>
                  <a:pt x="2987506" y="1279398"/>
                  <a:pt x="2976381" y="1246023"/>
                </a:cubicBezTo>
                <a:cubicBezTo>
                  <a:pt x="2981944" y="1234898"/>
                  <a:pt x="2976381" y="1218210"/>
                  <a:pt x="2976381" y="1212647"/>
                </a:cubicBezTo>
                <a:cubicBezTo>
                  <a:pt x="2965256" y="1157021"/>
                  <a:pt x="2959693" y="1257148"/>
                  <a:pt x="2954131" y="1290523"/>
                </a:cubicBezTo>
                <a:cubicBezTo>
                  <a:pt x="2954131" y="1290523"/>
                  <a:pt x="2943006" y="1301649"/>
                  <a:pt x="2926318" y="1335024"/>
                </a:cubicBezTo>
                <a:cubicBezTo>
                  <a:pt x="2926318" y="1318336"/>
                  <a:pt x="2915192" y="1335024"/>
                  <a:pt x="2926318" y="1335024"/>
                </a:cubicBezTo>
                <a:cubicBezTo>
                  <a:pt x="2904067" y="1362837"/>
                  <a:pt x="2926318" y="1412900"/>
                  <a:pt x="2904067" y="1435151"/>
                </a:cubicBezTo>
                <a:cubicBezTo>
                  <a:pt x="2898505" y="1385087"/>
                  <a:pt x="2892942" y="1429589"/>
                  <a:pt x="2892942" y="1429589"/>
                </a:cubicBezTo>
                <a:cubicBezTo>
                  <a:pt x="2887380" y="1401775"/>
                  <a:pt x="2892942" y="1279398"/>
                  <a:pt x="2887380" y="1335024"/>
                </a:cubicBezTo>
                <a:cubicBezTo>
                  <a:pt x="2876254" y="1373962"/>
                  <a:pt x="2854004" y="1424026"/>
                  <a:pt x="2859567" y="1457401"/>
                </a:cubicBezTo>
                <a:cubicBezTo>
                  <a:pt x="2859567" y="1485215"/>
                  <a:pt x="2870692" y="1479652"/>
                  <a:pt x="2865129" y="1485215"/>
                </a:cubicBezTo>
                <a:cubicBezTo>
                  <a:pt x="2848441" y="1501902"/>
                  <a:pt x="2854004" y="1507465"/>
                  <a:pt x="2854004" y="1507465"/>
                </a:cubicBezTo>
                <a:cubicBezTo>
                  <a:pt x="2859567" y="1529715"/>
                  <a:pt x="2876254" y="1513027"/>
                  <a:pt x="2898505" y="1524152"/>
                </a:cubicBezTo>
                <a:cubicBezTo>
                  <a:pt x="2892942" y="1551966"/>
                  <a:pt x="2898505" y="1551966"/>
                  <a:pt x="2898505" y="1551966"/>
                </a:cubicBezTo>
                <a:cubicBezTo>
                  <a:pt x="2915192" y="1546403"/>
                  <a:pt x="2931880" y="1546403"/>
                  <a:pt x="2943006" y="1546403"/>
                </a:cubicBezTo>
                <a:cubicBezTo>
                  <a:pt x="2959693" y="1563091"/>
                  <a:pt x="2970818" y="1602029"/>
                  <a:pt x="2987506" y="1613154"/>
                </a:cubicBezTo>
                <a:cubicBezTo>
                  <a:pt x="3015320" y="1618717"/>
                  <a:pt x="3026445" y="1590904"/>
                  <a:pt x="3048695" y="1602029"/>
                </a:cubicBezTo>
                <a:cubicBezTo>
                  <a:pt x="3054258" y="1607592"/>
                  <a:pt x="3059820" y="1629842"/>
                  <a:pt x="3065383" y="1646530"/>
                </a:cubicBezTo>
                <a:cubicBezTo>
                  <a:pt x="3082071" y="1657655"/>
                  <a:pt x="3137697" y="1668780"/>
                  <a:pt x="3148822" y="1696593"/>
                </a:cubicBezTo>
                <a:cubicBezTo>
                  <a:pt x="3159947" y="1702156"/>
                  <a:pt x="3165509" y="1724406"/>
                  <a:pt x="3187760" y="1741094"/>
                </a:cubicBezTo>
                <a:cubicBezTo>
                  <a:pt x="3204448" y="1746657"/>
                  <a:pt x="3232261" y="1746657"/>
                  <a:pt x="3243386" y="1752219"/>
                </a:cubicBezTo>
                <a:cubicBezTo>
                  <a:pt x="3276762" y="1774469"/>
                  <a:pt x="3287887" y="1785595"/>
                  <a:pt x="3304575" y="1796720"/>
                </a:cubicBezTo>
                <a:cubicBezTo>
                  <a:pt x="3343513" y="1824533"/>
                  <a:pt x="3388014" y="1841220"/>
                  <a:pt x="3421389" y="1863471"/>
                </a:cubicBezTo>
                <a:cubicBezTo>
                  <a:pt x="3426952" y="1869034"/>
                  <a:pt x="3426952" y="1880159"/>
                  <a:pt x="3443640" y="1885722"/>
                </a:cubicBezTo>
                <a:cubicBezTo>
                  <a:pt x="3454765" y="1891284"/>
                  <a:pt x="3465890" y="1891284"/>
                  <a:pt x="3488140" y="1902409"/>
                </a:cubicBezTo>
                <a:cubicBezTo>
                  <a:pt x="3493703" y="1907972"/>
                  <a:pt x="3488140" y="1919097"/>
                  <a:pt x="3504828" y="1919097"/>
                </a:cubicBezTo>
                <a:cubicBezTo>
                  <a:pt x="3510391" y="1924660"/>
                  <a:pt x="3515954" y="1907972"/>
                  <a:pt x="3532641" y="1919097"/>
                </a:cubicBezTo>
                <a:cubicBezTo>
                  <a:pt x="3560454" y="1907972"/>
                  <a:pt x="3593830" y="1958035"/>
                  <a:pt x="3621643" y="1969161"/>
                </a:cubicBezTo>
                <a:cubicBezTo>
                  <a:pt x="3638331" y="1991411"/>
                  <a:pt x="3660581" y="2019224"/>
                  <a:pt x="3671706" y="2030349"/>
                </a:cubicBezTo>
                <a:cubicBezTo>
                  <a:pt x="3682831" y="2030349"/>
                  <a:pt x="3721770" y="2024787"/>
                  <a:pt x="3732895" y="2035912"/>
                </a:cubicBezTo>
                <a:cubicBezTo>
                  <a:pt x="3760708" y="2052600"/>
                  <a:pt x="3771833" y="2097100"/>
                  <a:pt x="3794083" y="2108226"/>
                </a:cubicBezTo>
                <a:lnTo>
                  <a:pt x="3816334" y="2102663"/>
                </a:lnTo>
                <a:cubicBezTo>
                  <a:pt x="3833022" y="2113788"/>
                  <a:pt x="3860834" y="2163852"/>
                  <a:pt x="3855272" y="2169414"/>
                </a:cubicBezTo>
                <a:cubicBezTo>
                  <a:pt x="3838584" y="2158289"/>
                  <a:pt x="3860834" y="2191665"/>
                  <a:pt x="3860834" y="2230603"/>
                </a:cubicBezTo>
                <a:cubicBezTo>
                  <a:pt x="3871960" y="2258416"/>
                  <a:pt x="3838584" y="2347417"/>
                  <a:pt x="3833022" y="2275104"/>
                </a:cubicBezTo>
                <a:cubicBezTo>
                  <a:pt x="3844147" y="2247291"/>
                  <a:pt x="3821896" y="2169414"/>
                  <a:pt x="3816334" y="2158289"/>
                </a:cubicBezTo>
                <a:cubicBezTo>
                  <a:pt x="3810771" y="2152726"/>
                  <a:pt x="3788521" y="2147164"/>
                  <a:pt x="3788521" y="2141601"/>
                </a:cubicBezTo>
                <a:cubicBezTo>
                  <a:pt x="3788521" y="2208352"/>
                  <a:pt x="3777396" y="2263978"/>
                  <a:pt x="3771833" y="2325167"/>
                </a:cubicBezTo>
                <a:cubicBezTo>
                  <a:pt x="3766270" y="2375230"/>
                  <a:pt x="3766270" y="2414168"/>
                  <a:pt x="3771833" y="2441981"/>
                </a:cubicBezTo>
                <a:cubicBezTo>
                  <a:pt x="3760708" y="2464232"/>
                  <a:pt x="3738457" y="2614422"/>
                  <a:pt x="3732895" y="2564359"/>
                </a:cubicBezTo>
                <a:cubicBezTo>
                  <a:pt x="3738457" y="2525420"/>
                  <a:pt x="3766270" y="2414168"/>
                  <a:pt x="3744020" y="2475357"/>
                </a:cubicBezTo>
                <a:cubicBezTo>
                  <a:pt x="3716207" y="2525420"/>
                  <a:pt x="3727332" y="2480920"/>
                  <a:pt x="3727332" y="2464232"/>
                </a:cubicBezTo>
                <a:cubicBezTo>
                  <a:pt x="3727332" y="2397481"/>
                  <a:pt x="3716207" y="2458669"/>
                  <a:pt x="3710645" y="2464232"/>
                </a:cubicBezTo>
                <a:lnTo>
                  <a:pt x="3699519" y="2441981"/>
                </a:lnTo>
                <a:cubicBezTo>
                  <a:pt x="3675183" y="2441981"/>
                  <a:pt x="3680659" y="2522900"/>
                  <a:pt x="3667502" y="2546856"/>
                </a:cubicBezTo>
                <a:lnTo>
                  <a:pt x="3662696" y="2551284"/>
                </a:lnTo>
                <a:lnTo>
                  <a:pt x="3663808" y="2548475"/>
                </a:lnTo>
                <a:cubicBezTo>
                  <a:pt x="3668566" y="2530353"/>
                  <a:pt x="3664329" y="2466079"/>
                  <a:pt x="3672217" y="2454215"/>
                </a:cubicBezTo>
                <a:lnTo>
                  <a:pt x="3673857" y="2452882"/>
                </a:lnTo>
                <a:lnTo>
                  <a:pt x="3670663" y="2452672"/>
                </a:lnTo>
                <a:cubicBezTo>
                  <a:pt x="3665101" y="2454584"/>
                  <a:pt x="3658147" y="2460321"/>
                  <a:pt x="3655366" y="2466405"/>
                </a:cubicBezTo>
                <a:lnTo>
                  <a:pt x="3654169" y="2470906"/>
                </a:lnTo>
                <a:lnTo>
                  <a:pt x="3653649" y="2468187"/>
                </a:lnTo>
                <a:cubicBezTo>
                  <a:pt x="3651976" y="2445371"/>
                  <a:pt x="3659886" y="2386356"/>
                  <a:pt x="3655018" y="2425294"/>
                </a:cubicBezTo>
                <a:cubicBezTo>
                  <a:pt x="3632768" y="2464232"/>
                  <a:pt x="3616080" y="2553233"/>
                  <a:pt x="3616080" y="2592172"/>
                </a:cubicBezTo>
                <a:cubicBezTo>
                  <a:pt x="3560454" y="2697861"/>
                  <a:pt x="3532641" y="2792425"/>
                  <a:pt x="3488140" y="2892552"/>
                </a:cubicBezTo>
                <a:cubicBezTo>
                  <a:pt x="3410264" y="3070555"/>
                  <a:pt x="3354638" y="3276372"/>
                  <a:pt x="3293449" y="3454375"/>
                </a:cubicBezTo>
                <a:cubicBezTo>
                  <a:pt x="3265637" y="3526689"/>
                  <a:pt x="3248949" y="3593440"/>
                  <a:pt x="3221135" y="3660191"/>
                </a:cubicBezTo>
                <a:cubicBezTo>
                  <a:pt x="3260074" y="3482188"/>
                  <a:pt x="3337950" y="3293059"/>
                  <a:pt x="3393576" y="3115056"/>
                </a:cubicBezTo>
                <a:cubicBezTo>
                  <a:pt x="3415826" y="3081681"/>
                  <a:pt x="3421389" y="3048305"/>
                  <a:pt x="3426952" y="3026055"/>
                </a:cubicBezTo>
                <a:cubicBezTo>
                  <a:pt x="3471452" y="2948178"/>
                  <a:pt x="3482578" y="2864739"/>
                  <a:pt x="3493703" y="2797988"/>
                </a:cubicBezTo>
                <a:cubicBezTo>
                  <a:pt x="3515954" y="2781300"/>
                  <a:pt x="3488140" y="2781300"/>
                  <a:pt x="3493703" y="2797988"/>
                </a:cubicBezTo>
                <a:cubicBezTo>
                  <a:pt x="3393576" y="3037180"/>
                  <a:pt x="3315700" y="3270809"/>
                  <a:pt x="3237823" y="3515563"/>
                </a:cubicBezTo>
                <a:lnTo>
                  <a:pt x="3232261" y="3510001"/>
                </a:lnTo>
                <a:cubicBezTo>
                  <a:pt x="3260074" y="3482188"/>
                  <a:pt x="3221135" y="3493313"/>
                  <a:pt x="3232261" y="3510001"/>
                </a:cubicBezTo>
                <a:cubicBezTo>
                  <a:pt x="3226698" y="3515563"/>
                  <a:pt x="3226698" y="3521126"/>
                  <a:pt x="3232261" y="3526689"/>
                </a:cubicBezTo>
                <a:lnTo>
                  <a:pt x="3215573" y="3554501"/>
                </a:lnTo>
                <a:cubicBezTo>
                  <a:pt x="3248949" y="3387623"/>
                  <a:pt x="3343513" y="3187370"/>
                  <a:pt x="3388014" y="3031617"/>
                </a:cubicBezTo>
                <a:lnTo>
                  <a:pt x="3388014" y="3020492"/>
                </a:lnTo>
                <a:cubicBezTo>
                  <a:pt x="3393576" y="3003804"/>
                  <a:pt x="3410264" y="2987116"/>
                  <a:pt x="3410264" y="2975991"/>
                </a:cubicBezTo>
                <a:cubicBezTo>
                  <a:pt x="3410264" y="2959303"/>
                  <a:pt x="3421389" y="2931490"/>
                  <a:pt x="3426952" y="2886989"/>
                </a:cubicBezTo>
                <a:cubicBezTo>
                  <a:pt x="3449202" y="2825801"/>
                  <a:pt x="3488140" y="2731236"/>
                  <a:pt x="3515954" y="2670048"/>
                </a:cubicBezTo>
                <a:cubicBezTo>
                  <a:pt x="3521516" y="2619985"/>
                  <a:pt x="3543766" y="2553233"/>
                  <a:pt x="3515954" y="2619985"/>
                </a:cubicBezTo>
                <a:cubicBezTo>
                  <a:pt x="3493703" y="2670048"/>
                  <a:pt x="3443640" y="2825801"/>
                  <a:pt x="3415826" y="2909240"/>
                </a:cubicBezTo>
                <a:cubicBezTo>
                  <a:pt x="3321262" y="3153994"/>
                  <a:pt x="3210010" y="3454375"/>
                  <a:pt x="3171072" y="3665754"/>
                </a:cubicBezTo>
                <a:lnTo>
                  <a:pt x="3154384" y="3660191"/>
                </a:lnTo>
                <a:cubicBezTo>
                  <a:pt x="3182197" y="3643503"/>
                  <a:pt x="3143259" y="3643503"/>
                  <a:pt x="3154384" y="3660191"/>
                </a:cubicBezTo>
                <a:cubicBezTo>
                  <a:pt x="3143259" y="3676879"/>
                  <a:pt x="3159947" y="3688004"/>
                  <a:pt x="3171072" y="3665754"/>
                </a:cubicBezTo>
                <a:cubicBezTo>
                  <a:pt x="3165509" y="3693567"/>
                  <a:pt x="3165509" y="3710254"/>
                  <a:pt x="3148822" y="3738067"/>
                </a:cubicBezTo>
                <a:cubicBezTo>
                  <a:pt x="3154384" y="3704692"/>
                  <a:pt x="3132134" y="3749193"/>
                  <a:pt x="3137697" y="3754755"/>
                </a:cubicBezTo>
                <a:cubicBezTo>
                  <a:pt x="3115446" y="3793693"/>
                  <a:pt x="3121009" y="3815944"/>
                  <a:pt x="3104321" y="3860445"/>
                </a:cubicBezTo>
                <a:cubicBezTo>
                  <a:pt x="3126571" y="3688004"/>
                  <a:pt x="3171072" y="3537814"/>
                  <a:pt x="3226698" y="3376498"/>
                </a:cubicBezTo>
                <a:cubicBezTo>
                  <a:pt x="3265637" y="3226308"/>
                  <a:pt x="3337950" y="3092806"/>
                  <a:pt x="3388014" y="2920365"/>
                </a:cubicBezTo>
                <a:cubicBezTo>
                  <a:pt x="3399139" y="2909240"/>
                  <a:pt x="3449202" y="2725674"/>
                  <a:pt x="3410264" y="2820238"/>
                </a:cubicBezTo>
                <a:cubicBezTo>
                  <a:pt x="3310137" y="3048305"/>
                  <a:pt x="3232261" y="3315310"/>
                  <a:pt x="3159947" y="3510001"/>
                </a:cubicBezTo>
                <a:cubicBezTo>
                  <a:pt x="3154384" y="3521126"/>
                  <a:pt x="3121009" y="3654629"/>
                  <a:pt x="3109884" y="3604565"/>
                </a:cubicBezTo>
                <a:cubicBezTo>
                  <a:pt x="3098758" y="3560064"/>
                  <a:pt x="3137697" y="3498875"/>
                  <a:pt x="3148822" y="3443249"/>
                </a:cubicBezTo>
                <a:cubicBezTo>
                  <a:pt x="3198885" y="3315310"/>
                  <a:pt x="3248949" y="3153994"/>
                  <a:pt x="3293449" y="3020492"/>
                </a:cubicBezTo>
                <a:cubicBezTo>
                  <a:pt x="3321262" y="2931490"/>
                  <a:pt x="3376888" y="2848051"/>
                  <a:pt x="3399139" y="2775737"/>
                </a:cubicBezTo>
                <a:cubicBezTo>
                  <a:pt x="3399139" y="2770175"/>
                  <a:pt x="3382451" y="2759050"/>
                  <a:pt x="3388014" y="2747924"/>
                </a:cubicBezTo>
                <a:cubicBezTo>
                  <a:pt x="3410264" y="2692298"/>
                  <a:pt x="3438077" y="2625547"/>
                  <a:pt x="3454765" y="2581047"/>
                </a:cubicBezTo>
                <a:cubicBezTo>
                  <a:pt x="3465890" y="2553233"/>
                  <a:pt x="3477015" y="2530983"/>
                  <a:pt x="3465890" y="2503170"/>
                </a:cubicBezTo>
                <a:cubicBezTo>
                  <a:pt x="3477015" y="2480920"/>
                  <a:pt x="3449202" y="2497607"/>
                  <a:pt x="3465890" y="2503170"/>
                </a:cubicBezTo>
                <a:cubicBezTo>
                  <a:pt x="3421389" y="2625547"/>
                  <a:pt x="3376888" y="2759050"/>
                  <a:pt x="3332388" y="2859176"/>
                </a:cubicBezTo>
                <a:cubicBezTo>
                  <a:pt x="3182197" y="3204058"/>
                  <a:pt x="3059820" y="3626815"/>
                  <a:pt x="3009757" y="3960571"/>
                </a:cubicBezTo>
                <a:cubicBezTo>
                  <a:pt x="2993069" y="4060698"/>
                  <a:pt x="3004194" y="3921633"/>
                  <a:pt x="3004194" y="3910508"/>
                </a:cubicBezTo>
                <a:lnTo>
                  <a:pt x="2987506" y="3899383"/>
                </a:lnTo>
                <a:cubicBezTo>
                  <a:pt x="2993069" y="3893820"/>
                  <a:pt x="3009757" y="3866007"/>
                  <a:pt x="3004194" y="3854882"/>
                </a:cubicBezTo>
                <a:cubicBezTo>
                  <a:pt x="3004194" y="3854882"/>
                  <a:pt x="2998632" y="3832632"/>
                  <a:pt x="2993069" y="3810381"/>
                </a:cubicBezTo>
                <a:cubicBezTo>
                  <a:pt x="2976381" y="3821506"/>
                  <a:pt x="2970818" y="3916071"/>
                  <a:pt x="2965256" y="3943884"/>
                </a:cubicBezTo>
                <a:cubicBezTo>
                  <a:pt x="2954131" y="4038448"/>
                  <a:pt x="2954131" y="4082949"/>
                  <a:pt x="2937443" y="4149700"/>
                </a:cubicBezTo>
                <a:lnTo>
                  <a:pt x="2931880" y="4144137"/>
                </a:lnTo>
                <a:cubicBezTo>
                  <a:pt x="2937443" y="4138575"/>
                  <a:pt x="2937443" y="4138575"/>
                  <a:pt x="2931880" y="4127449"/>
                </a:cubicBezTo>
                <a:lnTo>
                  <a:pt x="2937443" y="4110762"/>
                </a:lnTo>
                <a:cubicBezTo>
                  <a:pt x="2937443" y="4110762"/>
                  <a:pt x="2926318" y="4121887"/>
                  <a:pt x="2931880" y="4127449"/>
                </a:cubicBezTo>
                <a:cubicBezTo>
                  <a:pt x="2926318" y="4133012"/>
                  <a:pt x="2926318" y="4133012"/>
                  <a:pt x="2931880" y="4144137"/>
                </a:cubicBezTo>
                <a:cubicBezTo>
                  <a:pt x="2920755" y="4166388"/>
                  <a:pt x="2931880" y="4199763"/>
                  <a:pt x="2926318" y="4244264"/>
                </a:cubicBezTo>
                <a:cubicBezTo>
                  <a:pt x="2926318" y="4260952"/>
                  <a:pt x="2920755" y="4388892"/>
                  <a:pt x="2920755" y="4322140"/>
                </a:cubicBezTo>
                <a:cubicBezTo>
                  <a:pt x="2898505" y="4199763"/>
                  <a:pt x="2904067" y="4082949"/>
                  <a:pt x="2909630" y="3960571"/>
                </a:cubicBezTo>
                <a:cubicBezTo>
                  <a:pt x="2909630" y="3960571"/>
                  <a:pt x="2904067" y="3882695"/>
                  <a:pt x="2898505" y="3977259"/>
                </a:cubicBezTo>
                <a:cubicBezTo>
                  <a:pt x="2898505" y="3993947"/>
                  <a:pt x="2892942" y="4105199"/>
                  <a:pt x="2892942" y="4116324"/>
                </a:cubicBezTo>
                <a:cubicBezTo>
                  <a:pt x="2904067" y="4144137"/>
                  <a:pt x="2892942" y="4177513"/>
                  <a:pt x="2898505" y="4183075"/>
                </a:cubicBezTo>
                <a:cubicBezTo>
                  <a:pt x="2898505" y="4188638"/>
                  <a:pt x="2876254" y="4188638"/>
                  <a:pt x="2876254" y="4194201"/>
                </a:cubicBezTo>
                <a:cubicBezTo>
                  <a:pt x="2870692" y="4210888"/>
                  <a:pt x="2898505" y="4255389"/>
                  <a:pt x="2876254" y="4249826"/>
                </a:cubicBezTo>
                <a:cubicBezTo>
                  <a:pt x="2859567" y="4288765"/>
                  <a:pt x="2876254" y="4222014"/>
                  <a:pt x="2870692" y="4222014"/>
                </a:cubicBezTo>
                <a:cubicBezTo>
                  <a:pt x="2854004" y="4216451"/>
                  <a:pt x="2854004" y="4277640"/>
                  <a:pt x="2859567" y="4288765"/>
                </a:cubicBezTo>
                <a:cubicBezTo>
                  <a:pt x="2865129" y="4305452"/>
                  <a:pt x="2870692" y="4405579"/>
                  <a:pt x="2854004" y="4338828"/>
                </a:cubicBezTo>
                <a:cubicBezTo>
                  <a:pt x="2848441" y="4299890"/>
                  <a:pt x="2848441" y="4272077"/>
                  <a:pt x="2842879" y="4249826"/>
                </a:cubicBezTo>
                <a:cubicBezTo>
                  <a:pt x="2848441" y="4372204"/>
                  <a:pt x="2848441" y="4494581"/>
                  <a:pt x="2887380" y="4600271"/>
                </a:cubicBezTo>
                <a:cubicBezTo>
                  <a:pt x="2909630" y="4644771"/>
                  <a:pt x="2937443" y="4689272"/>
                  <a:pt x="2931880" y="4694834"/>
                </a:cubicBezTo>
                <a:cubicBezTo>
                  <a:pt x="2931880" y="4694834"/>
                  <a:pt x="2909630" y="4711522"/>
                  <a:pt x="2887380" y="4633646"/>
                </a:cubicBezTo>
                <a:cubicBezTo>
                  <a:pt x="2870692" y="4566895"/>
                  <a:pt x="2859567" y="4555770"/>
                  <a:pt x="2842879" y="4489019"/>
                </a:cubicBezTo>
                <a:cubicBezTo>
                  <a:pt x="2842879" y="4472331"/>
                  <a:pt x="2826191" y="4377767"/>
                  <a:pt x="2826191" y="4433392"/>
                </a:cubicBezTo>
                <a:cubicBezTo>
                  <a:pt x="2831754" y="4539082"/>
                  <a:pt x="2892942" y="4611395"/>
                  <a:pt x="2898505" y="4705960"/>
                </a:cubicBezTo>
                <a:cubicBezTo>
                  <a:pt x="2898505" y="4694834"/>
                  <a:pt x="2854004" y="4622521"/>
                  <a:pt x="2859567" y="4655896"/>
                </a:cubicBezTo>
                <a:cubicBezTo>
                  <a:pt x="2854004" y="4678147"/>
                  <a:pt x="2887380" y="4728210"/>
                  <a:pt x="2881817" y="4750461"/>
                </a:cubicBezTo>
                <a:cubicBezTo>
                  <a:pt x="2837316" y="4661459"/>
                  <a:pt x="2798378" y="4544644"/>
                  <a:pt x="2770565" y="4427830"/>
                </a:cubicBezTo>
                <a:cubicBezTo>
                  <a:pt x="2770565" y="4427830"/>
                  <a:pt x="2770565" y="4422267"/>
                  <a:pt x="2765002" y="4416704"/>
                </a:cubicBezTo>
                <a:cubicBezTo>
                  <a:pt x="2776127" y="4394454"/>
                  <a:pt x="2753877" y="4400017"/>
                  <a:pt x="2765002" y="4416704"/>
                </a:cubicBezTo>
                <a:cubicBezTo>
                  <a:pt x="2759440" y="4422267"/>
                  <a:pt x="2759440" y="4422267"/>
                  <a:pt x="2770565" y="4427830"/>
                </a:cubicBezTo>
                <a:cubicBezTo>
                  <a:pt x="2770565" y="4466768"/>
                  <a:pt x="2776127" y="4522394"/>
                  <a:pt x="2787253" y="4566895"/>
                </a:cubicBezTo>
                <a:cubicBezTo>
                  <a:pt x="2809503" y="4628083"/>
                  <a:pt x="2842879" y="4694834"/>
                  <a:pt x="2859567" y="4756023"/>
                </a:cubicBezTo>
                <a:cubicBezTo>
                  <a:pt x="2859567" y="4756023"/>
                  <a:pt x="2881817" y="4806086"/>
                  <a:pt x="2826191" y="4717085"/>
                </a:cubicBezTo>
                <a:cubicBezTo>
                  <a:pt x="2815066" y="4722648"/>
                  <a:pt x="2870692" y="4806086"/>
                  <a:pt x="2870692" y="4817212"/>
                </a:cubicBezTo>
                <a:cubicBezTo>
                  <a:pt x="2870692" y="4817212"/>
                  <a:pt x="2870692" y="4806086"/>
                  <a:pt x="2887380" y="4845025"/>
                </a:cubicBezTo>
                <a:cubicBezTo>
                  <a:pt x="2865129" y="4861713"/>
                  <a:pt x="2826191" y="4728210"/>
                  <a:pt x="2826191" y="4772711"/>
                </a:cubicBezTo>
                <a:lnTo>
                  <a:pt x="2809503" y="4767149"/>
                </a:lnTo>
                <a:cubicBezTo>
                  <a:pt x="2803941" y="4778274"/>
                  <a:pt x="2848441" y="4850587"/>
                  <a:pt x="2865129" y="4867275"/>
                </a:cubicBezTo>
                <a:cubicBezTo>
                  <a:pt x="2881817" y="4917338"/>
                  <a:pt x="2915192" y="4950714"/>
                  <a:pt x="2920755" y="4972965"/>
                </a:cubicBezTo>
                <a:cubicBezTo>
                  <a:pt x="2926318" y="4978527"/>
                  <a:pt x="2943006" y="5017465"/>
                  <a:pt x="2937443" y="5023028"/>
                </a:cubicBezTo>
                <a:cubicBezTo>
                  <a:pt x="2937443" y="5023028"/>
                  <a:pt x="2943006" y="5034153"/>
                  <a:pt x="2931880" y="5034153"/>
                </a:cubicBezTo>
                <a:cubicBezTo>
                  <a:pt x="2931880" y="5045278"/>
                  <a:pt x="2959693" y="5078654"/>
                  <a:pt x="2970818" y="5095342"/>
                </a:cubicBezTo>
                <a:cubicBezTo>
                  <a:pt x="2993069" y="5117592"/>
                  <a:pt x="3004194" y="5145405"/>
                  <a:pt x="3026445" y="5173218"/>
                </a:cubicBezTo>
                <a:cubicBezTo>
                  <a:pt x="3026445" y="5184344"/>
                  <a:pt x="3037570" y="5189906"/>
                  <a:pt x="3037570" y="5189906"/>
                </a:cubicBezTo>
                <a:cubicBezTo>
                  <a:pt x="3098758" y="5251095"/>
                  <a:pt x="3193323" y="5301158"/>
                  <a:pt x="3265637" y="5367909"/>
                </a:cubicBezTo>
                <a:cubicBezTo>
                  <a:pt x="3265637" y="5367909"/>
                  <a:pt x="3276762" y="5373472"/>
                  <a:pt x="3371326" y="5468036"/>
                </a:cubicBezTo>
                <a:cubicBezTo>
                  <a:pt x="3354638" y="5495849"/>
                  <a:pt x="3343513" y="5495849"/>
                  <a:pt x="3343513" y="5495849"/>
                </a:cubicBezTo>
                <a:cubicBezTo>
                  <a:pt x="3326825" y="5495849"/>
                  <a:pt x="3310137" y="5473599"/>
                  <a:pt x="3304575" y="5473599"/>
                </a:cubicBezTo>
                <a:cubicBezTo>
                  <a:pt x="3276762" y="5468036"/>
                  <a:pt x="3260074" y="5484724"/>
                  <a:pt x="3254511" y="5479161"/>
                </a:cubicBezTo>
                <a:cubicBezTo>
                  <a:pt x="3148822" y="5440223"/>
                  <a:pt x="3260074" y="5495849"/>
                  <a:pt x="3276762" y="5512537"/>
                </a:cubicBezTo>
                <a:cubicBezTo>
                  <a:pt x="3276762" y="5512537"/>
                  <a:pt x="3304575" y="5529225"/>
                  <a:pt x="3215573" y="5523662"/>
                </a:cubicBezTo>
                <a:cubicBezTo>
                  <a:pt x="3221135" y="5534787"/>
                  <a:pt x="3232261" y="5534787"/>
                  <a:pt x="3243386" y="5540350"/>
                </a:cubicBezTo>
                <a:cubicBezTo>
                  <a:pt x="3304575" y="5584851"/>
                  <a:pt x="3237823" y="5557038"/>
                  <a:pt x="3198885" y="5540350"/>
                </a:cubicBezTo>
                <a:cubicBezTo>
                  <a:pt x="3137697" y="5518099"/>
                  <a:pt x="3054258" y="5484724"/>
                  <a:pt x="3004194" y="5451348"/>
                </a:cubicBezTo>
                <a:cubicBezTo>
                  <a:pt x="3015320" y="5462474"/>
                  <a:pt x="2937443" y="5390159"/>
                  <a:pt x="2931880" y="5395723"/>
                </a:cubicBezTo>
                <a:cubicBezTo>
                  <a:pt x="2904067" y="5395723"/>
                  <a:pt x="2948568" y="5406847"/>
                  <a:pt x="2954131" y="5423535"/>
                </a:cubicBezTo>
                <a:cubicBezTo>
                  <a:pt x="2993069" y="5468036"/>
                  <a:pt x="2998632" y="5462474"/>
                  <a:pt x="2998632" y="5462474"/>
                </a:cubicBezTo>
                <a:cubicBezTo>
                  <a:pt x="2993069" y="5468036"/>
                  <a:pt x="2965256" y="5451348"/>
                  <a:pt x="2954131" y="5445786"/>
                </a:cubicBezTo>
                <a:lnTo>
                  <a:pt x="2970818" y="5445786"/>
                </a:lnTo>
                <a:lnTo>
                  <a:pt x="2976381" y="5451348"/>
                </a:lnTo>
                <a:cubicBezTo>
                  <a:pt x="2976381" y="5445786"/>
                  <a:pt x="2970818" y="5445786"/>
                  <a:pt x="2970818" y="5445786"/>
                </a:cubicBezTo>
                <a:lnTo>
                  <a:pt x="2959693" y="5440223"/>
                </a:lnTo>
                <a:cubicBezTo>
                  <a:pt x="2959693" y="5440223"/>
                  <a:pt x="2954131" y="5440223"/>
                  <a:pt x="2954131" y="5445786"/>
                </a:cubicBezTo>
                <a:cubicBezTo>
                  <a:pt x="2937443" y="5434660"/>
                  <a:pt x="2920755" y="5423535"/>
                  <a:pt x="2876254" y="5401285"/>
                </a:cubicBezTo>
                <a:cubicBezTo>
                  <a:pt x="2854004" y="5390159"/>
                  <a:pt x="2809503" y="5351221"/>
                  <a:pt x="2798378" y="5345659"/>
                </a:cubicBezTo>
                <a:cubicBezTo>
                  <a:pt x="2802550" y="5349831"/>
                  <a:pt x="2806722" y="5363390"/>
                  <a:pt x="2806200" y="5367561"/>
                </a:cubicBezTo>
                <a:lnTo>
                  <a:pt x="2805538" y="5368758"/>
                </a:lnTo>
                <a:lnTo>
                  <a:pt x="2807950" y="5370039"/>
                </a:lnTo>
                <a:cubicBezTo>
                  <a:pt x="2821411" y="5375210"/>
                  <a:pt x="2860957" y="5382511"/>
                  <a:pt x="2870692" y="5406847"/>
                </a:cubicBezTo>
                <a:lnTo>
                  <a:pt x="2820629" y="5384597"/>
                </a:lnTo>
                <a:cubicBezTo>
                  <a:pt x="2798378" y="5373472"/>
                  <a:pt x="2776127" y="5340096"/>
                  <a:pt x="2765002" y="5323408"/>
                </a:cubicBezTo>
                <a:cubicBezTo>
                  <a:pt x="2748315" y="5317846"/>
                  <a:pt x="2720501" y="5301158"/>
                  <a:pt x="2703814" y="5290033"/>
                </a:cubicBezTo>
                <a:cubicBezTo>
                  <a:pt x="2642625" y="5245532"/>
                  <a:pt x="2598124" y="5184344"/>
                  <a:pt x="2542498" y="5134280"/>
                </a:cubicBezTo>
                <a:cubicBezTo>
                  <a:pt x="2408996" y="5000777"/>
                  <a:pt x="2314432" y="4861713"/>
                  <a:pt x="2242118" y="4700398"/>
                </a:cubicBezTo>
                <a:cubicBezTo>
                  <a:pt x="2230993" y="4689272"/>
                  <a:pt x="2203180" y="4616958"/>
                  <a:pt x="2197617" y="4605833"/>
                </a:cubicBezTo>
                <a:lnTo>
                  <a:pt x="2175367" y="4611395"/>
                </a:lnTo>
                <a:cubicBezTo>
                  <a:pt x="2114178" y="4655896"/>
                  <a:pt x="2086365" y="4778274"/>
                  <a:pt x="2041864" y="4861713"/>
                </a:cubicBezTo>
                <a:cubicBezTo>
                  <a:pt x="1991801" y="4950714"/>
                  <a:pt x="1930613" y="5050841"/>
                  <a:pt x="1886112" y="5123155"/>
                </a:cubicBezTo>
                <a:lnTo>
                  <a:pt x="1886112" y="5128717"/>
                </a:lnTo>
                <a:lnTo>
                  <a:pt x="1896638" y="5118191"/>
                </a:lnTo>
                <a:lnTo>
                  <a:pt x="1894456" y="5123155"/>
                </a:lnTo>
                <a:cubicBezTo>
                  <a:pt x="1888893" y="5135671"/>
                  <a:pt x="1880549" y="5153749"/>
                  <a:pt x="1874986" y="5162093"/>
                </a:cubicBezTo>
                <a:cubicBezTo>
                  <a:pt x="1874986" y="5162093"/>
                  <a:pt x="1863861" y="5184344"/>
                  <a:pt x="1819360" y="5245532"/>
                </a:cubicBezTo>
                <a:cubicBezTo>
                  <a:pt x="1852736" y="5251095"/>
                  <a:pt x="1847173" y="5228844"/>
                  <a:pt x="1847173" y="5228844"/>
                </a:cubicBezTo>
                <a:cubicBezTo>
                  <a:pt x="1858299" y="5273345"/>
                  <a:pt x="1785985" y="5328971"/>
                  <a:pt x="1774860" y="5351221"/>
                </a:cubicBezTo>
                <a:cubicBezTo>
                  <a:pt x="1763735" y="5373472"/>
                  <a:pt x="1758172" y="5384597"/>
                  <a:pt x="1752609" y="5395723"/>
                </a:cubicBezTo>
                <a:cubicBezTo>
                  <a:pt x="1724796" y="5423535"/>
                  <a:pt x="1630232" y="5551475"/>
                  <a:pt x="1602419" y="5545912"/>
                </a:cubicBezTo>
                <a:cubicBezTo>
                  <a:pt x="1602419" y="5545912"/>
                  <a:pt x="1591294" y="5540350"/>
                  <a:pt x="1585731" y="5518099"/>
                </a:cubicBezTo>
                <a:cubicBezTo>
                  <a:pt x="1602419" y="5479161"/>
                  <a:pt x="1574606" y="5529225"/>
                  <a:pt x="1552356" y="5518099"/>
                </a:cubicBezTo>
                <a:cubicBezTo>
                  <a:pt x="1552356" y="5518099"/>
                  <a:pt x="1535668" y="5518099"/>
                  <a:pt x="1541230" y="5484724"/>
                </a:cubicBezTo>
                <a:cubicBezTo>
                  <a:pt x="1524543" y="5473599"/>
                  <a:pt x="1513418" y="5501411"/>
                  <a:pt x="1491167" y="5518099"/>
                </a:cubicBezTo>
                <a:cubicBezTo>
                  <a:pt x="1491167" y="5518099"/>
                  <a:pt x="1485605" y="5523662"/>
                  <a:pt x="1480042" y="5512537"/>
                </a:cubicBezTo>
                <a:cubicBezTo>
                  <a:pt x="1480042" y="5512537"/>
                  <a:pt x="1474479" y="5506974"/>
                  <a:pt x="1468917" y="5523662"/>
                </a:cubicBezTo>
                <a:cubicBezTo>
                  <a:pt x="1452229" y="5509756"/>
                  <a:pt x="1445276" y="5504193"/>
                  <a:pt x="1442494" y="5502107"/>
                </a:cubicBezTo>
                <a:lnTo>
                  <a:pt x="1440908" y="5501075"/>
                </a:lnTo>
                <a:lnTo>
                  <a:pt x="1438670" y="5497240"/>
                </a:lnTo>
                <a:cubicBezTo>
                  <a:pt x="1437627" y="5493068"/>
                  <a:pt x="1439713" y="5488896"/>
                  <a:pt x="1435541" y="5484724"/>
                </a:cubicBezTo>
                <a:cubicBezTo>
                  <a:pt x="1424416" y="5479161"/>
                  <a:pt x="1424416" y="5490287"/>
                  <a:pt x="1407728" y="5479161"/>
                </a:cubicBezTo>
                <a:cubicBezTo>
                  <a:pt x="1563481" y="5612664"/>
                  <a:pt x="1385478" y="5473599"/>
                  <a:pt x="1396603" y="5462474"/>
                </a:cubicBezTo>
                <a:cubicBezTo>
                  <a:pt x="1391040" y="5468036"/>
                  <a:pt x="1379915" y="5501411"/>
                  <a:pt x="1374352" y="5495849"/>
                </a:cubicBezTo>
                <a:cubicBezTo>
                  <a:pt x="1374352" y="5495849"/>
                  <a:pt x="1346539" y="5479161"/>
                  <a:pt x="1374352" y="5451348"/>
                </a:cubicBezTo>
                <a:cubicBezTo>
                  <a:pt x="1357665" y="5429098"/>
                  <a:pt x="1307601" y="5484724"/>
                  <a:pt x="1285351" y="5484724"/>
                </a:cubicBezTo>
                <a:cubicBezTo>
                  <a:pt x="1263100" y="5479161"/>
                  <a:pt x="1285351" y="5445786"/>
                  <a:pt x="1274226" y="5440223"/>
                </a:cubicBezTo>
                <a:cubicBezTo>
                  <a:pt x="1257538" y="5440223"/>
                  <a:pt x="1257538" y="5429098"/>
                  <a:pt x="1257538" y="5429098"/>
                </a:cubicBezTo>
                <a:cubicBezTo>
                  <a:pt x="1257538" y="5429098"/>
                  <a:pt x="1251975" y="5434660"/>
                  <a:pt x="1285351" y="5373472"/>
                </a:cubicBezTo>
                <a:cubicBezTo>
                  <a:pt x="1279788" y="5356784"/>
                  <a:pt x="1268663" y="5390159"/>
                  <a:pt x="1257538" y="5390159"/>
                </a:cubicBezTo>
                <a:cubicBezTo>
                  <a:pt x="1251975" y="5401285"/>
                  <a:pt x="1229725" y="5395723"/>
                  <a:pt x="1218600" y="5406847"/>
                </a:cubicBezTo>
                <a:cubicBezTo>
                  <a:pt x="1196349" y="5440223"/>
                  <a:pt x="1279788" y="5306720"/>
                  <a:pt x="1207474" y="5351221"/>
                </a:cubicBezTo>
                <a:cubicBezTo>
                  <a:pt x="1190787" y="5351221"/>
                  <a:pt x="1174099" y="5362347"/>
                  <a:pt x="1168536" y="5356784"/>
                </a:cubicBezTo>
                <a:cubicBezTo>
                  <a:pt x="1168536" y="5365128"/>
                  <a:pt x="1165755" y="5373472"/>
                  <a:pt x="1163669" y="5379035"/>
                </a:cubicBezTo>
                <a:lnTo>
                  <a:pt x="1161872" y="5383922"/>
                </a:lnTo>
                <a:lnTo>
                  <a:pt x="1157216" y="5381066"/>
                </a:lnTo>
                <a:cubicBezTo>
                  <a:pt x="1144895" y="5369735"/>
                  <a:pt x="1140028" y="5338706"/>
                  <a:pt x="1135161" y="5328971"/>
                </a:cubicBezTo>
                <a:cubicBezTo>
                  <a:pt x="1135161" y="5328971"/>
                  <a:pt x="1140723" y="5323408"/>
                  <a:pt x="1157411" y="5295596"/>
                </a:cubicBezTo>
                <a:cubicBezTo>
                  <a:pt x="1157411" y="5295596"/>
                  <a:pt x="1146286" y="5284470"/>
                  <a:pt x="1124035" y="5334534"/>
                </a:cubicBezTo>
                <a:cubicBezTo>
                  <a:pt x="1124035" y="5334534"/>
                  <a:pt x="1112910" y="5345659"/>
                  <a:pt x="1118473" y="5312283"/>
                </a:cubicBezTo>
                <a:cubicBezTo>
                  <a:pt x="1107348" y="5306720"/>
                  <a:pt x="1057284" y="5356784"/>
                  <a:pt x="1073972" y="5323408"/>
                </a:cubicBezTo>
                <a:cubicBezTo>
                  <a:pt x="1090660" y="5284470"/>
                  <a:pt x="1068409" y="5301158"/>
                  <a:pt x="1051722" y="5290033"/>
                </a:cubicBezTo>
                <a:cubicBezTo>
                  <a:pt x="1051722" y="5256657"/>
                  <a:pt x="1057284" y="5267783"/>
                  <a:pt x="1057284" y="5267783"/>
                </a:cubicBezTo>
                <a:cubicBezTo>
                  <a:pt x="1057284" y="5256657"/>
                  <a:pt x="1062847" y="5239969"/>
                  <a:pt x="1057284" y="5228844"/>
                </a:cubicBezTo>
                <a:cubicBezTo>
                  <a:pt x="1029471" y="5212156"/>
                  <a:pt x="1018346" y="5251095"/>
                  <a:pt x="1007221" y="5256657"/>
                </a:cubicBezTo>
                <a:lnTo>
                  <a:pt x="990533" y="5245532"/>
                </a:lnTo>
                <a:cubicBezTo>
                  <a:pt x="973845" y="5262220"/>
                  <a:pt x="973845" y="5295596"/>
                  <a:pt x="962720" y="5284470"/>
                </a:cubicBezTo>
                <a:cubicBezTo>
                  <a:pt x="940469" y="5273345"/>
                  <a:pt x="951595" y="5251095"/>
                  <a:pt x="962720" y="5234407"/>
                </a:cubicBezTo>
                <a:cubicBezTo>
                  <a:pt x="984970" y="5245532"/>
                  <a:pt x="968282" y="5212156"/>
                  <a:pt x="962720" y="5234407"/>
                </a:cubicBezTo>
                <a:cubicBezTo>
                  <a:pt x="940469" y="5256657"/>
                  <a:pt x="923782" y="5256657"/>
                  <a:pt x="907094" y="5234407"/>
                </a:cubicBezTo>
                <a:cubicBezTo>
                  <a:pt x="901531" y="5228844"/>
                  <a:pt x="918219" y="5206594"/>
                  <a:pt x="918219" y="5195468"/>
                </a:cubicBezTo>
                <a:cubicBezTo>
                  <a:pt x="907094" y="5189906"/>
                  <a:pt x="901531" y="5228844"/>
                  <a:pt x="895969" y="5228844"/>
                </a:cubicBezTo>
                <a:cubicBezTo>
                  <a:pt x="873718" y="5228844"/>
                  <a:pt x="912657" y="5184344"/>
                  <a:pt x="884844" y="5212156"/>
                </a:cubicBezTo>
                <a:cubicBezTo>
                  <a:pt x="851468" y="5234407"/>
                  <a:pt x="868156" y="5212156"/>
                  <a:pt x="873718" y="5184344"/>
                </a:cubicBezTo>
                <a:cubicBezTo>
                  <a:pt x="873718" y="5184344"/>
                  <a:pt x="879281" y="5156531"/>
                  <a:pt x="829218" y="5212156"/>
                </a:cubicBezTo>
                <a:cubicBezTo>
                  <a:pt x="801405" y="5201032"/>
                  <a:pt x="829218" y="5189906"/>
                  <a:pt x="834780" y="5184344"/>
                </a:cubicBezTo>
                <a:cubicBezTo>
                  <a:pt x="823655" y="5178781"/>
                  <a:pt x="790279" y="5167656"/>
                  <a:pt x="795842" y="5162093"/>
                </a:cubicBezTo>
                <a:cubicBezTo>
                  <a:pt x="790279" y="5167656"/>
                  <a:pt x="790279" y="5167656"/>
                  <a:pt x="784717" y="5184344"/>
                </a:cubicBezTo>
                <a:cubicBezTo>
                  <a:pt x="740216" y="5223282"/>
                  <a:pt x="768029" y="5162093"/>
                  <a:pt x="768029" y="5145405"/>
                </a:cubicBezTo>
                <a:cubicBezTo>
                  <a:pt x="768029" y="5145405"/>
                  <a:pt x="790279" y="5073092"/>
                  <a:pt x="734653" y="5173218"/>
                </a:cubicBezTo>
                <a:cubicBezTo>
                  <a:pt x="717966" y="5162093"/>
                  <a:pt x="751341" y="5089779"/>
                  <a:pt x="745779" y="5084217"/>
                </a:cubicBezTo>
                <a:cubicBezTo>
                  <a:pt x="745779" y="5084217"/>
                  <a:pt x="740216" y="5084217"/>
                  <a:pt x="712403" y="5123155"/>
                </a:cubicBezTo>
                <a:cubicBezTo>
                  <a:pt x="679027" y="5106467"/>
                  <a:pt x="684590" y="5095342"/>
                  <a:pt x="684590" y="5095342"/>
                </a:cubicBezTo>
                <a:cubicBezTo>
                  <a:pt x="673465" y="5100904"/>
                  <a:pt x="662340" y="5134280"/>
                  <a:pt x="651214" y="5139843"/>
                </a:cubicBezTo>
                <a:cubicBezTo>
                  <a:pt x="623401" y="5123155"/>
                  <a:pt x="623401" y="5106467"/>
                  <a:pt x="623401" y="5106467"/>
                </a:cubicBezTo>
                <a:cubicBezTo>
                  <a:pt x="606714" y="5089779"/>
                  <a:pt x="634527" y="5078654"/>
                  <a:pt x="617839" y="5067529"/>
                </a:cubicBezTo>
                <a:cubicBezTo>
                  <a:pt x="595588" y="5056404"/>
                  <a:pt x="601151" y="5095342"/>
                  <a:pt x="590026" y="5067529"/>
                </a:cubicBezTo>
                <a:lnTo>
                  <a:pt x="601151" y="5011903"/>
                </a:lnTo>
                <a:cubicBezTo>
                  <a:pt x="595588" y="5017465"/>
                  <a:pt x="562213" y="5089779"/>
                  <a:pt x="539962" y="5061966"/>
                </a:cubicBezTo>
                <a:cubicBezTo>
                  <a:pt x="534400" y="5056404"/>
                  <a:pt x="551088" y="5045278"/>
                  <a:pt x="539962" y="5039716"/>
                </a:cubicBezTo>
                <a:cubicBezTo>
                  <a:pt x="523275" y="5039716"/>
                  <a:pt x="534400" y="5056404"/>
                  <a:pt x="523275" y="5067529"/>
                </a:cubicBezTo>
                <a:cubicBezTo>
                  <a:pt x="512149" y="5073092"/>
                  <a:pt x="506587" y="5056404"/>
                  <a:pt x="501024" y="5034153"/>
                </a:cubicBezTo>
                <a:cubicBezTo>
                  <a:pt x="495462" y="5023028"/>
                  <a:pt x="517712" y="4972965"/>
                  <a:pt x="512149" y="4961840"/>
                </a:cubicBezTo>
                <a:lnTo>
                  <a:pt x="484336" y="4984090"/>
                </a:lnTo>
                <a:lnTo>
                  <a:pt x="478774" y="4989653"/>
                </a:lnTo>
                <a:cubicBezTo>
                  <a:pt x="478774" y="4995215"/>
                  <a:pt x="462086" y="4978527"/>
                  <a:pt x="450961" y="4972965"/>
                </a:cubicBezTo>
                <a:cubicBezTo>
                  <a:pt x="445398" y="4984090"/>
                  <a:pt x="439836" y="4995215"/>
                  <a:pt x="439836" y="4995215"/>
                </a:cubicBezTo>
                <a:lnTo>
                  <a:pt x="428710" y="4995215"/>
                </a:lnTo>
                <a:cubicBezTo>
                  <a:pt x="434273" y="4989653"/>
                  <a:pt x="439836" y="4967402"/>
                  <a:pt x="423148" y="4956277"/>
                </a:cubicBezTo>
                <a:cubicBezTo>
                  <a:pt x="450961" y="4906213"/>
                  <a:pt x="423148" y="4917338"/>
                  <a:pt x="423148" y="4956277"/>
                </a:cubicBezTo>
                <a:cubicBezTo>
                  <a:pt x="428710" y="4978527"/>
                  <a:pt x="384210" y="5023028"/>
                  <a:pt x="406460" y="4972965"/>
                </a:cubicBezTo>
                <a:cubicBezTo>
                  <a:pt x="423148" y="4945152"/>
                  <a:pt x="417585" y="4950714"/>
                  <a:pt x="406460" y="4961840"/>
                </a:cubicBezTo>
                <a:cubicBezTo>
                  <a:pt x="395335" y="4956277"/>
                  <a:pt x="389772" y="5000777"/>
                  <a:pt x="378647" y="5006340"/>
                </a:cubicBezTo>
                <a:cubicBezTo>
                  <a:pt x="378647" y="5006340"/>
                  <a:pt x="350834" y="4995215"/>
                  <a:pt x="367522" y="4945152"/>
                </a:cubicBezTo>
                <a:cubicBezTo>
                  <a:pt x="361959" y="4922901"/>
                  <a:pt x="356397" y="4945152"/>
                  <a:pt x="361959" y="4922901"/>
                </a:cubicBezTo>
                <a:cubicBezTo>
                  <a:pt x="378647" y="4883963"/>
                  <a:pt x="328584" y="4900651"/>
                  <a:pt x="328584" y="4917338"/>
                </a:cubicBezTo>
                <a:cubicBezTo>
                  <a:pt x="334146" y="4939589"/>
                  <a:pt x="323021" y="4928464"/>
                  <a:pt x="311896" y="4945152"/>
                </a:cubicBezTo>
                <a:cubicBezTo>
                  <a:pt x="278520" y="4961840"/>
                  <a:pt x="306333" y="4911776"/>
                  <a:pt x="306333" y="4889526"/>
                </a:cubicBezTo>
                <a:cubicBezTo>
                  <a:pt x="306333" y="4889526"/>
                  <a:pt x="311896" y="4883963"/>
                  <a:pt x="289645" y="4872838"/>
                </a:cubicBezTo>
                <a:cubicBezTo>
                  <a:pt x="306333" y="4845025"/>
                  <a:pt x="334146" y="4850587"/>
                  <a:pt x="323021" y="4833900"/>
                </a:cubicBezTo>
                <a:cubicBezTo>
                  <a:pt x="323021" y="4833900"/>
                  <a:pt x="317458" y="4811649"/>
                  <a:pt x="289645" y="4872838"/>
                </a:cubicBezTo>
                <a:cubicBezTo>
                  <a:pt x="272958" y="4889526"/>
                  <a:pt x="261832" y="4878401"/>
                  <a:pt x="239582" y="4867275"/>
                </a:cubicBezTo>
                <a:cubicBezTo>
                  <a:pt x="217332" y="4845025"/>
                  <a:pt x="261832" y="4778274"/>
                  <a:pt x="245145" y="4761586"/>
                </a:cubicBezTo>
                <a:cubicBezTo>
                  <a:pt x="245145" y="4761586"/>
                  <a:pt x="228457" y="4739335"/>
                  <a:pt x="228457" y="4817212"/>
                </a:cubicBezTo>
                <a:cubicBezTo>
                  <a:pt x="228457" y="4817212"/>
                  <a:pt x="211769" y="4850587"/>
                  <a:pt x="211769" y="4806086"/>
                </a:cubicBezTo>
                <a:cubicBezTo>
                  <a:pt x="217332" y="4772711"/>
                  <a:pt x="239582" y="4711522"/>
                  <a:pt x="234019" y="4689272"/>
                </a:cubicBezTo>
                <a:cubicBezTo>
                  <a:pt x="228457" y="4661459"/>
                  <a:pt x="256270" y="4616958"/>
                  <a:pt x="245145" y="4594708"/>
                </a:cubicBezTo>
                <a:cubicBezTo>
                  <a:pt x="272958" y="4550207"/>
                  <a:pt x="272958" y="4511269"/>
                  <a:pt x="295208" y="4466768"/>
                </a:cubicBezTo>
                <a:cubicBezTo>
                  <a:pt x="311896" y="4489019"/>
                  <a:pt x="278520" y="4511269"/>
                  <a:pt x="289645" y="4527957"/>
                </a:cubicBezTo>
                <a:cubicBezTo>
                  <a:pt x="256270" y="4544644"/>
                  <a:pt x="295208" y="4544644"/>
                  <a:pt x="289645" y="4527957"/>
                </a:cubicBezTo>
                <a:cubicBezTo>
                  <a:pt x="300771" y="4505707"/>
                  <a:pt x="317458" y="4427830"/>
                  <a:pt x="334146" y="4388892"/>
                </a:cubicBezTo>
                <a:cubicBezTo>
                  <a:pt x="334146" y="4377767"/>
                  <a:pt x="334146" y="4372204"/>
                  <a:pt x="334146" y="4372204"/>
                </a:cubicBezTo>
                <a:lnTo>
                  <a:pt x="328584" y="4377767"/>
                </a:lnTo>
                <a:lnTo>
                  <a:pt x="473211" y="3982822"/>
                </a:lnTo>
                <a:cubicBezTo>
                  <a:pt x="590026" y="3657410"/>
                  <a:pt x="719356" y="3328869"/>
                  <a:pt x="844776" y="3004239"/>
                </a:cubicBezTo>
                <a:lnTo>
                  <a:pt x="957209" y="2710139"/>
                </a:lnTo>
                <a:lnTo>
                  <a:pt x="957592" y="2718677"/>
                </a:lnTo>
                <a:cubicBezTo>
                  <a:pt x="955158" y="2739668"/>
                  <a:pt x="931430" y="2750010"/>
                  <a:pt x="946032" y="2764612"/>
                </a:cubicBezTo>
                <a:cubicBezTo>
                  <a:pt x="970368" y="2740276"/>
                  <a:pt x="960634" y="2715939"/>
                  <a:pt x="957820" y="2710236"/>
                </a:cubicBezTo>
                <a:lnTo>
                  <a:pt x="957444" y="2709526"/>
                </a:lnTo>
                <a:lnTo>
                  <a:pt x="958641" y="2706394"/>
                </a:lnTo>
                <a:lnTo>
                  <a:pt x="966110" y="2693341"/>
                </a:lnTo>
                <a:cubicBezTo>
                  <a:pt x="975236" y="2678740"/>
                  <a:pt x="983580" y="2667267"/>
                  <a:pt x="979408" y="2658923"/>
                </a:cubicBezTo>
                <a:cubicBezTo>
                  <a:pt x="1007221" y="2625547"/>
                  <a:pt x="979408" y="2631110"/>
                  <a:pt x="979408" y="2658923"/>
                </a:cubicBezTo>
                <a:lnTo>
                  <a:pt x="973845" y="2664485"/>
                </a:lnTo>
                <a:lnTo>
                  <a:pt x="1018346" y="2519858"/>
                </a:lnTo>
                <a:cubicBezTo>
                  <a:pt x="1035034" y="2469794"/>
                  <a:pt x="1057284" y="2414168"/>
                  <a:pt x="1073972" y="2364105"/>
                </a:cubicBezTo>
                <a:cubicBezTo>
                  <a:pt x="1079535" y="2436419"/>
                  <a:pt x="1118473" y="2286229"/>
                  <a:pt x="1073972" y="2364105"/>
                </a:cubicBezTo>
                <a:cubicBezTo>
                  <a:pt x="1079535" y="2341855"/>
                  <a:pt x="1101785" y="2314042"/>
                  <a:pt x="1101785" y="2269541"/>
                </a:cubicBezTo>
                <a:cubicBezTo>
                  <a:pt x="1090660" y="2252853"/>
                  <a:pt x="1096222" y="2236166"/>
                  <a:pt x="1096222" y="2236166"/>
                </a:cubicBezTo>
                <a:cubicBezTo>
                  <a:pt x="1101785" y="2213915"/>
                  <a:pt x="1107348" y="2213915"/>
                  <a:pt x="1107348" y="2213915"/>
                </a:cubicBezTo>
                <a:cubicBezTo>
                  <a:pt x="1079535" y="2202790"/>
                  <a:pt x="1085097" y="2219478"/>
                  <a:pt x="1051722" y="2213915"/>
                </a:cubicBezTo>
                <a:cubicBezTo>
                  <a:pt x="1040596" y="2202790"/>
                  <a:pt x="1029471" y="2191665"/>
                  <a:pt x="1035034" y="2180539"/>
                </a:cubicBezTo>
                <a:cubicBezTo>
                  <a:pt x="1018346" y="2180539"/>
                  <a:pt x="1040596" y="2202790"/>
                  <a:pt x="1018346" y="2191665"/>
                </a:cubicBezTo>
                <a:cubicBezTo>
                  <a:pt x="1014174" y="2191665"/>
                  <a:pt x="997486" y="2169762"/>
                  <a:pt x="991750" y="2161157"/>
                </a:cubicBezTo>
                <a:lnTo>
                  <a:pt x="989963" y="2158224"/>
                </a:lnTo>
                <a:lnTo>
                  <a:pt x="986611" y="2157844"/>
                </a:lnTo>
                <a:cubicBezTo>
                  <a:pt x="978017" y="2160201"/>
                  <a:pt x="973150" y="2183321"/>
                  <a:pt x="968282" y="2163852"/>
                </a:cubicBezTo>
                <a:cubicBezTo>
                  <a:pt x="962720" y="2158289"/>
                  <a:pt x="957157" y="2158289"/>
                  <a:pt x="962720" y="2152726"/>
                </a:cubicBezTo>
                <a:cubicBezTo>
                  <a:pt x="973845" y="2113788"/>
                  <a:pt x="979408" y="2136039"/>
                  <a:pt x="946032" y="2130476"/>
                </a:cubicBezTo>
                <a:cubicBezTo>
                  <a:pt x="934907" y="2136039"/>
                  <a:pt x="857031" y="2124914"/>
                  <a:pt x="857031" y="2119351"/>
                </a:cubicBezTo>
                <a:cubicBezTo>
                  <a:pt x="873718" y="2097100"/>
                  <a:pt x="873718" y="2091538"/>
                  <a:pt x="873718" y="2091538"/>
                </a:cubicBezTo>
                <a:cubicBezTo>
                  <a:pt x="890406" y="2063725"/>
                  <a:pt x="868156" y="2069287"/>
                  <a:pt x="862593" y="2085975"/>
                </a:cubicBezTo>
                <a:lnTo>
                  <a:pt x="845905" y="2091538"/>
                </a:lnTo>
                <a:lnTo>
                  <a:pt x="840343" y="2108226"/>
                </a:lnTo>
                <a:cubicBezTo>
                  <a:pt x="818092" y="2113788"/>
                  <a:pt x="784717" y="2074850"/>
                  <a:pt x="768029" y="2085975"/>
                </a:cubicBezTo>
                <a:cubicBezTo>
                  <a:pt x="734653" y="2102663"/>
                  <a:pt x="751341" y="2058162"/>
                  <a:pt x="734653" y="2047037"/>
                </a:cubicBezTo>
                <a:cubicBezTo>
                  <a:pt x="723528" y="2041474"/>
                  <a:pt x="706840" y="2069287"/>
                  <a:pt x="701278" y="2024787"/>
                </a:cubicBezTo>
                <a:cubicBezTo>
                  <a:pt x="717966" y="1963598"/>
                  <a:pt x="690153" y="2030349"/>
                  <a:pt x="679027" y="2035912"/>
                </a:cubicBezTo>
                <a:cubicBezTo>
                  <a:pt x="690153" y="2030349"/>
                  <a:pt x="640089" y="2002536"/>
                  <a:pt x="645652" y="2013661"/>
                </a:cubicBezTo>
                <a:cubicBezTo>
                  <a:pt x="640089" y="2005318"/>
                  <a:pt x="641480" y="1994192"/>
                  <a:pt x="643566" y="1986544"/>
                </a:cubicBezTo>
                <a:lnTo>
                  <a:pt x="646214" y="1979082"/>
                </a:lnTo>
                <a:lnTo>
                  <a:pt x="645652" y="1980286"/>
                </a:lnTo>
                <a:cubicBezTo>
                  <a:pt x="645652" y="1980286"/>
                  <a:pt x="640089" y="1991411"/>
                  <a:pt x="623401" y="1985849"/>
                </a:cubicBezTo>
                <a:cubicBezTo>
                  <a:pt x="617839" y="1946910"/>
                  <a:pt x="584463" y="1996974"/>
                  <a:pt x="573338" y="1991411"/>
                </a:cubicBezTo>
                <a:cubicBezTo>
                  <a:pt x="545525" y="1991411"/>
                  <a:pt x="584463" y="1941347"/>
                  <a:pt x="551088" y="1969161"/>
                </a:cubicBezTo>
                <a:cubicBezTo>
                  <a:pt x="545525" y="1963598"/>
                  <a:pt x="523275" y="2019224"/>
                  <a:pt x="501024" y="1991411"/>
                </a:cubicBezTo>
                <a:cubicBezTo>
                  <a:pt x="501024" y="1974723"/>
                  <a:pt x="545525" y="1946910"/>
                  <a:pt x="534400" y="1941347"/>
                </a:cubicBezTo>
                <a:lnTo>
                  <a:pt x="489899" y="1963598"/>
                </a:lnTo>
                <a:cubicBezTo>
                  <a:pt x="489899" y="1941347"/>
                  <a:pt x="489899" y="1941347"/>
                  <a:pt x="495462" y="1935785"/>
                </a:cubicBezTo>
                <a:cubicBezTo>
                  <a:pt x="501024" y="1930223"/>
                  <a:pt x="501024" y="1924660"/>
                  <a:pt x="506587" y="1919097"/>
                </a:cubicBezTo>
                <a:lnTo>
                  <a:pt x="495462" y="1930223"/>
                </a:lnTo>
                <a:cubicBezTo>
                  <a:pt x="489899" y="1935785"/>
                  <a:pt x="484336" y="1935785"/>
                  <a:pt x="478774" y="1935785"/>
                </a:cubicBezTo>
                <a:cubicBezTo>
                  <a:pt x="462086" y="1946910"/>
                  <a:pt x="473211" y="1913534"/>
                  <a:pt x="478774" y="1907972"/>
                </a:cubicBezTo>
                <a:cubicBezTo>
                  <a:pt x="506587" y="1869034"/>
                  <a:pt x="501024" y="1863471"/>
                  <a:pt x="501024" y="1863471"/>
                </a:cubicBezTo>
                <a:cubicBezTo>
                  <a:pt x="501024" y="1863471"/>
                  <a:pt x="495462" y="1852346"/>
                  <a:pt x="450961" y="1919097"/>
                </a:cubicBezTo>
                <a:cubicBezTo>
                  <a:pt x="450961" y="1919097"/>
                  <a:pt x="445398" y="1935785"/>
                  <a:pt x="423148" y="1919097"/>
                </a:cubicBezTo>
                <a:lnTo>
                  <a:pt x="417585" y="1919097"/>
                </a:lnTo>
                <a:cubicBezTo>
                  <a:pt x="417585" y="1902409"/>
                  <a:pt x="395335" y="1935785"/>
                  <a:pt x="389772" y="1930223"/>
                </a:cubicBezTo>
                <a:cubicBezTo>
                  <a:pt x="373084" y="1913534"/>
                  <a:pt x="395335" y="1907972"/>
                  <a:pt x="395335" y="1874596"/>
                </a:cubicBezTo>
                <a:lnTo>
                  <a:pt x="389772" y="1857908"/>
                </a:lnTo>
                <a:cubicBezTo>
                  <a:pt x="389772" y="1857908"/>
                  <a:pt x="378647" y="1852346"/>
                  <a:pt x="373084" y="1863471"/>
                </a:cubicBezTo>
                <a:cubicBezTo>
                  <a:pt x="328584" y="1896847"/>
                  <a:pt x="350834" y="1852346"/>
                  <a:pt x="339709" y="1835658"/>
                </a:cubicBezTo>
                <a:cubicBezTo>
                  <a:pt x="323021" y="1846783"/>
                  <a:pt x="323021" y="1824533"/>
                  <a:pt x="323021" y="1824533"/>
                </a:cubicBezTo>
                <a:cubicBezTo>
                  <a:pt x="317458" y="1802283"/>
                  <a:pt x="300771" y="1813408"/>
                  <a:pt x="323021" y="1791157"/>
                </a:cubicBezTo>
                <a:cubicBezTo>
                  <a:pt x="361959" y="1752219"/>
                  <a:pt x="306333" y="1802283"/>
                  <a:pt x="295208" y="1802283"/>
                </a:cubicBezTo>
                <a:cubicBezTo>
                  <a:pt x="295208" y="1802283"/>
                  <a:pt x="306333" y="1802283"/>
                  <a:pt x="267395" y="1841220"/>
                </a:cubicBezTo>
                <a:cubicBezTo>
                  <a:pt x="267395" y="1841220"/>
                  <a:pt x="245145" y="1835658"/>
                  <a:pt x="250707" y="1785595"/>
                </a:cubicBezTo>
                <a:cubicBezTo>
                  <a:pt x="250707" y="1791157"/>
                  <a:pt x="245145" y="1802283"/>
                  <a:pt x="245145" y="1802283"/>
                </a:cubicBezTo>
                <a:cubicBezTo>
                  <a:pt x="206206" y="1852346"/>
                  <a:pt x="250707" y="1791157"/>
                  <a:pt x="239582" y="1780032"/>
                </a:cubicBezTo>
                <a:cubicBezTo>
                  <a:pt x="234019" y="1774469"/>
                  <a:pt x="228457" y="1791157"/>
                  <a:pt x="222894" y="1807845"/>
                </a:cubicBezTo>
                <a:cubicBezTo>
                  <a:pt x="189519" y="1785595"/>
                  <a:pt x="195081" y="1791157"/>
                  <a:pt x="195081" y="1791157"/>
                </a:cubicBezTo>
                <a:cubicBezTo>
                  <a:pt x="172831" y="1785595"/>
                  <a:pt x="189519" y="1796720"/>
                  <a:pt x="195081" y="1763344"/>
                </a:cubicBezTo>
                <a:cubicBezTo>
                  <a:pt x="195081" y="1746657"/>
                  <a:pt x="183956" y="1763344"/>
                  <a:pt x="178393" y="1741094"/>
                </a:cubicBezTo>
                <a:cubicBezTo>
                  <a:pt x="200644" y="1735531"/>
                  <a:pt x="183956" y="1729969"/>
                  <a:pt x="183956" y="1729969"/>
                </a:cubicBezTo>
                <a:cubicBezTo>
                  <a:pt x="183956" y="1729969"/>
                  <a:pt x="178393" y="1724406"/>
                  <a:pt x="161706" y="1741094"/>
                </a:cubicBezTo>
                <a:lnTo>
                  <a:pt x="150580" y="1735531"/>
                </a:lnTo>
                <a:cubicBezTo>
                  <a:pt x="150580" y="1735531"/>
                  <a:pt x="151971" y="1738313"/>
                  <a:pt x="150580" y="1744571"/>
                </a:cubicBezTo>
                <a:lnTo>
                  <a:pt x="150034" y="1746367"/>
                </a:lnTo>
                <a:lnTo>
                  <a:pt x="135022" y="1738400"/>
                </a:lnTo>
                <a:cubicBezTo>
                  <a:pt x="120681" y="1730317"/>
                  <a:pt x="110252" y="1723016"/>
                  <a:pt x="106080" y="1718843"/>
                </a:cubicBezTo>
                <a:cubicBezTo>
                  <a:pt x="89392" y="1729969"/>
                  <a:pt x="83829" y="1735531"/>
                  <a:pt x="78267" y="1741094"/>
                </a:cubicBezTo>
                <a:cubicBezTo>
                  <a:pt x="61579" y="1729969"/>
                  <a:pt x="50454" y="1707718"/>
                  <a:pt x="44891" y="1713281"/>
                </a:cubicBezTo>
                <a:cubicBezTo>
                  <a:pt x="39328" y="1679905"/>
                  <a:pt x="89392" y="1691031"/>
                  <a:pt x="100517" y="1663218"/>
                </a:cubicBezTo>
                <a:cubicBezTo>
                  <a:pt x="106080" y="1657655"/>
                  <a:pt x="94954" y="1640967"/>
                  <a:pt x="100517" y="1635405"/>
                </a:cubicBezTo>
                <a:cubicBezTo>
                  <a:pt x="100517" y="1635405"/>
                  <a:pt x="94954" y="1640967"/>
                  <a:pt x="89392" y="1635405"/>
                </a:cubicBezTo>
                <a:lnTo>
                  <a:pt x="83829" y="1646530"/>
                </a:lnTo>
                <a:cubicBezTo>
                  <a:pt x="78267" y="1640967"/>
                  <a:pt x="56016" y="1635405"/>
                  <a:pt x="56016" y="1635405"/>
                </a:cubicBezTo>
                <a:cubicBezTo>
                  <a:pt x="44891" y="1657655"/>
                  <a:pt x="33766" y="1652092"/>
                  <a:pt x="33766" y="1652092"/>
                </a:cubicBezTo>
                <a:lnTo>
                  <a:pt x="33766" y="1640967"/>
                </a:lnTo>
                <a:cubicBezTo>
                  <a:pt x="28203" y="1635405"/>
                  <a:pt x="11515" y="1663218"/>
                  <a:pt x="390" y="1652092"/>
                </a:cubicBezTo>
                <a:cubicBezTo>
                  <a:pt x="-5172" y="1629842"/>
                  <a:pt x="50454" y="1607592"/>
                  <a:pt x="67141" y="1585341"/>
                </a:cubicBezTo>
                <a:cubicBezTo>
                  <a:pt x="61579" y="1579778"/>
                  <a:pt x="56016" y="1574216"/>
                  <a:pt x="50454" y="1574216"/>
                </a:cubicBezTo>
                <a:lnTo>
                  <a:pt x="44891" y="1568653"/>
                </a:lnTo>
                <a:lnTo>
                  <a:pt x="56016" y="1546403"/>
                </a:lnTo>
                <a:cubicBezTo>
                  <a:pt x="61579" y="1540840"/>
                  <a:pt x="72704" y="1529715"/>
                  <a:pt x="78267" y="1518590"/>
                </a:cubicBezTo>
                <a:cubicBezTo>
                  <a:pt x="78267" y="1518590"/>
                  <a:pt x="78267" y="1513027"/>
                  <a:pt x="72704" y="1496340"/>
                </a:cubicBezTo>
                <a:cubicBezTo>
                  <a:pt x="72704" y="1490777"/>
                  <a:pt x="83829" y="1496340"/>
                  <a:pt x="89392" y="1479652"/>
                </a:cubicBezTo>
                <a:cubicBezTo>
                  <a:pt x="94954" y="1474089"/>
                  <a:pt x="94954" y="1468527"/>
                  <a:pt x="100517" y="1457401"/>
                </a:cubicBezTo>
                <a:cubicBezTo>
                  <a:pt x="133893" y="1424026"/>
                  <a:pt x="189519" y="1362837"/>
                  <a:pt x="234019" y="1307211"/>
                </a:cubicBezTo>
                <a:cubicBezTo>
                  <a:pt x="317458" y="1195959"/>
                  <a:pt x="423148" y="1056894"/>
                  <a:pt x="489899" y="979018"/>
                </a:cubicBezTo>
                <a:cubicBezTo>
                  <a:pt x="484336" y="1029081"/>
                  <a:pt x="389772" y="1112520"/>
                  <a:pt x="361959" y="1168146"/>
                </a:cubicBezTo>
                <a:cubicBezTo>
                  <a:pt x="334146" y="1201522"/>
                  <a:pt x="334146" y="1212647"/>
                  <a:pt x="350834" y="1201522"/>
                </a:cubicBezTo>
                <a:cubicBezTo>
                  <a:pt x="384210" y="1157021"/>
                  <a:pt x="406460" y="1123645"/>
                  <a:pt x="428710" y="1079145"/>
                </a:cubicBezTo>
                <a:cubicBezTo>
                  <a:pt x="506587" y="995706"/>
                  <a:pt x="623401" y="862203"/>
                  <a:pt x="701278" y="784327"/>
                </a:cubicBezTo>
                <a:cubicBezTo>
                  <a:pt x="784717" y="689762"/>
                  <a:pt x="845905" y="606324"/>
                  <a:pt x="929344" y="517322"/>
                </a:cubicBezTo>
                <a:cubicBezTo>
                  <a:pt x="1018346" y="417195"/>
                  <a:pt x="1107348" y="300381"/>
                  <a:pt x="1213037" y="228066"/>
                </a:cubicBezTo>
                <a:cubicBezTo>
                  <a:pt x="1235287" y="205816"/>
                  <a:pt x="1313164" y="139065"/>
                  <a:pt x="1274226" y="189129"/>
                </a:cubicBezTo>
                <a:cubicBezTo>
                  <a:pt x="1263100" y="205816"/>
                  <a:pt x="1263100" y="211379"/>
                  <a:pt x="1263100" y="211379"/>
                </a:cubicBezTo>
                <a:cubicBezTo>
                  <a:pt x="1240850" y="200254"/>
                  <a:pt x="1251975" y="222504"/>
                  <a:pt x="1263100" y="211379"/>
                </a:cubicBezTo>
                <a:cubicBezTo>
                  <a:pt x="1263100" y="211379"/>
                  <a:pt x="1268663" y="216942"/>
                  <a:pt x="1274226" y="189129"/>
                </a:cubicBezTo>
                <a:cubicBezTo>
                  <a:pt x="1313164" y="166878"/>
                  <a:pt x="1352102" y="116815"/>
                  <a:pt x="1402165" y="77877"/>
                </a:cubicBezTo>
                <a:cubicBezTo>
                  <a:pt x="1426502" y="63275"/>
                  <a:pt x="1493427" y="18861"/>
                  <a:pt x="1539590" y="7986"/>
                </a:cubicBezTo>
                <a:lnTo>
                  <a:pt x="1553601" y="6133"/>
                </a:lnTo>
                <a:lnTo>
                  <a:pt x="1545403" y="10430"/>
                </a:lnTo>
                <a:cubicBezTo>
                  <a:pt x="1535668" y="16688"/>
                  <a:pt x="1527324" y="25032"/>
                  <a:pt x="1530105" y="33376"/>
                </a:cubicBezTo>
                <a:cubicBezTo>
                  <a:pt x="1518980" y="55626"/>
                  <a:pt x="1569043" y="11126"/>
                  <a:pt x="1574606" y="5563"/>
                </a:cubicBezTo>
                <a:cubicBezTo>
                  <a:pt x="1577388" y="4172"/>
                  <a:pt x="1579995" y="3390"/>
                  <a:pt x="1582396" y="3140"/>
                </a:cubicBezTo>
                <a:close/>
                <a:moveTo>
                  <a:pt x="1569043" y="0"/>
                </a:moveTo>
                <a:cubicBezTo>
                  <a:pt x="1569043" y="0"/>
                  <a:pt x="1569043" y="0"/>
                  <a:pt x="1557918" y="5563"/>
                </a:cubicBezTo>
                <a:lnTo>
                  <a:pt x="1553601" y="6133"/>
                </a:lnTo>
                <a:lnTo>
                  <a:pt x="1559831" y="2868"/>
                </a:lnTo>
                <a:cubicBezTo>
                  <a:pt x="1564176" y="1043"/>
                  <a:pt x="1567653" y="0"/>
                  <a:pt x="1569043" y="0"/>
                </a:cubicBezTo>
                <a:close/>
              </a:path>
            </a:pathLst>
          </a:custGeom>
          <a:pattFill prst="pct80">
            <a:fgClr>
              <a:srgbClr val="000000"/>
            </a:fgClr>
            <a:bgClr>
              <a:schemeClr val="tx1"/>
            </a:bgClr>
          </a:pattFill>
        </p:spPr>
        <p:txBody>
          <a:bodyPr wrap="square" anchor="ctr">
            <a:noAutofit/>
          </a:bodyPr>
          <a:lstStyle>
            <a:lvl1pPr marL="0" indent="0" algn="ctr">
              <a:buNone/>
              <a:defRPr/>
            </a:lvl1pPr>
          </a:lstStyle>
          <a:p>
            <a:endParaRPr lang="en-US" dirty="0"/>
          </a:p>
        </p:txBody>
      </p:sp>
    </p:spTree>
    <p:extLst>
      <p:ext uri="{BB962C8B-B14F-4D97-AF65-F5344CB8AC3E}">
        <p14:creationId xmlns:p14="http://schemas.microsoft.com/office/powerpoint/2010/main" val="37359778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1.4 Title and Paragraph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6" name="Text Placeholder 5"/>
          <p:cNvSpPr>
            <a:spLocks noGrp="1"/>
          </p:cNvSpPr>
          <p:nvPr>
            <p:ph type="body" sz="quarter" idx="11" hasCustomPrompt="1"/>
          </p:nvPr>
        </p:nvSpPr>
        <p:spPr>
          <a:xfrm>
            <a:off x="457201" y="1188720"/>
            <a:ext cx="4114800" cy="3672840"/>
          </a:xfrm>
        </p:spPr>
        <p:txBody>
          <a:bodyPr/>
          <a:lstStyle>
            <a:lvl1pPr marL="0" indent="0">
              <a:buNone/>
              <a:defRPr sz="2000"/>
            </a:lvl1pPr>
            <a:lvl2pPr marL="287338" indent="0">
              <a:buNone/>
              <a:defRPr/>
            </a:lvl2pPr>
            <a:lvl3pPr marL="627062" indent="0">
              <a:buNone/>
              <a:defRPr/>
            </a:lvl3pPr>
            <a:lvl4pPr marL="914400" indent="0">
              <a:buNone/>
              <a:defRPr/>
            </a:lvl4pPr>
            <a:lvl5pPr marL="1254125" indent="0">
              <a:buNone/>
              <a:defRPr/>
            </a:lvl5pPr>
          </a:lstStyle>
          <a:p>
            <a:pPr lvl="0"/>
            <a:r>
              <a:rPr lang="en-US" dirty="0"/>
              <a:t>Paragraph text</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
        <p:nvSpPr>
          <p:cNvPr id="11" name="Picture Placeholder 7"/>
          <p:cNvSpPr>
            <a:spLocks noGrp="1"/>
          </p:cNvSpPr>
          <p:nvPr>
            <p:ph type="pic" sz="quarter" idx="13"/>
          </p:nvPr>
        </p:nvSpPr>
        <p:spPr>
          <a:xfrm>
            <a:off x="4707196" y="176682"/>
            <a:ext cx="6123496" cy="4679059"/>
          </a:xfrm>
          <a:custGeom>
            <a:avLst/>
            <a:gdLst>
              <a:gd name="connsiteX0" fmla="*/ 2899416 w 6123496"/>
              <a:gd name="connsiteY0" fmla="*/ 4505100 h 4679059"/>
              <a:gd name="connsiteX1" fmla="*/ 2866926 w 6123496"/>
              <a:gd name="connsiteY1" fmla="*/ 4512403 h 4679059"/>
              <a:gd name="connsiteX2" fmla="*/ 2864850 w 6123496"/>
              <a:gd name="connsiteY2" fmla="*/ 4508942 h 4679059"/>
              <a:gd name="connsiteX3" fmla="*/ 2904231 w 6123496"/>
              <a:gd name="connsiteY3" fmla="*/ 4504019 h 4679059"/>
              <a:gd name="connsiteX4" fmla="*/ 2909154 w 6123496"/>
              <a:gd name="connsiteY4" fmla="*/ 4504019 h 4679059"/>
              <a:gd name="connsiteX5" fmla="*/ 2899416 w 6123496"/>
              <a:gd name="connsiteY5" fmla="*/ 4505100 h 4679059"/>
              <a:gd name="connsiteX6" fmla="*/ 502086 w 6123496"/>
              <a:gd name="connsiteY6" fmla="*/ 3096206 h 4679059"/>
              <a:gd name="connsiteX7" fmla="*/ 526700 w 6123496"/>
              <a:gd name="connsiteY7" fmla="*/ 3101126 h 4679059"/>
              <a:gd name="connsiteX8" fmla="*/ 516853 w 6123496"/>
              <a:gd name="connsiteY8" fmla="*/ 3101126 h 4679059"/>
              <a:gd name="connsiteX9" fmla="*/ 344571 w 6123496"/>
              <a:gd name="connsiteY9" fmla="*/ 3037135 h 4679059"/>
              <a:gd name="connsiteX10" fmla="*/ 359338 w 6123496"/>
              <a:gd name="connsiteY10" fmla="*/ 3046980 h 4679059"/>
              <a:gd name="connsiteX11" fmla="*/ 482397 w 6123496"/>
              <a:gd name="connsiteY11" fmla="*/ 3091284 h 4679059"/>
              <a:gd name="connsiteX12" fmla="*/ 502086 w 6123496"/>
              <a:gd name="connsiteY12" fmla="*/ 3096206 h 4679059"/>
              <a:gd name="connsiteX13" fmla="*/ 477474 w 6123496"/>
              <a:gd name="connsiteY13" fmla="*/ 3096206 h 4679059"/>
              <a:gd name="connsiteX14" fmla="*/ 388872 w 6123496"/>
              <a:gd name="connsiteY14" fmla="*/ 3071592 h 4679059"/>
              <a:gd name="connsiteX15" fmla="*/ 344571 w 6123496"/>
              <a:gd name="connsiteY15" fmla="*/ 3037135 h 4679059"/>
              <a:gd name="connsiteX16" fmla="*/ 280577 w 6123496"/>
              <a:gd name="connsiteY16" fmla="*/ 2751636 h 4679059"/>
              <a:gd name="connsiteX17" fmla="*/ 285500 w 6123496"/>
              <a:gd name="connsiteY17" fmla="*/ 2761480 h 4679059"/>
              <a:gd name="connsiteX18" fmla="*/ 290422 w 6123496"/>
              <a:gd name="connsiteY18" fmla="*/ 2761480 h 4679059"/>
              <a:gd name="connsiteX19" fmla="*/ 280577 w 6123496"/>
              <a:gd name="connsiteY19" fmla="*/ 2771325 h 4679059"/>
              <a:gd name="connsiteX20" fmla="*/ 275655 w 6123496"/>
              <a:gd name="connsiteY20" fmla="*/ 2756558 h 4679059"/>
              <a:gd name="connsiteX21" fmla="*/ 280577 w 6123496"/>
              <a:gd name="connsiteY21" fmla="*/ 2751636 h 4679059"/>
              <a:gd name="connsiteX22" fmla="*/ 602161 w 6123496"/>
              <a:gd name="connsiteY22" fmla="*/ 1430877 h 4679059"/>
              <a:gd name="connsiteX23" fmla="*/ 602587 w 6123496"/>
              <a:gd name="connsiteY23" fmla="*/ 1431604 h 4679059"/>
              <a:gd name="connsiteX24" fmla="*/ 600536 w 6123496"/>
              <a:gd name="connsiteY24" fmla="*/ 1432425 h 4679059"/>
              <a:gd name="connsiteX25" fmla="*/ 602161 w 6123496"/>
              <a:gd name="connsiteY25" fmla="*/ 1430877 h 4679059"/>
              <a:gd name="connsiteX26" fmla="*/ 4833820 w 6123496"/>
              <a:gd name="connsiteY26" fmla="*/ 777743 h 4679059"/>
              <a:gd name="connsiteX27" fmla="*/ 4907658 w 6123496"/>
              <a:gd name="connsiteY27" fmla="*/ 831890 h 4679059"/>
              <a:gd name="connsiteX28" fmla="*/ 4907658 w 6123496"/>
              <a:gd name="connsiteY28" fmla="*/ 866346 h 4679059"/>
              <a:gd name="connsiteX29" fmla="*/ 4883044 w 6123496"/>
              <a:gd name="connsiteY29" fmla="*/ 831890 h 4679059"/>
              <a:gd name="connsiteX30" fmla="*/ 4833820 w 6123496"/>
              <a:gd name="connsiteY30" fmla="*/ 777743 h 4679059"/>
              <a:gd name="connsiteX31" fmla="*/ 2141255 w 6123496"/>
              <a:gd name="connsiteY31" fmla="*/ 487319 h 4679059"/>
              <a:gd name="connsiteX32" fmla="*/ 2165867 w 6123496"/>
              <a:gd name="connsiteY32" fmla="*/ 492242 h 4679059"/>
              <a:gd name="connsiteX33" fmla="*/ 2156022 w 6123496"/>
              <a:gd name="connsiteY33" fmla="*/ 492242 h 4679059"/>
              <a:gd name="connsiteX34" fmla="*/ 2141255 w 6123496"/>
              <a:gd name="connsiteY34" fmla="*/ 487319 h 4679059"/>
              <a:gd name="connsiteX35" fmla="*/ 1998504 w 6123496"/>
              <a:gd name="connsiteY35" fmla="*/ 477474 h 4679059"/>
              <a:gd name="connsiteX36" fmla="*/ 1909902 w 6123496"/>
              <a:gd name="connsiteY36" fmla="*/ 492242 h 4679059"/>
              <a:gd name="connsiteX37" fmla="*/ 1987429 w 6123496"/>
              <a:gd name="connsiteY37" fmla="*/ 481782 h 4679059"/>
              <a:gd name="connsiteX38" fmla="*/ 2027608 w 6123496"/>
              <a:gd name="connsiteY38" fmla="*/ 477966 h 4679059"/>
              <a:gd name="connsiteX39" fmla="*/ 728520 w 6123496"/>
              <a:gd name="connsiteY39" fmla="*/ 147671 h 4679059"/>
              <a:gd name="connsiteX40" fmla="*/ 713750 w 6123496"/>
              <a:gd name="connsiteY40" fmla="*/ 152596 h 4679059"/>
              <a:gd name="connsiteX41" fmla="*/ 733442 w 6123496"/>
              <a:gd name="connsiteY41" fmla="*/ 147671 h 4679059"/>
              <a:gd name="connsiteX42" fmla="*/ 1033709 w 6123496"/>
              <a:gd name="connsiteY42" fmla="*/ 63991 h 4679059"/>
              <a:gd name="connsiteX43" fmla="*/ 1018942 w 6123496"/>
              <a:gd name="connsiteY43" fmla="*/ 68913 h 4679059"/>
              <a:gd name="connsiteX44" fmla="*/ 1013570 w 6123496"/>
              <a:gd name="connsiteY44" fmla="*/ 70033 h 4679059"/>
              <a:gd name="connsiteX45" fmla="*/ 1044047 w 6123496"/>
              <a:gd name="connsiteY45" fmla="*/ 60546 h 4679059"/>
              <a:gd name="connsiteX46" fmla="*/ 1038631 w 6123496"/>
              <a:gd name="connsiteY46" fmla="*/ 63991 h 4679059"/>
              <a:gd name="connsiteX47" fmla="*/ 1033709 w 6123496"/>
              <a:gd name="connsiteY47" fmla="*/ 63991 h 4679059"/>
              <a:gd name="connsiteX48" fmla="*/ 1048476 w 6123496"/>
              <a:gd name="connsiteY48" fmla="*/ 59069 h 4679059"/>
              <a:gd name="connsiteX49" fmla="*/ 1044047 w 6123496"/>
              <a:gd name="connsiteY49" fmla="*/ 60546 h 4679059"/>
              <a:gd name="connsiteX50" fmla="*/ 1045399 w 6123496"/>
              <a:gd name="connsiteY50" fmla="*/ 59684 h 4679059"/>
              <a:gd name="connsiteX51" fmla="*/ 1048476 w 6123496"/>
              <a:gd name="connsiteY51" fmla="*/ 59069 h 4679059"/>
              <a:gd name="connsiteX52" fmla="*/ 1107544 w 6123496"/>
              <a:gd name="connsiteY52" fmla="*/ 0 h 4679059"/>
              <a:gd name="connsiteX53" fmla="*/ 1087855 w 6123496"/>
              <a:gd name="connsiteY53" fmla="*/ 9845 h 4679059"/>
              <a:gd name="connsiteX54" fmla="*/ 748209 w 6123496"/>
              <a:gd name="connsiteY54" fmla="*/ 108292 h 4679059"/>
              <a:gd name="connsiteX55" fmla="*/ 802355 w 6123496"/>
              <a:gd name="connsiteY55" fmla="*/ 98447 h 4679059"/>
              <a:gd name="connsiteX56" fmla="*/ 615303 w 6123496"/>
              <a:gd name="connsiteY56" fmla="*/ 162441 h 4679059"/>
              <a:gd name="connsiteX57" fmla="*/ 600536 w 6123496"/>
              <a:gd name="connsiteY57" fmla="*/ 177208 h 4679059"/>
              <a:gd name="connsiteX58" fmla="*/ 615303 w 6123496"/>
              <a:gd name="connsiteY58" fmla="*/ 162441 h 4679059"/>
              <a:gd name="connsiteX59" fmla="*/ 945106 w 6123496"/>
              <a:gd name="connsiteY59" fmla="*/ 83680 h 4679059"/>
              <a:gd name="connsiteX60" fmla="*/ 974640 w 6123496"/>
              <a:gd name="connsiteY60" fmla="*/ 78143 h 4679059"/>
              <a:gd name="connsiteX61" fmla="*/ 1013570 w 6123496"/>
              <a:gd name="connsiteY61" fmla="*/ 70033 h 4679059"/>
              <a:gd name="connsiteX62" fmla="*/ 886035 w 6123496"/>
              <a:gd name="connsiteY62" fmla="*/ 108292 h 4679059"/>
              <a:gd name="connsiteX63" fmla="*/ 762976 w 6123496"/>
              <a:gd name="connsiteY63" fmla="*/ 137826 h 4679059"/>
              <a:gd name="connsiteX64" fmla="*/ 772821 w 6123496"/>
              <a:gd name="connsiteY64" fmla="*/ 137826 h 4679059"/>
              <a:gd name="connsiteX65" fmla="*/ 1087855 w 6123496"/>
              <a:gd name="connsiteY65" fmla="*/ 78758 h 4679059"/>
              <a:gd name="connsiteX66" fmla="*/ 1127236 w 6123496"/>
              <a:gd name="connsiteY66" fmla="*/ 63991 h 4679059"/>
              <a:gd name="connsiteX67" fmla="*/ 1058321 w 6123496"/>
              <a:gd name="connsiteY67" fmla="*/ 93525 h 4679059"/>
              <a:gd name="connsiteX68" fmla="*/ 1097700 w 6123496"/>
              <a:gd name="connsiteY68" fmla="*/ 93525 h 4679059"/>
              <a:gd name="connsiteX69" fmla="*/ 984485 w 6123496"/>
              <a:gd name="connsiteY69" fmla="*/ 127982 h 4679059"/>
              <a:gd name="connsiteX70" fmla="*/ 871268 w 6123496"/>
              <a:gd name="connsiteY70" fmla="*/ 162441 h 4679059"/>
              <a:gd name="connsiteX71" fmla="*/ 625148 w 6123496"/>
              <a:gd name="connsiteY71" fmla="*/ 236276 h 4679059"/>
              <a:gd name="connsiteX72" fmla="*/ 659604 w 6123496"/>
              <a:gd name="connsiteY72" fmla="*/ 241198 h 4679059"/>
              <a:gd name="connsiteX73" fmla="*/ 900803 w 6123496"/>
              <a:gd name="connsiteY73" fmla="*/ 191975 h 4679059"/>
              <a:gd name="connsiteX74" fmla="*/ 959873 w 6123496"/>
              <a:gd name="connsiteY74" fmla="*/ 182130 h 4679059"/>
              <a:gd name="connsiteX75" fmla="*/ 930339 w 6123496"/>
              <a:gd name="connsiteY75" fmla="*/ 196897 h 4679059"/>
              <a:gd name="connsiteX76" fmla="*/ 787588 w 6123496"/>
              <a:gd name="connsiteY76" fmla="*/ 241198 h 4679059"/>
              <a:gd name="connsiteX77" fmla="*/ 748209 w 6123496"/>
              <a:gd name="connsiteY77" fmla="*/ 251043 h 4679059"/>
              <a:gd name="connsiteX78" fmla="*/ 772821 w 6123496"/>
              <a:gd name="connsiteY78" fmla="*/ 251043 h 4679059"/>
              <a:gd name="connsiteX79" fmla="*/ 974640 w 6123496"/>
              <a:gd name="connsiteY79" fmla="*/ 211664 h 4679059"/>
              <a:gd name="connsiteX80" fmla="*/ 886035 w 6123496"/>
              <a:gd name="connsiteY80" fmla="*/ 251043 h 4679059"/>
              <a:gd name="connsiteX81" fmla="*/ 915570 w 6123496"/>
              <a:gd name="connsiteY81" fmla="*/ 251043 h 4679059"/>
              <a:gd name="connsiteX82" fmla="*/ 1117391 w 6123496"/>
              <a:gd name="connsiteY82" fmla="*/ 206742 h 4679059"/>
              <a:gd name="connsiteX83" fmla="*/ 1171537 w 6123496"/>
              <a:gd name="connsiteY83" fmla="*/ 211664 h 4679059"/>
              <a:gd name="connsiteX84" fmla="*/ 1097700 w 6123496"/>
              <a:gd name="connsiteY84" fmla="*/ 251043 h 4679059"/>
              <a:gd name="connsiteX85" fmla="*/ 1171537 w 6123496"/>
              <a:gd name="connsiteY85" fmla="*/ 251043 h 4679059"/>
              <a:gd name="connsiteX86" fmla="*/ 1245373 w 6123496"/>
              <a:gd name="connsiteY86" fmla="*/ 236276 h 4679059"/>
              <a:gd name="connsiteX87" fmla="*/ 1236143 w 6123496"/>
              <a:gd name="connsiteY87" fmla="*/ 242428 h 4679059"/>
              <a:gd name="connsiteX88" fmla="*/ 1234237 w 6123496"/>
              <a:gd name="connsiteY88" fmla="*/ 243476 h 4679059"/>
              <a:gd name="connsiteX89" fmla="*/ 1237048 w 6123496"/>
              <a:gd name="connsiteY89" fmla="*/ 245237 h 4679059"/>
              <a:gd name="connsiteX90" fmla="*/ 1324133 w 6123496"/>
              <a:gd name="connsiteY90" fmla="*/ 241198 h 4679059"/>
              <a:gd name="connsiteX91" fmla="*/ 1358590 w 6123496"/>
              <a:gd name="connsiteY91" fmla="*/ 241198 h 4679059"/>
              <a:gd name="connsiteX92" fmla="*/ 1343823 w 6123496"/>
              <a:gd name="connsiteY92" fmla="*/ 251043 h 4679059"/>
              <a:gd name="connsiteX93" fmla="*/ 1481649 w 6123496"/>
              <a:gd name="connsiteY93" fmla="*/ 251043 h 4679059"/>
              <a:gd name="connsiteX94" fmla="*/ 1525952 w 6123496"/>
              <a:gd name="connsiteY94" fmla="*/ 241198 h 4679059"/>
              <a:gd name="connsiteX95" fmla="*/ 1530875 w 6123496"/>
              <a:gd name="connsiteY95" fmla="*/ 251043 h 4679059"/>
              <a:gd name="connsiteX96" fmla="*/ 1624400 w 6123496"/>
              <a:gd name="connsiteY96" fmla="*/ 251043 h 4679059"/>
              <a:gd name="connsiteX97" fmla="*/ 2141255 w 6123496"/>
              <a:gd name="connsiteY97" fmla="*/ 255966 h 4679059"/>
              <a:gd name="connsiteX98" fmla="*/ 2279081 w 6123496"/>
              <a:gd name="connsiteY98" fmla="*/ 290422 h 4679059"/>
              <a:gd name="connsiteX99" fmla="*/ 2323385 w 6123496"/>
              <a:gd name="connsiteY99" fmla="*/ 295344 h 4679059"/>
              <a:gd name="connsiteX100" fmla="*/ 2367686 w 6123496"/>
              <a:gd name="connsiteY100" fmla="*/ 319956 h 4679059"/>
              <a:gd name="connsiteX101" fmla="*/ 2279081 w 6123496"/>
              <a:gd name="connsiteY101" fmla="*/ 305189 h 4679059"/>
              <a:gd name="connsiteX102" fmla="*/ 2279081 w 6123496"/>
              <a:gd name="connsiteY102" fmla="*/ 295344 h 4679059"/>
              <a:gd name="connsiteX103" fmla="*/ 1811452 w 6123496"/>
              <a:gd name="connsiteY103" fmla="*/ 270733 h 4679059"/>
              <a:gd name="connsiteX104" fmla="*/ 1772073 w 6123496"/>
              <a:gd name="connsiteY104" fmla="*/ 280577 h 4679059"/>
              <a:gd name="connsiteX105" fmla="*/ 2028038 w 6123496"/>
              <a:gd name="connsiteY105" fmla="*/ 280577 h 4679059"/>
              <a:gd name="connsiteX106" fmla="*/ 2042806 w 6123496"/>
              <a:gd name="connsiteY106" fmla="*/ 290422 h 4679059"/>
              <a:gd name="connsiteX107" fmla="*/ 1703158 w 6123496"/>
              <a:gd name="connsiteY107" fmla="*/ 290422 h 4679059"/>
              <a:gd name="connsiteX108" fmla="*/ 1614555 w 6123496"/>
              <a:gd name="connsiteY108" fmla="*/ 290422 h 4679059"/>
              <a:gd name="connsiteX109" fmla="*/ 1516108 w 6123496"/>
              <a:gd name="connsiteY109" fmla="*/ 305189 h 4679059"/>
              <a:gd name="connsiteX110" fmla="*/ 1530875 w 6123496"/>
              <a:gd name="connsiteY110" fmla="*/ 305189 h 4679059"/>
              <a:gd name="connsiteX111" fmla="*/ 1644089 w 6123496"/>
              <a:gd name="connsiteY111" fmla="*/ 305189 h 4679059"/>
              <a:gd name="connsiteX112" fmla="*/ 1683468 w 6123496"/>
              <a:gd name="connsiteY112" fmla="*/ 295344 h 4679059"/>
              <a:gd name="connsiteX113" fmla="*/ 1673623 w 6123496"/>
              <a:gd name="connsiteY113" fmla="*/ 319956 h 4679059"/>
              <a:gd name="connsiteX114" fmla="*/ 1781918 w 6123496"/>
              <a:gd name="connsiteY114" fmla="*/ 319956 h 4679059"/>
              <a:gd name="connsiteX115" fmla="*/ 1811452 w 6123496"/>
              <a:gd name="connsiteY115" fmla="*/ 334723 h 4679059"/>
              <a:gd name="connsiteX116" fmla="*/ 1909902 w 6123496"/>
              <a:gd name="connsiteY116" fmla="*/ 334723 h 4679059"/>
              <a:gd name="connsiteX117" fmla="*/ 1924669 w 6123496"/>
              <a:gd name="connsiteY117" fmla="*/ 339646 h 4679059"/>
              <a:gd name="connsiteX118" fmla="*/ 2111721 w 6123496"/>
              <a:gd name="connsiteY118" fmla="*/ 339646 h 4679059"/>
              <a:gd name="connsiteX119" fmla="*/ 2367686 w 6123496"/>
              <a:gd name="connsiteY119" fmla="*/ 393794 h 4679059"/>
              <a:gd name="connsiteX120" fmla="*/ 2254470 w 6123496"/>
              <a:gd name="connsiteY120" fmla="*/ 383949 h 4679059"/>
              <a:gd name="connsiteX121" fmla="*/ 2284004 w 6123496"/>
              <a:gd name="connsiteY121" fmla="*/ 379027 h 4679059"/>
              <a:gd name="connsiteX122" fmla="*/ 2185556 w 6123496"/>
              <a:gd name="connsiteY122" fmla="*/ 354413 h 4679059"/>
              <a:gd name="connsiteX123" fmla="*/ 1644089 w 6123496"/>
              <a:gd name="connsiteY123" fmla="*/ 354413 h 4679059"/>
              <a:gd name="connsiteX124" fmla="*/ 1703158 w 6123496"/>
              <a:gd name="connsiteY124" fmla="*/ 369182 h 4679059"/>
              <a:gd name="connsiteX125" fmla="*/ 1673623 w 6123496"/>
              <a:gd name="connsiteY125" fmla="*/ 369182 h 4679059"/>
              <a:gd name="connsiteX126" fmla="*/ 1614555 w 6123496"/>
              <a:gd name="connsiteY126" fmla="*/ 379027 h 4679059"/>
              <a:gd name="connsiteX127" fmla="*/ 1560409 w 6123496"/>
              <a:gd name="connsiteY127" fmla="*/ 383949 h 4679059"/>
              <a:gd name="connsiteX128" fmla="*/ 1772073 w 6123496"/>
              <a:gd name="connsiteY128" fmla="*/ 379027 h 4679059"/>
              <a:gd name="connsiteX129" fmla="*/ 1772073 w 6123496"/>
              <a:gd name="connsiteY129" fmla="*/ 383949 h 4679059"/>
              <a:gd name="connsiteX130" fmla="*/ 2067417 w 6123496"/>
              <a:gd name="connsiteY130" fmla="*/ 393794 h 4679059"/>
              <a:gd name="connsiteX131" fmla="*/ 2229858 w 6123496"/>
              <a:gd name="connsiteY131" fmla="*/ 398716 h 4679059"/>
              <a:gd name="connsiteX132" fmla="*/ 2421832 w 6123496"/>
              <a:gd name="connsiteY132" fmla="*/ 447940 h 4679059"/>
              <a:gd name="connsiteX133" fmla="*/ 2608885 w 6123496"/>
              <a:gd name="connsiteY133" fmla="*/ 511931 h 4679059"/>
              <a:gd name="connsiteX134" fmla="*/ 2628574 w 6123496"/>
              <a:gd name="connsiteY134" fmla="*/ 566079 h 4679059"/>
              <a:gd name="connsiteX135" fmla="*/ 2530127 w 6123496"/>
              <a:gd name="connsiteY135" fmla="*/ 521776 h 4679059"/>
              <a:gd name="connsiteX136" fmla="*/ 2608885 w 6123496"/>
              <a:gd name="connsiteY136" fmla="*/ 561157 h 4679059"/>
              <a:gd name="connsiteX137" fmla="*/ 2658111 w 6123496"/>
              <a:gd name="connsiteY137" fmla="*/ 605458 h 4679059"/>
              <a:gd name="connsiteX138" fmla="*/ 2628574 w 6123496"/>
              <a:gd name="connsiteY138" fmla="*/ 580846 h 4679059"/>
              <a:gd name="connsiteX139" fmla="*/ 2539971 w 6123496"/>
              <a:gd name="connsiteY139" fmla="*/ 561157 h 4679059"/>
              <a:gd name="connsiteX140" fmla="*/ 2554201 w 6123496"/>
              <a:gd name="connsiteY140" fmla="*/ 552849 h 4679059"/>
              <a:gd name="connsiteX141" fmla="*/ 2560271 w 6123496"/>
              <a:gd name="connsiteY141" fmla="*/ 553616 h 4679059"/>
              <a:gd name="connsiteX142" fmla="*/ 2558073 w 6123496"/>
              <a:gd name="connsiteY142" fmla="*/ 549774 h 4679059"/>
              <a:gd name="connsiteX143" fmla="*/ 2436599 w 6123496"/>
              <a:gd name="connsiteY143" fmla="*/ 521776 h 4679059"/>
              <a:gd name="connsiteX144" fmla="*/ 2367686 w 6123496"/>
              <a:gd name="connsiteY144" fmla="*/ 497164 h 4679059"/>
              <a:gd name="connsiteX145" fmla="*/ 2387376 w 6123496"/>
              <a:gd name="connsiteY145" fmla="*/ 511931 h 4679059"/>
              <a:gd name="connsiteX146" fmla="*/ 2274159 w 6123496"/>
              <a:gd name="connsiteY146" fmla="*/ 497164 h 4679059"/>
              <a:gd name="connsiteX147" fmla="*/ 2200324 w 6123496"/>
              <a:gd name="connsiteY147" fmla="*/ 492242 h 4679059"/>
              <a:gd name="connsiteX148" fmla="*/ 2224935 w 6123496"/>
              <a:gd name="connsiteY148" fmla="*/ 492242 h 4679059"/>
              <a:gd name="connsiteX149" fmla="*/ 2170789 w 6123496"/>
              <a:gd name="connsiteY149" fmla="*/ 482397 h 4679059"/>
              <a:gd name="connsiteX150" fmla="*/ 2044113 w 6123496"/>
              <a:gd name="connsiteY150" fmla="*/ 478244 h 4679059"/>
              <a:gd name="connsiteX151" fmla="*/ 2038772 w 6123496"/>
              <a:gd name="connsiteY151" fmla="*/ 478155 h 4679059"/>
              <a:gd name="connsiteX152" fmla="*/ 2046786 w 6123496"/>
              <a:gd name="connsiteY152" fmla="*/ 478581 h 4679059"/>
              <a:gd name="connsiteX153" fmla="*/ 2057573 w 6123496"/>
              <a:gd name="connsiteY153" fmla="*/ 482397 h 4679059"/>
              <a:gd name="connsiteX154" fmla="*/ 1988660 w 6123496"/>
              <a:gd name="connsiteY154" fmla="*/ 511931 h 4679059"/>
              <a:gd name="connsiteX155" fmla="*/ 1988660 w 6123496"/>
              <a:gd name="connsiteY155" fmla="*/ 521776 h 4679059"/>
              <a:gd name="connsiteX156" fmla="*/ 1988660 w 6123496"/>
              <a:gd name="connsiteY156" fmla="*/ 526698 h 4679059"/>
              <a:gd name="connsiteX157" fmla="*/ 2008349 w 6123496"/>
              <a:gd name="connsiteY157" fmla="*/ 521776 h 4679059"/>
              <a:gd name="connsiteX158" fmla="*/ 2052650 w 6123496"/>
              <a:gd name="connsiteY158" fmla="*/ 511931 h 4679059"/>
              <a:gd name="connsiteX159" fmla="*/ 1983737 w 6123496"/>
              <a:gd name="connsiteY159" fmla="*/ 561157 h 4679059"/>
              <a:gd name="connsiteX160" fmla="*/ 2096952 w 6123496"/>
              <a:gd name="connsiteY160" fmla="*/ 566079 h 4679059"/>
              <a:gd name="connsiteX161" fmla="*/ 2224935 w 6123496"/>
              <a:gd name="connsiteY161" fmla="*/ 526698 h 4679059"/>
              <a:gd name="connsiteX162" fmla="*/ 2195401 w 6123496"/>
              <a:gd name="connsiteY162" fmla="*/ 541467 h 4679059"/>
              <a:gd name="connsiteX163" fmla="*/ 2192324 w 6123496"/>
              <a:gd name="connsiteY163" fmla="*/ 566694 h 4679059"/>
              <a:gd name="connsiteX164" fmla="*/ 2188173 w 6123496"/>
              <a:gd name="connsiteY164" fmla="*/ 567045 h 4679059"/>
              <a:gd name="connsiteX165" fmla="*/ 2200324 w 6123496"/>
              <a:gd name="connsiteY165" fmla="*/ 571540 h 4679059"/>
              <a:gd name="connsiteX166" fmla="*/ 2244625 w 6123496"/>
              <a:gd name="connsiteY166" fmla="*/ 561157 h 4679059"/>
              <a:gd name="connsiteX167" fmla="*/ 2254470 w 6123496"/>
              <a:gd name="connsiteY167" fmla="*/ 575924 h 4679059"/>
              <a:gd name="connsiteX168" fmla="*/ 2328307 w 6123496"/>
              <a:gd name="connsiteY168" fmla="*/ 566079 h 4679059"/>
              <a:gd name="connsiteX169" fmla="*/ 2343074 w 6123496"/>
              <a:gd name="connsiteY169" fmla="*/ 580846 h 4679059"/>
              <a:gd name="connsiteX170" fmla="*/ 2421832 w 6123496"/>
              <a:gd name="connsiteY170" fmla="*/ 605458 h 4679059"/>
              <a:gd name="connsiteX171" fmla="*/ 2485825 w 6123496"/>
              <a:gd name="connsiteY171" fmla="*/ 590691 h 4679059"/>
              <a:gd name="connsiteX172" fmla="*/ 2564583 w 6123496"/>
              <a:gd name="connsiteY172" fmla="*/ 605458 h 4679059"/>
              <a:gd name="connsiteX173" fmla="*/ 2525204 w 6123496"/>
              <a:gd name="connsiteY173" fmla="*/ 566079 h 4679059"/>
              <a:gd name="connsiteX174" fmla="*/ 2653186 w 6123496"/>
              <a:gd name="connsiteY174" fmla="*/ 610381 h 4679059"/>
              <a:gd name="connsiteX175" fmla="*/ 2667953 w 6123496"/>
              <a:gd name="connsiteY175" fmla="*/ 610381 h 4679059"/>
              <a:gd name="connsiteX176" fmla="*/ 2707334 w 6123496"/>
              <a:gd name="connsiteY176" fmla="*/ 654682 h 4679059"/>
              <a:gd name="connsiteX177" fmla="*/ 2751636 w 6123496"/>
              <a:gd name="connsiteY177" fmla="*/ 625148 h 4679059"/>
              <a:gd name="connsiteX178" fmla="*/ 2992834 w 6123496"/>
              <a:gd name="connsiteY178" fmla="*/ 492242 h 4679059"/>
              <a:gd name="connsiteX179" fmla="*/ 3066669 w 6123496"/>
              <a:gd name="connsiteY179" fmla="*/ 462707 h 4679059"/>
              <a:gd name="connsiteX180" fmla="*/ 2835316 w 6123496"/>
              <a:gd name="connsiteY180" fmla="*/ 580846 h 4679059"/>
              <a:gd name="connsiteX181" fmla="*/ 2751636 w 6123496"/>
              <a:gd name="connsiteY181" fmla="*/ 634992 h 4679059"/>
              <a:gd name="connsiteX182" fmla="*/ 2795937 w 6123496"/>
              <a:gd name="connsiteY182" fmla="*/ 634992 h 4679059"/>
              <a:gd name="connsiteX183" fmla="*/ 2815626 w 6123496"/>
              <a:gd name="connsiteY183" fmla="*/ 620225 h 4679059"/>
              <a:gd name="connsiteX184" fmla="*/ 3337404 w 6123496"/>
              <a:gd name="connsiteY184" fmla="*/ 354413 h 4679059"/>
              <a:gd name="connsiteX185" fmla="*/ 3357094 w 6123496"/>
              <a:gd name="connsiteY185" fmla="*/ 339646 h 4679059"/>
              <a:gd name="connsiteX186" fmla="*/ 3440774 w 6123496"/>
              <a:gd name="connsiteY186" fmla="*/ 354413 h 4679059"/>
              <a:gd name="connsiteX187" fmla="*/ 3396473 w 6123496"/>
              <a:gd name="connsiteY187" fmla="*/ 369182 h 4679059"/>
              <a:gd name="connsiteX188" fmla="*/ 3440774 w 6123496"/>
              <a:gd name="connsiteY188" fmla="*/ 369182 h 4679059"/>
              <a:gd name="connsiteX189" fmla="*/ 3549068 w 6123496"/>
              <a:gd name="connsiteY189" fmla="*/ 339646 h 4679059"/>
              <a:gd name="connsiteX190" fmla="*/ 3642593 w 6123496"/>
              <a:gd name="connsiteY190" fmla="*/ 334723 h 4679059"/>
              <a:gd name="connsiteX191" fmla="*/ 3608137 w 6123496"/>
              <a:gd name="connsiteY191" fmla="*/ 354413 h 4679059"/>
              <a:gd name="connsiteX192" fmla="*/ 3627826 w 6123496"/>
              <a:gd name="connsiteY192" fmla="*/ 349493 h 4679059"/>
              <a:gd name="connsiteX193" fmla="*/ 3642593 w 6123496"/>
              <a:gd name="connsiteY193" fmla="*/ 349493 h 4679059"/>
              <a:gd name="connsiteX194" fmla="*/ 3662283 w 6123496"/>
              <a:gd name="connsiteY194" fmla="*/ 339646 h 4679059"/>
              <a:gd name="connsiteX195" fmla="*/ 3869026 w 6123496"/>
              <a:gd name="connsiteY195" fmla="*/ 280577 h 4679059"/>
              <a:gd name="connsiteX196" fmla="*/ 4252976 w 6123496"/>
              <a:gd name="connsiteY196" fmla="*/ 236276 h 4679059"/>
              <a:gd name="connsiteX197" fmla="*/ 4282510 w 6123496"/>
              <a:gd name="connsiteY197" fmla="*/ 251043 h 4679059"/>
              <a:gd name="connsiteX198" fmla="*/ 4351423 w 6123496"/>
              <a:gd name="connsiteY198" fmla="*/ 280577 h 4679059"/>
              <a:gd name="connsiteX199" fmla="*/ 4292354 w 6123496"/>
              <a:gd name="connsiteY199" fmla="*/ 255966 h 4679059"/>
              <a:gd name="connsiteX200" fmla="*/ 4297277 w 6123496"/>
              <a:gd name="connsiteY200" fmla="*/ 295344 h 4679059"/>
              <a:gd name="connsiteX201" fmla="*/ 4395724 w 6123496"/>
              <a:gd name="connsiteY201" fmla="*/ 324879 h 4679059"/>
              <a:gd name="connsiteX202" fmla="*/ 4405569 w 6123496"/>
              <a:gd name="connsiteY202" fmla="*/ 354413 h 4679059"/>
              <a:gd name="connsiteX203" fmla="*/ 4440026 w 6123496"/>
              <a:gd name="connsiteY203" fmla="*/ 354413 h 4679059"/>
              <a:gd name="connsiteX204" fmla="*/ 4518786 w 6123496"/>
              <a:gd name="connsiteY204" fmla="*/ 398716 h 4679059"/>
              <a:gd name="connsiteX205" fmla="*/ 4523708 w 6123496"/>
              <a:gd name="connsiteY205" fmla="*/ 433173 h 4679059"/>
              <a:gd name="connsiteX206" fmla="*/ 4548320 w 6123496"/>
              <a:gd name="connsiteY206" fmla="*/ 462707 h 4679059"/>
              <a:gd name="connsiteX207" fmla="*/ 4538476 w 6123496"/>
              <a:gd name="connsiteY207" fmla="*/ 467630 h 4679059"/>
              <a:gd name="connsiteX208" fmla="*/ 4553242 w 6123496"/>
              <a:gd name="connsiteY208" fmla="*/ 497164 h 4679059"/>
              <a:gd name="connsiteX209" fmla="*/ 4548320 w 6123496"/>
              <a:gd name="connsiteY209" fmla="*/ 521776 h 4679059"/>
              <a:gd name="connsiteX210" fmla="*/ 4577854 w 6123496"/>
              <a:gd name="connsiteY210" fmla="*/ 561157 h 4679059"/>
              <a:gd name="connsiteX211" fmla="*/ 4523708 w 6123496"/>
              <a:gd name="connsiteY211" fmla="*/ 566079 h 4679059"/>
              <a:gd name="connsiteX212" fmla="*/ 4553242 w 6123496"/>
              <a:gd name="connsiteY212" fmla="*/ 639915 h 4679059"/>
              <a:gd name="connsiteX213" fmla="*/ 4582776 w 6123496"/>
              <a:gd name="connsiteY213" fmla="*/ 625148 h 4679059"/>
              <a:gd name="connsiteX214" fmla="*/ 4582776 w 6123496"/>
              <a:gd name="connsiteY214" fmla="*/ 610381 h 4679059"/>
              <a:gd name="connsiteX215" fmla="*/ 4577854 w 6123496"/>
              <a:gd name="connsiteY215" fmla="*/ 580846 h 4679059"/>
              <a:gd name="connsiteX216" fmla="*/ 4582776 w 6123496"/>
              <a:gd name="connsiteY216" fmla="*/ 639915 h 4679059"/>
              <a:gd name="connsiteX217" fmla="*/ 4617233 w 6123496"/>
              <a:gd name="connsiteY217" fmla="*/ 669449 h 4679059"/>
              <a:gd name="connsiteX218" fmla="*/ 4759984 w 6123496"/>
              <a:gd name="connsiteY218" fmla="*/ 689138 h 4679059"/>
              <a:gd name="connsiteX219" fmla="*/ 4774752 w 6123496"/>
              <a:gd name="connsiteY219" fmla="*/ 723595 h 4679059"/>
              <a:gd name="connsiteX220" fmla="*/ 4833820 w 6123496"/>
              <a:gd name="connsiteY220" fmla="*/ 777743 h 4679059"/>
              <a:gd name="connsiteX221" fmla="*/ 4868278 w 6123496"/>
              <a:gd name="connsiteY221" fmla="*/ 861424 h 4679059"/>
              <a:gd name="connsiteX222" fmla="*/ 4863356 w 6123496"/>
              <a:gd name="connsiteY222" fmla="*/ 866346 h 4679059"/>
              <a:gd name="connsiteX223" fmla="*/ 4907658 w 6123496"/>
              <a:gd name="connsiteY223" fmla="*/ 866346 h 4679059"/>
              <a:gd name="connsiteX224" fmla="*/ 4966726 w 6123496"/>
              <a:gd name="connsiteY224" fmla="*/ 866346 h 4679059"/>
              <a:gd name="connsiteX225" fmla="*/ 4981493 w 6123496"/>
              <a:gd name="connsiteY225" fmla="*/ 905725 h 4679059"/>
              <a:gd name="connsiteX226" fmla="*/ 5020872 w 6123496"/>
              <a:gd name="connsiteY226" fmla="*/ 910647 h 4679059"/>
              <a:gd name="connsiteX227" fmla="*/ 5045484 w 6123496"/>
              <a:gd name="connsiteY227" fmla="*/ 950029 h 4679059"/>
              <a:gd name="connsiteX228" fmla="*/ 5094710 w 6123496"/>
              <a:gd name="connsiteY228" fmla="*/ 1009097 h 4679059"/>
              <a:gd name="connsiteX229" fmla="*/ 5094710 w 6123496"/>
              <a:gd name="connsiteY229" fmla="*/ 1038631 h 4679059"/>
              <a:gd name="connsiteX230" fmla="*/ 5139011 w 6123496"/>
              <a:gd name="connsiteY230" fmla="*/ 1053398 h 4679059"/>
              <a:gd name="connsiteX231" fmla="*/ 5193157 w 6123496"/>
              <a:gd name="connsiteY231" fmla="*/ 1191227 h 4679059"/>
              <a:gd name="connsiteX232" fmla="*/ 5222694 w 6123496"/>
              <a:gd name="connsiteY232" fmla="*/ 1215839 h 4679059"/>
              <a:gd name="connsiteX233" fmla="*/ 5237458 w 6123496"/>
              <a:gd name="connsiteY233" fmla="*/ 1250295 h 4679059"/>
              <a:gd name="connsiteX234" fmla="*/ 5281762 w 6123496"/>
              <a:gd name="connsiteY234" fmla="*/ 1324133 h 4679059"/>
              <a:gd name="connsiteX235" fmla="*/ 5237458 w 6123496"/>
              <a:gd name="connsiteY235" fmla="*/ 1486571 h 4679059"/>
              <a:gd name="connsiteX236" fmla="*/ 5203002 w 6123496"/>
              <a:gd name="connsiteY236" fmla="*/ 1589943 h 4679059"/>
              <a:gd name="connsiteX237" fmla="*/ 5094710 w 6123496"/>
              <a:gd name="connsiteY237" fmla="*/ 1742539 h 4679059"/>
              <a:gd name="connsiteX238" fmla="*/ 5030719 w 6123496"/>
              <a:gd name="connsiteY238" fmla="*/ 1821297 h 4679059"/>
              <a:gd name="connsiteX239" fmla="*/ 5079942 w 6123496"/>
              <a:gd name="connsiteY239" fmla="*/ 1845909 h 4679059"/>
              <a:gd name="connsiteX240" fmla="*/ 5104554 w 6123496"/>
              <a:gd name="connsiteY240" fmla="*/ 1865598 h 4679059"/>
              <a:gd name="connsiteX241" fmla="*/ 5148856 w 6123496"/>
              <a:gd name="connsiteY241" fmla="*/ 1885288 h 4679059"/>
              <a:gd name="connsiteX242" fmla="*/ 5109477 w 6123496"/>
              <a:gd name="connsiteY242" fmla="*/ 1885288 h 4679059"/>
              <a:gd name="connsiteX243" fmla="*/ 5119322 w 6123496"/>
              <a:gd name="connsiteY243" fmla="*/ 1900055 h 4679059"/>
              <a:gd name="connsiteX244" fmla="*/ 5139011 w 6123496"/>
              <a:gd name="connsiteY244" fmla="*/ 1914824 h 4679059"/>
              <a:gd name="connsiteX245" fmla="*/ 5163623 w 6123496"/>
              <a:gd name="connsiteY245" fmla="*/ 1904980 h 4679059"/>
              <a:gd name="connsiteX246" fmla="*/ 5207924 w 6123496"/>
              <a:gd name="connsiteY246" fmla="*/ 1959125 h 4679059"/>
              <a:gd name="connsiteX247" fmla="*/ 5203002 w 6123496"/>
              <a:gd name="connsiteY247" fmla="*/ 1988660 h 4679059"/>
              <a:gd name="connsiteX248" fmla="*/ 5262072 w 6123496"/>
              <a:gd name="connsiteY248" fmla="*/ 2028039 h 4679059"/>
              <a:gd name="connsiteX249" fmla="*/ 5266995 w 6123496"/>
              <a:gd name="connsiteY249" fmla="*/ 2057573 h 4679059"/>
              <a:gd name="connsiteX250" fmla="*/ 5296529 w 6123496"/>
              <a:gd name="connsiteY250" fmla="*/ 2101876 h 4679059"/>
              <a:gd name="connsiteX251" fmla="*/ 5296529 w 6123496"/>
              <a:gd name="connsiteY251" fmla="*/ 2116644 h 4679059"/>
              <a:gd name="connsiteX252" fmla="*/ 5335908 w 6123496"/>
              <a:gd name="connsiteY252" fmla="*/ 2141256 h 4679059"/>
              <a:gd name="connsiteX253" fmla="*/ 5360520 w 6123496"/>
              <a:gd name="connsiteY253" fmla="*/ 2200324 h 4679059"/>
              <a:gd name="connsiteX254" fmla="*/ 5394976 w 6123496"/>
              <a:gd name="connsiteY254" fmla="*/ 2205246 h 4679059"/>
              <a:gd name="connsiteX255" fmla="*/ 5404821 w 6123496"/>
              <a:gd name="connsiteY255" fmla="*/ 2244625 h 4679059"/>
              <a:gd name="connsiteX256" fmla="*/ 5394976 w 6123496"/>
              <a:gd name="connsiteY256" fmla="*/ 2288926 h 4679059"/>
              <a:gd name="connsiteX257" fmla="*/ 5365442 w 6123496"/>
              <a:gd name="connsiteY257" fmla="*/ 2328308 h 4679059"/>
              <a:gd name="connsiteX258" fmla="*/ 5394976 w 6123496"/>
              <a:gd name="connsiteY258" fmla="*/ 2288926 h 4679059"/>
              <a:gd name="connsiteX259" fmla="*/ 5394976 w 6123496"/>
              <a:gd name="connsiteY259" fmla="*/ 2333230 h 4679059"/>
              <a:gd name="connsiteX260" fmla="*/ 5365442 w 6123496"/>
              <a:gd name="connsiteY260" fmla="*/ 2343075 h 4679059"/>
              <a:gd name="connsiteX261" fmla="*/ 5380210 w 6123496"/>
              <a:gd name="connsiteY261" fmla="*/ 2372609 h 4679059"/>
              <a:gd name="connsiteX262" fmla="*/ 5281762 w 6123496"/>
              <a:gd name="connsiteY262" fmla="*/ 2515360 h 4679059"/>
              <a:gd name="connsiteX263" fmla="*/ 5296529 w 6123496"/>
              <a:gd name="connsiteY263" fmla="*/ 2530127 h 4679059"/>
              <a:gd name="connsiteX264" fmla="*/ 5266995 w 6123496"/>
              <a:gd name="connsiteY264" fmla="*/ 2559661 h 4679059"/>
              <a:gd name="connsiteX265" fmla="*/ 5316218 w 6123496"/>
              <a:gd name="connsiteY265" fmla="*/ 2569506 h 4679059"/>
              <a:gd name="connsiteX266" fmla="*/ 5296529 w 6123496"/>
              <a:gd name="connsiteY266" fmla="*/ 2584273 h 4679059"/>
              <a:gd name="connsiteX267" fmla="*/ 5316218 w 6123496"/>
              <a:gd name="connsiteY267" fmla="*/ 2584273 h 4679059"/>
              <a:gd name="connsiteX268" fmla="*/ 5345753 w 6123496"/>
              <a:gd name="connsiteY268" fmla="*/ 2599040 h 4679059"/>
              <a:gd name="connsiteX269" fmla="*/ 5321141 w 6123496"/>
              <a:gd name="connsiteY269" fmla="*/ 2628574 h 4679059"/>
              <a:gd name="connsiteX270" fmla="*/ 5360520 w 6123496"/>
              <a:gd name="connsiteY270" fmla="*/ 2628574 h 4679059"/>
              <a:gd name="connsiteX271" fmla="*/ 5360520 w 6123496"/>
              <a:gd name="connsiteY271" fmla="*/ 2643341 h 4679059"/>
              <a:gd name="connsiteX272" fmla="*/ 5345753 w 6123496"/>
              <a:gd name="connsiteY272" fmla="*/ 2672876 h 4679059"/>
              <a:gd name="connsiteX273" fmla="*/ 5394976 w 6123496"/>
              <a:gd name="connsiteY273" fmla="*/ 2658108 h 4679059"/>
              <a:gd name="connsiteX274" fmla="*/ 5404821 w 6123496"/>
              <a:gd name="connsiteY274" fmla="*/ 2702410 h 4679059"/>
              <a:gd name="connsiteX275" fmla="*/ 5390054 w 6123496"/>
              <a:gd name="connsiteY275" fmla="*/ 2727024 h 4679059"/>
              <a:gd name="connsiteX276" fmla="*/ 5424510 w 6123496"/>
              <a:gd name="connsiteY276" fmla="*/ 2717179 h 4679059"/>
              <a:gd name="connsiteX277" fmla="*/ 5409744 w 6123496"/>
              <a:gd name="connsiteY277" fmla="*/ 2731946 h 4679059"/>
              <a:gd name="connsiteX278" fmla="*/ 5444202 w 6123496"/>
              <a:gd name="connsiteY278" fmla="*/ 2741791 h 4679059"/>
              <a:gd name="connsiteX279" fmla="*/ 5444202 w 6123496"/>
              <a:gd name="connsiteY279" fmla="*/ 2761480 h 4679059"/>
              <a:gd name="connsiteX280" fmla="*/ 5458967 w 6123496"/>
              <a:gd name="connsiteY280" fmla="*/ 2776248 h 4679059"/>
              <a:gd name="connsiteX281" fmla="*/ 5458967 w 6123496"/>
              <a:gd name="connsiteY281" fmla="*/ 2800859 h 4679059"/>
              <a:gd name="connsiteX282" fmla="*/ 5463892 w 6123496"/>
              <a:gd name="connsiteY282" fmla="*/ 2815627 h 4679059"/>
              <a:gd name="connsiteX283" fmla="*/ 5503271 w 6123496"/>
              <a:gd name="connsiteY283" fmla="*/ 2815627 h 4679059"/>
              <a:gd name="connsiteX284" fmla="*/ 5488502 w 6123496"/>
              <a:gd name="connsiteY284" fmla="*/ 2855005 h 4679059"/>
              <a:gd name="connsiteX285" fmla="*/ 5488502 w 6123496"/>
              <a:gd name="connsiteY285" fmla="*/ 2884540 h 4679059"/>
              <a:gd name="connsiteX286" fmla="*/ 5537728 w 6123496"/>
              <a:gd name="connsiteY286" fmla="*/ 2869773 h 4679059"/>
              <a:gd name="connsiteX287" fmla="*/ 5547572 w 6123496"/>
              <a:gd name="connsiteY287" fmla="*/ 2899309 h 4679059"/>
              <a:gd name="connsiteX288" fmla="*/ 5532805 w 6123496"/>
              <a:gd name="connsiteY288" fmla="*/ 2904231 h 4679059"/>
              <a:gd name="connsiteX289" fmla="*/ 5547572 w 6123496"/>
              <a:gd name="connsiteY289" fmla="*/ 2914076 h 4679059"/>
              <a:gd name="connsiteX290" fmla="*/ 5552494 w 6123496"/>
              <a:gd name="connsiteY290" fmla="*/ 2904231 h 4679059"/>
              <a:gd name="connsiteX291" fmla="*/ 5567262 w 6123496"/>
              <a:gd name="connsiteY291" fmla="*/ 2904231 h 4679059"/>
              <a:gd name="connsiteX292" fmla="*/ 5601718 w 6123496"/>
              <a:gd name="connsiteY292" fmla="*/ 2943610 h 4679059"/>
              <a:gd name="connsiteX293" fmla="*/ 5621408 w 6123496"/>
              <a:gd name="connsiteY293" fmla="*/ 2968222 h 4679059"/>
              <a:gd name="connsiteX294" fmla="*/ 5591874 w 6123496"/>
              <a:gd name="connsiteY294" fmla="*/ 3002679 h 4679059"/>
              <a:gd name="connsiteX295" fmla="*/ 5631252 w 6123496"/>
              <a:gd name="connsiteY295" fmla="*/ 2997756 h 4679059"/>
              <a:gd name="connsiteX296" fmla="*/ 5631252 w 6123496"/>
              <a:gd name="connsiteY296" fmla="*/ 3002679 h 4679059"/>
              <a:gd name="connsiteX297" fmla="*/ 5690323 w 6123496"/>
              <a:gd name="connsiteY297" fmla="*/ 3002679 h 4679059"/>
              <a:gd name="connsiteX298" fmla="*/ 5675556 w 6123496"/>
              <a:gd name="connsiteY298" fmla="*/ 3012524 h 4679059"/>
              <a:gd name="connsiteX299" fmla="*/ 5690323 w 6123496"/>
              <a:gd name="connsiteY299" fmla="*/ 3017446 h 4679059"/>
              <a:gd name="connsiteX300" fmla="*/ 5680478 w 6123496"/>
              <a:gd name="connsiteY300" fmla="*/ 3046980 h 4679059"/>
              <a:gd name="connsiteX301" fmla="*/ 5675556 w 6123496"/>
              <a:gd name="connsiteY301" fmla="*/ 3066670 h 4679059"/>
              <a:gd name="connsiteX302" fmla="*/ 5734624 w 6123496"/>
              <a:gd name="connsiteY302" fmla="*/ 3056825 h 4679059"/>
              <a:gd name="connsiteX303" fmla="*/ 5719858 w 6123496"/>
              <a:gd name="connsiteY303" fmla="*/ 3066670 h 4679059"/>
              <a:gd name="connsiteX304" fmla="*/ 5665712 w 6123496"/>
              <a:gd name="connsiteY304" fmla="*/ 3101126 h 4679059"/>
              <a:gd name="connsiteX305" fmla="*/ 5675556 w 6123496"/>
              <a:gd name="connsiteY305" fmla="*/ 3110973 h 4679059"/>
              <a:gd name="connsiteX306" fmla="*/ 5675556 w 6123496"/>
              <a:gd name="connsiteY306" fmla="*/ 3115896 h 4679059"/>
              <a:gd name="connsiteX307" fmla="*/ 5734624 w 6123496"/>
              <a:gd name="connsiteY307" fmla="*/ 3101126 h 4679059"/>
              <a:gd name="connsiteX308" fmla="*/ 5764158 w 6123496"/>
              <a:gd name="connsiteY308" fmla="*/ 3115896 h 4679059"/>
              <a:gd name="connsiteX309" fmla="*/ 5793693 w 6123496"/>
              <a:gd name="connsiteY309" fmla="*/ 3110973 h 4679059"/>
              <a:gd name="connsiteX310" fmla="*/ 5788770 w 6123496"/>
              <a:gd name="connsiteY310" fmla="*/ 3160197 h 4679059"/>
              <a:gd name="connsiteX311" fmla="*/ 5793693 w 6123496"/>
              <a:gd name="connsiteY311" fmla="*/ 3184809 h 4679059"/>
              <a:gd name="connsiteX312" fmla="*/ 5818307 w 6123496"/>
              <a:gd name="connsiteY312" fmla="*/ 3184809 h 4679059"/>
              <a:gd name="connsiteX313" fmla="*/ 5788770 w 6123496"/>
              <a:gd name="connsiteY313" fmla="*/ 3214343 h 4679059"/>
              <a:gd name="connsiteX314" fmla="*/ 5749392 w 6123496"/>
              <a:gd name="connsiteY314" fmla="*/ 3229110 h 4679059"/>
              <a:gd name="connsiteX315" fmla="*/ 5833072 w 6123496"/>
              <a:gd name="connsiteY315" fmla="*/ 3209421 h 4679059"/>
              <a:gd name="connsiteX316" fmla="*/ 5847841 w 6123496"/>
              <a:gd name="connsiteY316" fmla="*/ 3214343 h 4679059"/>
              <a:gd name="connsiteX317" fmla="*/ 5872453 w 6123496"/>
              <a:gd name="connsiteY317" fmla="*/ 3209421 h 4679059"/>
              <a:gd name="connsiteX318" fmla="*/ 5862608 w 6123496"/>
              <a:gd name="connsiteY318" fmla="*/ 3229110 h 4679059"/>
              <a:gd name="connsiteX319" fmla="*/ 5872453 w 6123496"/>
              <a:gd name="connsiteY319" fmla="*/ 3258644 h 4679059"/>
              <a:gd name="connsiteX320" fmla="*/ 5837996 w 6123496"/>
              <a:gd name="connsiteY320" fmla="*/ 3268489 h 4679059"/>
              <a:gd name="connsiteX321" fmla="*/ 5877376 w 6123496"/>
              <a:gd name="connsiteY321" fmla="*/ 3268489 h 4679059"/>
              <a:gd name="connsiteX322" fmla="*/ 5862608 w 6123496"/>
              <a:gd name="connsiteY322" fmla="*/ 3283256 h 4679059"/>
              <a:gd name="connsiteX323" fmla="*/ 5847841 w 6123496"/>
              <a:gd name="connsiteY323" fmla="*/ 3288181 h 4679059"/>
              <a:gd name="connsiteX324" fmla="*/ 5862608 w 6123496"/>
              <a:gd name="connsiteY324" fmla="*/ 3283256 h 4679059"/>
              <a:gd name="connsiteX325" fmla="*/ 5906910 w 6123496"/>
              <a:gd name="connsiteY325" fmla="*/ 3288181 h 4679059"/>
              <a:gd name="connsiteX326" fmla="*/ 5872453 w 6123496"/>
              <a:gd name="connsiteY326" fmla="*/ 3302948 h 4679059"/>
              <a:gd name="connsiteX327" fmla="*/ 5990590 w 6123496"/>
              <a:gd name="connsiteY327" fmla="*/ 3268489 h 4679059"/>
              <a:gd name="connsiteX328" fmla="*/ 5921676 w 6123496"/>
              <a:gd name="connsiteY328" fmla="*/ 3312793 h 4679059"/>
              <a:gd name="connsiteX329" fmla="*/ 5951211 w 6123496"/>
              <a:gd name="connsiteY329" fmla="*/ 3337404 h 4679059"/>
              <a:gd name="connsiteX330" fmla="*/ 5965978 w 6123496"/>
              <a:gd name="connsiteY330" fmla="*/ 3337404 h 4679059"/>
              <a:gd name="connsiteX331" fmla="*/ 5965978 w 6123496"/>
              <a:gd name="connsiteY331" fmla="*/ 3357094 h 4679059"/>
              <a:gd name="connsiteX332" fmla="*/ 5931522 w 6123496"/>
              <a:gd name="connsiteY332" fmla="*/ 3381706 h 4679059"/>
              <a:gd name="connsiteX333" fmla="*/ 6005357 w 6123496"/>
              <a:gd name="connsiteY333" fmla="*/ 3386628 h 4679059"/>
              <a:gd name="connsiteX334" fmla="*/ 5990590 w 6123496"/>
              <a:gd name="connsiteY334" fmla="*/ 3411240 h 4679059"/>
              <a:gd name="connsiteX335" fmla="*/ 6005357 w 6123496"/>
              <a:gd name="connsiteY335" fmla="*/ 3440774 h 4679059"/>
              <a:gd name="connsiteX336" fmla="*/ 5975822 w 6123496"/>
              <a:gd name="connsiteY336" fmla="*/ 3445696 h 4679059"/>
              <a:gd name="connsiteX337" fmla="*/ 5990590 w 6123496"/>
              <a:gd name="connsiteY337" fmla="*/ 3470308 h 4679059"/>
              <a:gd name="connsiteX338" fmla="*/ 6020124 w 6123496"/>
              <a:gd name="connsiteY338" fmla="*/ 3485078 h 4679059"/>
              <a:gd name="connsiteX339" fmla="*/ 6034894 w 6123496"/>
              <a:gd name="connsiteY339" fmla="*/ 3480155 h 4679059"/>
              <a:gd name="connsiteX340" fmla="*/ 6074270 w 6123496"/>
              <a:gd name="connsiteY340" fmla="*/ 3485078 h 4679059"/>
              <a:gd name="connsiteX341" fmla="*/ 6108729 w 6123496"/>
              <a:gd name="connsiteY341" fmla="*/ 3470308 h 4679059"/>
              <a:gd name="connsiteX342" fmla="*/ 6103806 w 6123496"/>
              <a:gd name="connsiteY342" fmla="*/ 3499845 h 4679059"/>
              <a:gd name="connsiteX343" fmla="*/ 6123496 w 6123496"/>
              <a:gd name="connsiteY343" fmla="*/ 3499845 h 4679059"/>
              <a:gd name="connsiteX344" fmla="*/ 6064428 w 6123496"/>
              <a:gd name="connsiteY344" fmla="*/ 3544146 h 4679059"/>
              <a:gd name="connsiteX345" fmla="*/ 6074270 w 6123496"/>
              <a:gd name="connsiteY345" fmla="*/ 3568758 h 4679059"/>
              <a:gd name="connsiteX346" fmla="*/ 6034894 w 6123496"/>
              <a:gd name="connsiteY346" fmla="*/ 3583525 h 4679059"/>
              <a:gd name="connsiteX347" fmla="*/ 6074270 w 6123496"/>
              <a:gd name="connsiteY347" fmla="*/ 3583525 h 4679059"/>
              <a:gd name="connsiteX348" fmla="*/ 6064428 w 6123496"/>
              <a:gd name="connsiteY348" fmla="*/ 3613059 h 4679059"/>
              <a:gd name="connsiteX349" fmla="*/ 5990590 w 6123496"/>
              <a:gd name="connsiteY349" fmla="*/ 3637671 h 4679059"/>
              <a:gd name="connsiteX350" fmla="*/ 6005357 w 6123496"/>
              <a:gd name="connsiteY350" fmla="*/ 3642593 h 4679059"/>
              <a:gd name="connsiteX351" fmla="*/ 5980748 w 6123496"/>
              <a:gd name="connsiteY351" fmla="*/ 3672128 h 4679059"/>
              <a:gd name="connsiteX352" fmla="*/ 5975822 w 6123496"/>
              <a:gd name="connsiteY352" fmla="*/ 3686897 h 4679059"/>
              <a:gd name="connsiteX353" fmla="*/ 5916754 w 6123496"/>
              <a:gd name="connsiteY353" fmla="*/ 3696742 h 4679059"/>
              <a:gd name="connsiteX354" fmla="*/ 5887220 w 6123496"/>
              <a:gd name="connsiteY354" fmla="*/ 3696742 h 4679059"/>
              <a:gd name="connsiteX355" fmla="*/ 5675556 w 6123496"/>
              <a:gd name="connsiteY355" fmla="*/ 3770577 h 4679059"/>
              <a:gd name="connsiteX356" fmla="*/ 5636177 w 6123496"/>
              <a:gd name="connsiteY356" fmla="*/ 3770577 h 4679059"/>
              <a:gd name="connsiteX357" fmla="*/ 5252228 w 6123496"/>
              <a:gd name="connsiteY357" fmla="*/ 3883794 h 4679059"/>
              <a:gd name="connsiteX358" fmla="*/ 4617233 w 6123496"/>
              <a:gd name="connsiteY358" fmla="*/ 4070844 h 4679059"/>
              <a:gd name="connsiteX359" fmla="*/ 3967474 w 6123496"/>
              <a:gd name="connsiteY359" fmla="*/ 4262819 h 4679059"/>
              <a:gd name="connsiteX360" fmla="*/ 3834568 w 6123496"/>
              <a:gd name="connsiteY360" fmla="*/ 4267741 h 4679059"/>
              <a:gd name="connsiteX361" fmla="*/ 3608137 w 6123496"/>
              <a:gd name="connsiteY361" fmla="*/ 4341579 h 4679059"/>
              <a:gd name="connsiteX362" fmla="*/ 3539223 w 6123496"/>
              <a:gd name="connsiteY362" fmla="*/ 4356346 h 4679059"/>
              <a:gd name="connsiteX363" fmla="*/ 3293103 w 6123496"/>
              <a:gd name="connsiteY363" fmla="*/ 4425259 h 4679059"/>
              <a:gd name="connsiteX364" fmla="*/ 2682720 w 6123496"/>
              <a:gd name="connsiteY364" fmla="*/ 4582777 h 4679059"/>
              <a:gd name="connsiteX365" fmla="*/ 3037135 w 6123496"/>
              <a:gd name="connsiteY365" fmla="*/ 4494175 h 4679059"/>
              <a:gd name="connsiteX366" fmla="*/ 3120818 w 6123496"/>
              <a:gd name="connsiteY366" fmla="*/ 4454793 h 4679059"/>
              <a:gd name="connsiteX367" fmla="*/ 3007601 w 6123496"/>
              <a:gd name="connsiteY367" fmla="*/ 4494175 h 4679059"/>
              <a:gd name="connsiteX368" fmla="*/ 2938688 w 6123496"/>
              <a:gd name="connsiteY368" fmla="*/ 4499097 h 4679059"/>
              <a:gd name="connsiteX369" fmla="*/ 2909154 w 6123496"/>
              <a:gd name="connsiteY369" fmla="*/ 4504019 h 4679059"/>
              <a:gd name="connsiteX370" fmla="*/ 2943610 w 6123496"/>
              <a:gd name="connsiteY370" fmla="*/ 4494175 h 4679059"/>
              <a:gd name="connsiteX371" fmla="*/ 3056825 w 6123496"/>
              <a:gd name="connsiteY371" fmla="*/ 4454793 h 4679059"/>
              <a:gd name="connsiteX372" fmla="*/ 2096952 w 6123496"/>
              <a:gd name="connsiteY372" fmla="*/ 4651690 h 4679059"/>
              <a:gd name="connsiteX373" fmla="*/ 1968970 w 6123496"/>
              <a:gd name="connsiteY373" fmla="*/ 4666458 h 4679059"/>
              <a:gd name="connsiteX374" fmla="*/ 2042806 w 6123496"/>
              <a:gd name="connsiteY374" fmla="*/ 4651690 h 4679059"/>
              <a:gd name="connsiteX375" fmla="*/ 2608885 w 6123496"/>
              <a:gd name="connsiteY375" fmla="*/ 4553243 h 4679059"/>
              <a:gd name="connsiteX376" fmla="*/ 2613807 w 6123496"/>
              <a:gd name="connsiteY376" fmla="*/ 4548321 h 4679059"/>
              <a:gd name="connsiteX377" fmla="*/ 2515360 w 6123496"/>
              <a:gd name="connsiteY377" fmla="*/ 4568010 h 4679059"/>
              <a:gd name="connsiteX378" fmla="*/ 2185556 w 6123496"/>
              <a:gd name="connsiteY378" fmla="*/ 4627079 h 4679059"/>
              <a:gd name="connsiteX379" fmla="*/ 1845909 w 6123496"/>
              <a:gd name="connsiteY379" fmla="*/ 4666458 h 4679059"/>
              <a:gd name="connsiteX380" fmla="*/ 1624400 w 6123496"/>
              <a:gd name="connsiteY380" fmla="*/ 4676302 h 4679059"/>
              <a:gd name="connsiteX381" fmla="*/ 1585021 w 6123496"/>
              <a:gd name="connsiteY381" fmla="*/ 4666458 h 4679059"/>
              <a:gd name="connsiteX382" fmla="*/ 1525952 w 6123496"/>
              <a:gd name="connsiteY382" fmla="*/ 4666458 h 4679059"/>
              <a:gd name="connsiteX383" fmla="*/ 1540720 w 6123496"/>
              <a:gd name="connsiteY383" fmla="*/ 4651690 h 4679059"/>
              <a:gd name="connsiteX384" fmla="*/ 1516108 w 6123496"/>
              <a:gd name="connsiteY384" fmla="*/ 4641846 h 4679059"/>
              <a:gd name="connsiteX385" fmla="*/ 1417658 w 6123496"/>
              <a:gd name="connsiteY385" fmla="*/ 4627079 h 4679059"/>
              <a:gd name="connsiteX386" fmla="*/ 1481649 w 6123496"/>
              <a:gd name="connsiteY386" fmla="*/ 4636923 h 4679059"/>
              <a:gd name="connsiteX387" fmla="*/ 1481649 w 6123496"/>
              <a:gd name="connsiteY387" fmla="*/ 4612311 h 4679059"/>
              <a:gd name="connsiteX388" fmla="*/ 1511183 w 6123496"/>
              <a:gd name="connsiteY388" fmla="*/ 4597544 h 4679059"/>
              <a:gd name="connsiteX389" fmla="*/ 1516108 w 6123496"/>
              <a:gd name="connsiteY389" fmla="*/ 4612311 h 4679059"/>
              <a:gd name="connsiteX390" fmla="*/ 1525952 w 6123496"/>
              <a:gd name="connsiteY390" fmla="*/ 4592622 h 4679059"/>
              <a:gd name="connsiteX391" fmla="*/ 1540720 w 6123496"/>
              <a:gd name="connsiteY391" fmla="*/ 4597544 h 4679059"/>
              <a:gd name="connsiteX392" fmla="*/ 1575176 w 6123496"/>
              <a:gd name="connsiteY392" fmla="*/ 4612311 h 4679059"/>
              <a:gd name="connsiteX393" fmla="*/ 1585021 w 6123496"/>
              <a:gd name="connsiteY393" fmla="*/ 4597544 h 4679059"/>
              <a:gd name="connsiteX394" fmla="*/ 1855753 w 6123496"/>
              <a:gd name="connsiteY394" fmla="*/ 4597544 h 4679059"/>
              <a:gd name="connsiteX395" fmla="*/ 2284004 w 6123496"/>
              <a:gd name="connsiteY395" fmla="*/ 4538476 h 4679059"/>
              <a:gd name="connsiteX396" fmla="*/ 2436599 w 6123496"/>
              <a:gd name="connsiteY396" fmla="*/ 4499097 h 4679059"/>
              <a:gd name="connsiteX397" fmla="*/ 2367686 w 6123496"/>
              <a:gd name="connsiteY397" fmla="*/ 4508942 h 4679059"/>
              <a:gd name="connsiteX398" fmla="*/ 2279081 w 6123496"/>
              <a:gd name="connsiteY398" fmla="*/ 4523709 h 4679059"/>
              <a:gd name="connsiteX399" fmla="*/ 2279081 w 6123496"/>
              <a:gd name="connsiteY399" fmla="*/ 4523709 h 4679059"/>
              <a:gd name="connsiteX400" fmla="*/ 2185556 w 6123496"/>
              <a:gd name="connsiteY400" fmla="*/ 4538476 h 4679059"/>
              <a:gd name="connsiteX401" fmla="*/ 2170789 w 6123496"/>
              <a:gd name="connsiteY401" fmla="*/ 4533554 h 4679059"/>
              <a:gd name="connsiteX402" fmla="*/ 2628574 w 6123496"/>
              <a:gd name="connsiteY402" fmla="*/ 4435104 h 4679059"/>
              <a:gd name="connsiteX403" fmla="*/ 2648264 w 6123496"/>
              <a:gd name="connsiteY403" fmla="*/ 4430182 h 4679059"/>
              <a:gd name="connsiteX404" fmla="*/ 2613807 w 6123496"/>
              <a:gd name="connsiteY404" fmla="*/ 4435104 h 4679059"/>
              <a:gd name="connsiteX405" fmla="*/ 2028038 w 6123496"/>
              <a:gd name="connsiteY405" fmla="*/ 4548321 h 4679059"/>
              <a:gd name="connsiteX406" fmla="*/ 1516108 w 6123496"/>
              <a:gd name="connsiteY406" fmla="*/ 4582777 h 4679059"/>
              <a:gd name="connsiteX407" fmla="*/ 1417658 w 6123496"/>
              <a:gd name="connsiteY407" fmla="*/ 4553243 h 4679059"/>
              <a:gd name="connsiteX408" fmla="*/ 1585021 w 6123496"/>
              <a:gd name="connsiteY408" fmla="*/ 4577855 h 4679059"/>
              <a:gd name="connsiteX409" fmla="*/ 1511183 w 6123496"/>
              <a:gd name="connsiteY409" fmla="*/ 4568010 h 4679059"/>
              <a:gd name="connsiteX410" fmla="*/ 1457037 w 6123496"/>
              <a:gd name="connsiteY410" fmla="*/ 4538476 h 4679059"/>
              <a:gd name="connsiteX411" fmla="*/ 1338900 w 6123496"/>
              <a:gd name="connsiteY411" fmla="*/ 4508942 h 4679059"/>
              <a:gd name="connsiteX412" fmla="*/ 1338900 w 6123496"/>
              <a:gd name="connsiteY412" fmla="*/ 4484330 h 4679059"/>
              <a:gd name="connsiteX413" fmla="*/ 1299519 w 6123496"/>
              <a:gd name="connsiteY413" fmla="*/ 4454793 h 4679059"/>
              <a:gd name="connsiteX414" fmla="*/ 1299519 w 6123496"/>
              <a:gd name="connsiteY414" fmla="*/ 4395725 h 4679059"/>
              <a:gd name="connsiteX415" fmla="*/ 1274907 w 6123496"/>
              <a:gd name="connsiteY415" fmla="*/ 4351424 h 4679059"/>
              <a:gd name="connsiteX416" fmla="*/ 1284752 w 6123496"/>
              <a:gd name="connsiteY416" fmla="*/ 4336657 h 4679059"/>
              <a:gd name="connsiteX417" fmla="*/ 1245373 w 6123496"/>
              <a:gd name="connsiteY417" fmla="*/ 4297278 h 4679059"/>
              <a:gd name="connsiteX418" fmla="*/ 1255218 w 6123496"/>
              <a:gd name="connsiteY418" fmla="*/ 4262819 h 4679059"/>
              <a:gd name="connsiteX419" fmla="*/ 1230606 w 6123496"/>
              <a:gd name="connsiteY419" fmla="*/ 4208673 h 4679059"/>
              <a:gd name="connsiteX420" fmla="*/ 1245373 w 6123496"/>
              <a:gd name="connsiteY420" fmla="*/ 4184061 h 4679059"/>
              <a:gd name="connsiteX421" fmla="*/ 1201072 w 6123496"/>
              <a:gd name="connsiteY421" fmla="*/ 4164371 h 4679059"/>
              <a:gd name="connsiteX422" fmla="*/ 1215839 w 6123496"/>
              <a:gd name="connsiteY422" fmla="*/ 4085613 h 4679059"/>
              <a:gd name="connsiteX423" fmla="*/ 1156770 w 6123496"/>
              <a:gd name="connsiteY423" fmla="*/ 4011776 h 4679059"/>
              <a:gd name="connsiteX424" fmla="*/ 1156770 w 6123496"/>
              <a:gd name="connsiteY424" fmla="*/ 3952707 h 4679059"/>
              <a:gd name="connsiteX425" fmla="*/ 1127236 w 6123496"/>
              <a:gd name="connsiteY425" fmla="*/ 3878872 h 4679059"/>
              <a:gd name="connsiteX426" fmla="*/ 1127236 w 6123496"/>
              <a:gd name="connsiteY426" fmla="*/ 3854258 h 4679059"/>
              <a:gd name="connsiteX427" fmla="*/ 1102622 w 6123496"/>
              <a:gd name="connsiteY427" fmla="*/ 3809956 h 4679059"/>
              <a:gd name="connsiteX428" fmla="*/ 1102622 w 6123496"/>
              <a:gd name="connsiteY428" fmla="*/ 3785344 h 4679059"/>
              <a:gd name="connsiteX429" fmla="*/ 1097700 w 6123496"/>
              <a:gd name="connsiteY429" fmla="*/ 3736121 h 4679059"/>
              <a:gd name="connsiteX430" fmla="*/ 1058321 w 6123496"/>
              <a:gd name="connsiteY430" fmla="*/ 3657361 h 4679059"/>
              <a:gd name="connsiteX431" fmla="*/ 1043554 w 6123496"/>
              <a:gd name="connsiteY431" fmla="*/ 3553991 h 4679059"/>
              <a:gd name="connsiteX432" fmla="*/ 1004175 w 6123496"/>
              <a:gd name="connsiteY432" fmla="*/ 3514612 h 4679059"/>
              <a:gd name="connsiteX433" fmla="*/ 1014019 w 6123496"/>
              <a:gd name="connsiteY433" fmla="*/ 3485078 h 4679059"/>
              <a:gd name="connsiteX434" fmla="*/ 974640 w 6123496"/>
              <a:gd name="connsiteY434" fmla="*/ 3411240 h 4679059"/>
              <a:gd name="connsiteX435" fmla="*/ 959873 w 6123496"/>
              <a:gd name="connsiteY435" fmla="*/ 3396473 h 4679059"/>
              <a:gd name="connsiteX436" fmla="*/ 974640 w 6123496"/>
              <a:gd name="connsiteY436" fmla="*/ 3381706 h 4679059"/>
              <a:gd name="connsiteX437" fmla="*/ 945106 w 6123496"/>
              <a:gd name="connsiteY437" fmla="*/ 3342327 h 4679059"/>
              <a:gd name="connsiteX438" fmla="*/ 940184 w 6123496"/>
              <a:gd name="connsiteY438" fmla="*/ 3298025 h 4679059"/>
              <a:gd name="connsiteX439" fmla="*/ 940184 w 6123496"/>
              <a:gd name="connsiteY439" fmla="*/ 3268489 h 4679059"/>
              <a:gd name="connsiteX440" fmla="*/ 954951 w 6123496"/>
              <a:gd name="connsiteY440" fmla="*/ 3283256 h 4679059"/>
              <a:gd name="connsiteX441" fmla="*/ 945106 w 6123496"/>
              <a:gd name="connsiteY441" fmla="*/ 3258644 h 4679059"/>
              <a:gd name="connsiteX442" fmla="*/ 959873 w 6123496"/>
              <a:gd name="connsiteY442" fmla="*/ 3243877 h 4679059"/>
              <a:gd name="connsiteX443" fmla="*/ 846657 w 6123496"/>
              <a:gd name="connsiteY443" fmla="*/ 3209421 h 4679059"/>
              <a:gd name="connsiteX444" fmla="*/ 900803 w 6123496"/>
              <a:gd name="connsiteY444" fmla="*/ 3199576 h 4679059"/>
              <a:gd name="connsiteX445" fmla="*/ 856501 w 6123496"/>
              <a:gd name="connsiteY445" fmla="*/ 3189731 h 4679059"/>
              <a:gd name="connsiteX446" fmla="*/ 802355 w 6123496"/>
              <a:gd name="connsiteY446" fmla="*/ 3170042 h 4679059"/>
              <a:gd name="connsiteX447" fmla="*/ 772821 w 6123496"/>
              <a:gd name="connsiteY447" fmla="*/ 3155274 h 4679059"/>
              <a:gd name="connsiteX448" fmla="*/ 698983 w 6123496"/>
              <a:gd name="connsiteY448" fmla="*/ 3155274 h 4679059"/>
              <a:gd name="connsiteX449" fmla="*/ 403639 w 6123496"/>
              <a:gd name="connsiteY449" fmla="*/ 3101126 h 4679059"/>
              <a:gd name="connsiteX450" fmla="*/ 383949 w 6123496"/>
              <a:gd name="connsiteY450" fmla="*/ 3086359 h 4679059"/>
              <a:gd name="connsiteX451" fmla="*/ 457785 w 6123496"/>
              <a:gd name="connsiteY451" fmla="*/ 3110973 h 4679059"/>
              <a:gd name="connsiteX452" fmla="*/ 659604 w 6123496"/>
              <a:gd name="connsiteY452" fmla="*/ 3140507 h 4679059"/>
              <a:gd name="connsiteX453" fmla="*/ 748209 w 6123496"/>
              <a:gd name="connsiteY453" fmla="*/ 3140507 h 4679059"/>
              <a:gd name="connsiteX454" fmla="*/ 566079 w 6123496"/>
              <a:gd name="connsiteY454" fmla="*/ 3106051 h 4679059"/>
              <a:gd name="connsiteX455" fmla="*/ 526700 w 6123496"/>
              <a:gd name="connsiteY455" fmla="*/ 3101126 h 4679059"/>
              <a:gd name="connsiteX456" fmla="*/ 556235 w 6123496"/>
              <a:gd name="connsiteY456" fmla="*/ 3101126 h 4679059"/>
              <a:gd name="connsiteX457" fmla="*/ 556235 w 6123496"/>
              <a:gd name="connsiteY457" fmla="*/ 3096206 h 4679059"/>
              <a:gd name="connsiteX458" fmla="*/ 472552 w 6123496"/>
              <a:gd name="connsiteY458" fmla="*/ 3056825 h 4679059"/>
              <a:gd name="connsiteX459" fmla="*/ 669449 w 6123496"/>
              <a:gd name="connsiteY459" fmla="*/ 3096206 h 4679059"/>
              <a:gd name="connsiteX460" fmla="*/ 698983 w 6123496"/>
              <a:gd name="connsiteY460" fmla="*/ 3086359 h 4679059"/>
              <a:gd name="connsiteX461" fmla="*/ 758054 w 6123496"/>
              <a:gd name="connsiteY461" fmla="*/ 3086359 h 4679059"/>
              <a:gd name="connsiteX462" fmla="*/ 743287 w 6123496"/>
              <a:gd name="connsiteY462" fmla="*/ 3066670 h 4679059"/>
              <a:gd name="connsiteX463" fmla="*/ 571002 w 6123496"/>
              <a:gd name="connsiteY463" fmla="*/ 3042058 h 4679059"/>
              <a:gd name="connsiteX464" fmla="*/ 319956 w 6123496"/>
              <a:gd name="connsiteY464" fmla="*/ 2958377 h 4679059"/>
              <a:gd name="connsiteX465" fmla="*/ 344571 w 6123496"/>
              <a:gd name="connsiteY465" fmla="*/ 2953455 h 4679059"/>
              <a:gd name="connsiteX466" fmla="*/ 290422 w 6123496"/>
              <a:gd name="connsiteY466" fmla="*/ 2884540 h 4679059"/>
              <a:gd name="connsiteX467" fmla="*/ 305189 w 6123496"/>
              <a:gd name="connsiteY467" fmla="*/ 2869773 h 4679059"/>
              <a:gd name="connsiteX468" fmla="*/ 285500 w 6123496"/>
              <a:gd name="connsiteY468" fmla="*/ 2855005 h 4679059"/>
              <a:gd name="connsiteX469" fmla="*/ 290422 w 6123496"/>
              <a:gd name="connsiteY469" fmla="*/ 2815627 h 4679059"/>
              <a:gd name="connsiteX470" fmla="*/ 285500 w 6123496"/>
              <a:gd name="connsiteY470" fmla="*/ 2800859 h 4679059"/>
              <a:gd name="connsiteX471" fmla="*/ 295345 w 6123496"/>
              <a:gd name="connsiteY471" fmla="*/ 2786092 h 4679059"/>
              <a:gd name="connsiteX472" fmla="*/ 290422 w 6123496"/>
              <a:gd name="connsiteY472" fmla="*/ 2761480 h 4679059"/>
              <a:gd name="connsiteX473" fmla="*/ 305189 w 6123496"/>
              <a:gd name="connsiteY473" fmla="*/ 2766403 h 4679059"/>
              <a:gd name="connsiteX474" fmla="*/ 275655 w 6123496"/>
              <a:gd name="connsiteY474" fmla="*/ 2731946 h 4679059"/>
              <a:gd name="connsiteX475" fmla="*/ 260888 w 6123496"/>
              <a:gd name="connsiteY475" fmla="*/ 2672876 h 4679059"/>
              <a:gd name="connsiteX476" fmla="*/ 246121 w 6123496"/>
              <a:gd name="connsiteY476" fmla="*/ 2643341 h 4679059"/>
              <a:gd name="connsiteX477" fmla="*/ 246121 w 6123496"/>
              <a:gd name="connsiteY477" fmla="*/ 2589195 h 4679059"/>
              <a:gd name="connsiteX478" fmla="*/ 216587 w 6123496"/>
              <a:gd name="connsiteY478" fmla="*/ 2559661 h 4679059"/>
              <a:gd name="connsiteX479" fmla="*/ 226431 w 6123496"/>
              <a:gd name="connsiteY479" fmla="*/ 2530127 h 4679059"/>
              <a:gd name="connsiteX480" fmla="*/ 226431 w 6123496"/>
              <a:gd name="connsiteY480" fmla="*/ 2520282 h 4679059"/>
              <a:gd name="connsiteX481" fmla="*/ 231354 w 6123496"/>
              <a:gd name="connsiteY481" fmla="*/ 2500593 h 4679059"/>
              <a:gd name="connsiteX482" fmla="*/ 216587 w 6123496"/>
              <a:gd name="connsiteY482" fmla="*/ 2485823 h 4679059"/>
              <a:gd name="connsiteX483" fmla="*/ 216587 w 6123496"/>
              <a:gd name="connsiteY483" fmla="*/ 2456289 h 4679059"/>
              <a:gd name="connsiteX484" fmla="*/ 187052 w 6123496"/>
              <a:gd name="connsiteY484" fmla="*/ 2426755 h 4679059"/>
              <a:gd name="connsiteX485" fmla="*/ 211664 w 6123496"/>
              <a:gd name="connsiteY485" fmla="*/ 2392298 h 4679059"/>
              <a:gd name="connsiteX486" fmla="*/ 172285 w 6123496"/>
              <a:gd name="connsiteY486" fmla="*/ 2347997 h 4679059"/>
              <a:gd name="connsiteX487" fmla="*/ 177208 w 6123496"/>
              <a:gd name="connsiteY487" fmla="*/ 2313538 h 4679059"/>
              <a:gd name="connsiteX488" fmla="*/ 162441 w 6123496"/>
              <a:gd name="connsiteY488" fmla="*/ 2274159 h 4679059"/>
              <a:gd name="connsiteX489" fmla="*/ 172285 w 6123496"/>
              <a:gd name="connsiteY489" fmla="*/ 2249547 h 4679059"/>
              <a:gd name="connsiteX490" fmla="*/ 142751 w 6123496"/>
              <a:gd name="connsiteY490" fmla="*/ 2170789 h 4679059"/>
              <a:gd name="connsiteX491" fmla="*/ 142751 w 6123496"/>
              <a:gd name="connsiteY491" fmla="*/ 2141256 h 4679059"/>
              <a:gd name="connsiteX492" fmla="*/ 118137 w 6123496"/>
              <a:gd name="connsiteY492" fmla="*/ 2131411 h 4679059"/>
              <a:gd name="connsiteX493" fmla="*/ 132906 w 6123496"/>
              <a:gd name="connsiteY493" fmla="*/ 2087107 h 4679059"/>
              <a:gd name="connsiteX494" fmla="*/ 118137 w 6123496"/>
              <a:gd name="connsiteY494" fmla="*/ 2047728 h 4679059"/>
              <a:gd name="connsiteX495" fmla="*/ 103370 w 6123496"/>
              <a:gd name="connsiteY495" fmla="*/ 2003427 h 4679059"/>
              <a:gd name="connsiteX496" fmla="*/ 88603 w 6123496"/>
              <a:gd name="connsiteY496" fmla="*/ 2003427 h 4679059"/>
              <a:gd name="connsiteX497" fmla="*/ 98448 w 6123496"/>
              <a:gd name="connsiteY497" fmla="*/ 1993582 h 4679059"/>
              <a:gd name="connsiteX498" fmla="*/ 68913 w 6123496"/>
              <a:gd name="connsiteY498" fmla="*/ 1949281 h 4679059"/>
              <a:gd name="connsiteX499" fmla="*/ 88603 w 6123496"/>
              <a:gd name="connsiteY499" fmla="*/ 1929591 h 4679059"/>
              <a:gd name="connsiteX500" fmla="*/ 83680 w 6123496"/>
              <a:gd name="connsiteY500" fmla="*/ 1875443 h 4679059"/>
              <a:gd name="connsiteX501" fmla="*/ 68913 w 6123496"/>
              <a:gd name="connsiteY501" fmla="*/ 1850831 h 4679059"/>
              <a:gd name="connsiteX502" fmla="*/ 34457 w 6123496"/>
              <a:gd name="connsiteY502" fmla="*/ 1806530 h 4679059"/>
              <a:gd name="connsiteX503" fmla="*/ 44302 w 6123496"/>
              <a:gd name="connsiteY503" fmla="*/ 1776996 h 4679059"/>
              <a:gd name="connsiteX504" fmla="*/ 19690 w 6123496"/>
              <a:gd name="connsiteY504" fmla="*/ 1742539 h 4679059"/>
              <a:gd name="connsiteX505" fmla="*/ 29534 w 6123496"/>
              <a:gd name="connsiteY505" fmla="*/ 1673624 h 4679059"/>
              <a:gd name="connsiteX506" fmla="*/ 19690 w 6123496"/>
              <a:gd name="connsiteY506" fmla="*/ 1688391 h 4679059"/>
              <a:gd name="connsiteX507" fmla="*/ 0 w 6123496"/>
              <a:gd name="connsiteY507" fmla="*/ 1688391 h 4679059"/>
              <a:gd name="connsiteX508" fmla="*/ 34457 w 6123496"/>
              <a:gd name="connsiteY508" fmla="*/ 1663779 h 4679059"/>
              <a:gd name="connsiteX509" fmla="*/ 44302 w 6123496"/>
              <a:gd name="connsiteY509" fmla="*/ 1634245 h 4679059"/>
              <a:gd name="connsiteX510" fmla="*/ 88603 w 6123496"/>
              <a:gd name="connsiteY510" fmla="*/ 1580099 h 4679059"/>
              <a:gd name="connsiteX511" fmla="*/ 118137 w 6123496"/>
              <a:gd name="connsiteY511" fmla="*/ 1580099 h 4679059"/>
              <a:gd name="connsiteX512" fmla="*/ 118137 w 6123496"/>
              <a:gd name="connsiteY512" fmla="*/ 1614555 h 4679059"/>
              <a:gd name="connsiteX513" fmla="*/ 383949 w 6123496"/>
              <a:gd name="connsiteY513" fmla="*/ 1501338 h 4679059"/>
              <a:gd name="connsiteX514" fmla="*/ 329803 w 6123496"/>
              <a:gd name="connsiteY514" fmla="*/ 1530875 h 4679059"/>
              <a:gd name="connsiteX515" fmla="*/ 275655 w 6123496"/>
              <a:gd name="connsiteY515" fmla="*/ 1565332 h 4679059"/>
              <a:gd name="connsiteX516" fmla="*/ 305189 w 6123496"/>
              <a:gd name="connsiteY516" fmla="*/ 1545642 h 4679059"/>
              <a:gd name="connsiteX517" fmla="*/ 502086 w 6123496"/>
              <a:gd name="connsiteY517" fmla="*/ 1486571 h 4679059"/>
              <a:gd name="connsiteX518" fmla="*/ 605458 w 6123496"/>
              <a:gd name="connsiteY518" fmla="*/ 1466882 h 4679059"/>
              <a:gd name="connsiteX519" fmla="*/ 603382 w 6123496"/>
              <a:gd name="connsiteY519" fmla="*/ 1432963 h 4679059"/>
              <a:gd name="connsiteX520" fmla="*/ 602587 w 6123496"/>
              <a:gd name="connsiteY520" fmla="*/ 1431604 h 4679059"/>
              <a:gd name="connsiteX521" fmla="*/ 625148 w 6123496"/>
              <a:gd name="connsiteY521" fmla="*/ 1422580 h 4679059"/>
              <a:gd name="connsiteX522" fmla="*/ 615303 w 6123496"/>
              <a:gd name="connsiteY522" fmla="*/ 1388124 h 4679059"/>
              <a:gd name="connsiteX523" fmla="*/ 600536 w 6123496"/>
              <a:gd name="connsiteY523" fmla="*/ 1319211 h 4679059"/>
              <a:gd name="connsiteX524" fmla="*/ 590691 w 6123496"/>
              <a:gd name="connsiteY524" fmla="*/ 1319211 h 4679059"/>
              <a:gd name="connsiteX525" fmla="*/ 595614 w 6123496"/>
              <a:gd name="connsiteY525" fmla="*/ 1309366 h 4679059"/>
              <a:gd name="connsiteX526" fmla="*/ 605458 w 6123496"/>
              <a:gd name="connsiteY526" fmla="*/ 1304441 h 4679059"/>
              <a:gd name="connsiteX527" fmla="*/ 605458 w 6123496"/>
              <a:gd name="connsiteY527" fmla="*/ 1299519 h 4679059"/>
              <a:gd name="connsiteX528" fmla="*/ 615303 w 6123496"/>
              <a:gd name="connsiteY528" fmla="*/ 1289674 h 4679059"/>
              <a:gd name="connsiteX529" fmla="*/ 571002 w 6123496"/>
              <a:gd name="connsiteY529" fmla="*/ 1250295 h 4679059"/>
              <a:gd name="connsiteX530" fmla="*/ 590691 w 6123496"/>
              <a:gd name="connsiteY530" fmla="*/ 1230606 h 4679059"/>
              <a:gd name="connsiteX531" fmla="*/ 561157 w 6123496"/>
              <a:gd name="connsiteY531" fmla="*/ 1181382 h 4679059"/>
              <a:gd name="connsiteX532" fmla="*/ 571002 w 6123496"/>
              <a:gd name="connsiteY532" fmla="*/ 1151848 h 4679059"/>
              <a:gd name="connsiteX533" fmla="*/ 561157 w 6123496"/>
              <a:gd name="connsiteY533" fmla="*/ 1146926 h 4679059"/>
              <a:gd name="connsiteX534" fmla="*/ 561157 w 6123496"/>
              <a:gd name="connsiteY534" fmla="*/ 1132159 h 4679059"/>
              <a:gd name="connsiteX535" fmla="*/ 526700 w 6123496"/>
              <a:gd name="connsiteY535" fmla="*/ 1102622 h 4679059"/>
              <a:gd name="connsiteX536" fmla="*/ 571002 w 6123496"/>
              <a:gd name="connsiteY536" fmla="*/ 1068165 h 4679059"/>
              <a:gd name="connsiteX537" fmla="*/ 561157 w 6123496"/>
              <a:gd name="connsiteY537" fmla="*/ 1063243 h 4679059"/>
              <a:gd name="connsiteX538" fmla="*/ 531623 w 6123496"/>
              <a:gd name="connsiteY538" fmla="*/ 989408 h 4679059"/>
              <a:gd name="connsiteX539" fmla="*/ 516853 w 6123496"/>
              <a:gd name="connsiteY539" fmla="*/ 964796 h 4679059"/>
              <a:gd name="connsiteX540" fmla="*/ 526700 w 6123496"/>
              <a:gd name="connsiteY540" fmla="*/ 945106 h 4679059"/>
              <a:gd name="connsiteX541" fmla="*/ 502086 w 6123496"/>
              <a:gd name="connsiteY541" fmla="*/ 920492 h 4679059"/>
              <a:gd name="connsiteX542" fmla="*/ 516853 w 6123496"/>
              <a:gd name="connsiteY542" fmla="*/ 895880 h 4679059"/>
              <a:gd name="connsiteX543" fmla="*/ 502086 w 6123496"/>
              <a:gd name="connsiteY543" fmla="*/ 890958 h 4679059"/>
              <a:gd name="connsiteX544" fmla="*/ 516853 w 6123496"/>
              <a:gd name="connsiteY544" fmla="*/ 866346 h 4679059"/>
              <a:gd name="connsiteX545" fmla="*/ 502086 w 6123496"/>
              <a:gd name="connsiteY545" fmla="*/ 822045 h 4679059"/>
              <a:gd name="connsiteX546" fmla="*/ 511931 w 6123496"/>
              <a:gd name="connsiteY546" fmla="*/ 817122 h 4679059"/>
              <a:gd name="connsiteX547" fmla="*/ 487319 w 6123496"/>
              <a:gd name="connsiteY547" fmla="*/ 807278 h 4679059"/>
              <a:gd name="connsiteX548" fmla="*/ 482397 w 6123496"/>
              <a:gd name="connsiteY548" fmla="*/ 782666 h 4679059"/>
              <a:gd name="connsiteX549" fmla="*/ 472552 w 6123496"/>
              <a:gd name="connsiteY549" fmla="*/ 777743 h 4679059"/>
              <a:gd name="connsiteX550" fmla="*/ 482397 w 6123496"/>
              <a:gd name="connsiteY550" fmla="*/ 762976 h 4679059"/>
              <a:gd name="connsiteX551" fmla="*/ 462707 w 6123496"/>
              <a:gd name="connsiteY551" fmla="*/ 748209 h 4679059"/>
              <a:gd name="connsiteX552" fmla="*/ 472552 w 6123496"/>
              <a:gd name="connsiteY552" fmla="*/ 733440 h 4679059"/>
              <a:gd name="connsiteX553" fmla="*/ 457785 w 6123496"/>
              <a:gd name="connsiteY553" fmla="*/ 718673 h 4679059"/>
              <a:gd name="connsiteX554" fmla="*/ 462707 w 6123496"/>
              <a:gd name="connsiteY554" fmla="*/ 679294 h 4679059"/>
              <a:gd name="connsiteX555" fmla="*/ 447940 w 6123496"/>
              <a:gd name="connsiteY555" fmla="*/ 654682 h 4679059"/>
              <a:gd name="connsiteX556" fmla="*/ 447940 w 6123496"/>
              <a:gd name="connsiteY556" fmla="*/ 610381 h 4679059"/>
              <a:gd name="connsiteX557" fmla="*/ 462707 w 6123496"/>
              <a:gd name="connsiteY557" fmla="*/ 580846 h 4679059"/>
              <a:gd name="connsiteX558" fmla="*/ 418406 w 6123496"/>
              <a:gd name="connsiteY558" fmla="*/ 566079 h 4679059"/>
              <a:gd name="connsiteX559" fmla="*/ 413484 w 6123496"/>
              <a:gd name="connsiteY559" fmla="*/ 526698 h 4679059"/>
              <a:gd name="connsiteX560" fmla="*/ 428251 w 6123496"/>
              <a:gd name="connsiteY560" fmla="*/ 521776 h 4679059"/>
              <a:gd name="connsiteX561" fmla="*/ 413484 w 6123496"/>
              <a:gd name="connsiteY561" fmla="*/ 497164 h 4679059"/>
              <a:gd name="connsiteX562" fmla="*/ 418406 w 6123496"/>
              <a:gd name="connsiteY562" fmla="*/ 482397 h 4679059"/>
              <a:gd name="connsiteX563" fmla="*/ 388872 w 6123496"/>
              <a:gd name="connsiteY563" fmla="*/ 438095 h 4679059"/>
              <a:gd name="connsiteX564" fmla="*/ 403639 w 6123496"/>
              <a:gd name="connsiteY564" fmla="*/ 398716 h 4679059"/>
              <a:gd name="connsiteX565" fmla="*/ 374105 w 6123496"/>
              <a:gd name="connsiteY565" fmla="*/ 423328 h 4679059"/>
              <a:gd name="connsiteX566" fmla="*/ 388872 w 6123496"/>
              <a:gd name="connsiteY566" fmla="*/ 383949 h 4679059"/>
              <a:gd name="connsiteX567" fmla="*/ 374105 w 6123496"/>
              <a:gd name="connsiteY567" fmla="*/ 379027 h 4679059"/>
              <a:gd name="connsiteX568" fmla="*/ 403639 w 6123496"/>
              <a:gd name="connsiteY568" fmla="*/ 354413 h 4679059"/>
              <a:gd name="connsiteX569" fmla="*/ 344571 w 6123496"/>
              <a:gd name="connsiteY569" fmla="*/ 319956 h 4679059"/>
              <a:gd name="connsiteX570" fmla="*/ 359338 w 6123496"/>
              <a:gd name="connsiteY570" fmla="*/ 255966 h 4679059"/>
              <a:gd name="connsiteX571" fmla="*/ 344571 w 6123496"/>
              <a:gd name="connsiteY571" fmla="*/ 251043 h 4679059"/>
              <a:gd name="connsiteX572" fmla="*/ 369182 w 6123496"/>
              <a:gd name="connsiteY572" fmla="*/ 206742 h 4679059"/>
              <a:gd name="connsiteX573" fmla="*/ 388872 w 6123496"/>
              <a:gd name="connsiteY573" fmla="*/ 182130 h 4679059"/>
              <a:gd name="connsiteX574" fmla="*/ 388872 w 6123496"/>
              <a:gd name="connsiteY574" fmla="*/ 191975 h 4679059"/>
              <a:gd name="connsiteX575" fmla="*/ 472552 w 6123496"/>
              <a:gd name="connsiteY575" fmla="*/ 152596 h 4679059"/>
              <a:gd name="connsiteX576" fmla="*/ 1014019 w 6123496"/>
              <a:gd name="connsiteY576" fmla="*/ 19690 h 4679059"/>
              <a:gd name="connsiteX577" fmla="*/ 1107544 w 6123496"/>
              <a:gd name="connsiteY577" fmla="*/ 0 h 4679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Lst>
            <a:rect l="l" t="t" r="r" b="b"/>
            <a:pathLst>
              <a:path w="6123496" h="4679059">
                <a:moveTo>
                  <a:pt x="2899416" y="4505100"/>
                </a:moveTo>
                <a:lnTo>
                  <a:pt x="2866926" y="4512403"/>
                </a:lnTo>
                <a:cubicBezTo>
                  <a:pt x="2831626" y="4520940"/>
                  <a:pt x="2809474" y="4527401"/>
                  <a:pt x="2864850" y="4508942"/>
                </a:cubicBezTo>
                <a:close/>
                <a:moveTo>
                  <a:pt x="2904231" y="4504019"/>
                </a:moveTo>
                <a:lnTo>
                  <a:pt x="2909154" y="4504019"/>
                </a:lnTo>
                <a:lnTo>
                  <a:pt x="2899416" y="4505100"/>
                </a:lnTo>
                <a:close/>
                <a:moveTo>
                  <a:pt x="502086" y="3096206"/>
                </a:moveTo>
                <a:lnTo>
                  <a:pt x="526700" y="3101126"/>
                </a:lnTo>
                <a:lnTo>
                  <a:pt x="516853" y="3101126"/>
                </a:lnTo>
                <a:close/>
                <a:moveTo>
                  <a:pt x="344571" y="3037135"/>
                </a:moveTo>
                <a:cubicBezTo>
                  <a:pt x="344571" y="3037135"/>
                  <a:pt x="349493" y="3042058"/>
                  <a:pt x="359338" y="3046980"/>
                </a:cubicBezTo>
                <a:cubicBezTo>
                  <a:pt x="383949" y="3061747"/>
                  <a:pt x="438095" y="3081439"/>
                  <a:pt x="482397" y="3091284"/>
                </a:cubicBezTo>
                <a:lnTo>
                  <a:pt x="502086" y="3096206"/>
                </a:lnTo>
                <a:lnTo>
                  <a:pt x="477474" y="3096206"/>
                </a:lnTo>
                <a:cubicBezTo>
                  <a:pt x="447940" y="3091284"/>
                  <a:pt x="418406" y="3081439"/>
                  <a:pt x="388872" y="3071592"/>
                </a:cubicBezTo>
                <a:cubicBezTo>
                  <a:pt x="374105" y="3066670"/>
                  <a:pt x="339648" y="3037135"/>
                  <a:pt x="344571" y="3037135"/>
                </a:cubicBezTo>
                <a:close/>
                <a:moveTo>
                  <a:pt x="280577" y="2751636"/>
                </a:moveTo>
                <a:cubicBezTo>
                  <a:pt x="280577" y="2751636"/>
                  <a:pt x="285500" y="2751636"/>
                  <a:pt x="285500" y="2761480"/>
                </a:cubicBezTo>
                <a:lnTo>
                  <a:pt x="290422" y="2761480"/>
                </a:lnTo>
                <a:lnTo>
                  <a:pt x="280577" y="2771325"/>
                </a:lnTo>
                <a:cubicBezTo>
                  <a:pt x="275655" y="2771325"/>
                  <a:pt x="275655" y="2766403"/>
                  <a:pt x="275655" y="2756558"/>
                </a:cubicBezTo>
                <a:cubicBezTo>
                  <a:pt x="280577" y="2751636"/>
                  <a:pt x="280577" y="2751636"/>
                  <a:pt x="280577" y="2751636"/>
                </a:cubicBezTo>
                <a:close/>
                <a:moveTo>
                  <a:pt x="602161" y="1430877"/>
                </a:moveTo>
                <a:lnTo>
                  <a:pt x="602587" y="1431604"/>
                </a:lnTo>
                <a:lnTo>
                  <a:pt x="600536" y="1432425"/>
                </a:lnTo>
                <a:cubicBezTo>
                  <a:pt x="601151" y="1431195"/>
                  <a:pt x="601689" y="1430732"/>
                  <a:pt x="602161" y="1430877"/>
                </a:cubicBezTo>
                <a:close/>
                <a:moveTo>
                  <a:pt x="4833820" y="777743"/>
                </a:moveTo>
                <a:cubicBezTo>
                  <a:pt x="4863356" y="807278"/>
                  <a:pt x="4883044" y="807278"/>
                  <a:pt x="4907658" y="831890"/>
                </a:cubicBezTo>
                <a:cubicBezTo>
                  <a:pt x="4907658" y="846657"/>
                  <a:pt x="4907658" y="861424"/>
                  <a:pt x="4907658" y="866346"/>
                </a:cubicBezTo>
                <a:cubicBezTo>
                  <a:pt x="4902735" y="846657"/>
                  <a:pt x="4883044" y="831890"/>
                  <a:pt x="4883044" y="831890"/>
                </a:cubicBezTo>
                <a:cubicBezTo>
                  <a:pt x="4878124" y="822045"/>
                  <a:pt x="4838744" y="807278"/>
                  <a:pt x="4833820" y="777743"/>
                </a:cubicBezTo>
                <a:close/>
                <a:moveTo>
                  <a:pt x="2141255" y="487319"/>
                </a:moveTo>
                <a:cubicBezTo>
                  <a:pt x="2146177" y="487319"/>
                  <a:pt x="2156022" y="492242"/>
                  <a:pt x="2165867" y="492242"/>
                </a:cubicBezTo>
                <a:lnTo>
                  <a:pt x="2156022" y="492242"/>
                </a:lnTo>
                <a:cubicBezTo>
                  <a:pt x="2141255" y="487319"/>
                  <a:pt x="2141255" y="487319"/>
                  <a:pt x="2141255" y="487319"/>
                </a:cubicBezTo>
                <a:close/>
                <a:moveTo>
                  <a:pt x="1998504" y="477474"/>
                </a:moveTo>
                <a:cubicBezTo>
                  <a:pt x="1983737" y="482397"/>
                  <a:pt x="1870520" y="482397"/>
                  <a:pt x="1909902" y="492242"/>
                </a:cubicBezTo>
                <a:cubicBezTo>
                  <a:pt x="1924669" y="492242"/>
                  <a:pt x="1956663" y="486089"/>
                  <a:pt x="1987429" y="481782"/>
                </a:cubicBezTo>
                <a:lnTo>
                  <a:pt x="2027608" y="477966"/>
                </a:lnTo>
                <a:close/>
                <a:moveTo>
                  <a:pt x="728520" y="147671"/>
                </a:moveTo>
                <a:cubicBezTo>
                  <a:pt x="703906" y="152596"/>
                  <a:pt x="674371" y="157516"/>
                  <a:pt x="713750" y="152596"/>
                </a:cubicBezTo>
                <a:cubicBezTo>
                  <a:pt x="728520" y="152596"/>
                  <a:pt x="728520" y="152596"/>
                  <a:pt x="733442" y="147671"/>
                </a:cubicBezTo>
                <a:close/>
                <a:moveTo>
                  <a:pt x="1033709" y="63991"/>
                </a:moveTo>
                <a:lnTo>
                  <a:pt x="1018942" y="68913"/>
                </a:lnTo>
                <a:lnTo>
                  <a:pt x="1013570" y="70033"/>
                </a:lnTo>
                <a:close/>
                <a:moveTo>
                  <a:pt x="1044047" y="60546"/>
                </a:moveTo>
                <a:lnTo>
                  <a:pt x="1038631" y="63991"/>
                </a:lnTo>
                <a:lnTo>
                  <a:pt x="1033709" y="63991"/>
                </a:lnTo>
                <a:close/>
                <a:moveTo>
                  <a:pt x="1048476" y="59069"/>
                </a:moveTo>
                <a:lnTo>
                  <a:pt x="1044047" y="60546"/>
                </a:lnTo>
                <a:lnTo>
                  <a:pt x="1045399" y="59684"/>
                </a:lnTo>
                <a:cubicBezTo>
                  <a:pt x="1047246" y="59069"/>
                  <a:pt x="1048476" y="59069"/>
                  <a:pt x="1048476" y="59069"/>
                </a:cubicBezTo>
                <a:close/>
                <a:moveTo>
                  <a:pt x="1107544" y="0"/>
                </a:moveTo>
                <a:cubicBezTo>
                  <a:pt x="1107544" y="0"/>
                  <a:pt x="1102622" y="4922"/>
                  <a:pt x="1087855" y="9845"/>
                </a:cubicBezTo>
                <a:cubicBezTo>
                  <a:pt x="1004175" y="49224"/>
                  <a:pt x="846657" y="83680"/>
                  <a:pt x="748209" y="108292"/>
                </a:cubicBezTo>
                <a:cubicBezTo>
                  <a:pt x="689138" y="127982"/>
                  <a:pt x="772821" y="108292"/>
                  <a:pt x="802355" y="98447"/>
                </a:cubicBezTo>
                <a:cubicBezTo>
                  <a:pt x="743287" y="127982"/>
                  <a:pt x="669449" y="137826"/>
                  <a:pt x="615303" y="162441"/>
                </a:cubicBezTo>
                <a:cubicBezTo>
                  <a:pt x="605458" y="162441"/>
                  <a:pt x="600536" y="162441"/>
                  <a:pt x="600536" y="177208"/>
                </a:cubicBezTo>
                <a:cubicBezTo>
                  <a:pt x="605458" y="162441"/>
                  <a:pt x="615303" y="177208"/>
                  <a:pt x="615303" y="162441"/>
                </a:cubicBezTo>
                <a:cubicBezTo>
                  <a:pt x="733442" y="137826"/>
                  <a:pt x="831889" y="108292"/>
                  <a:pt x="945106" y="83680"/>
                </a:cubicBezTo>
                <a:cubicBezTo>
                  <a:pt x="950029" y="83680"/>
                  <a:pt x="961103" y="81220"/>
                  <a:pt x="974640" y="78143"/>
                </a:cubicBezTo>
                <a:lnTo>
                  <a:pt x="1013570" y="70033"/>
                </a:lnTo>
                <a:lnTo>
                  <a:pt x="886035" y="108292"/>
                </a:lnTo>
                <a:lnTo>
                  <a:pt x="762976" y="137826"/>
                </a:lnTo>
                <a:lnTo>
                  <a:pt x="772821" y="137826"/>
                </a:lnTo>
                <a:cubicBezTo>
                  <a:pt x="886035" y="113215"/>
                  <a:pt x="1014019" y="93525"/>
                  <a:pt x="1087855" y="78758"/>
                </a:cubicBezTo>
                <a:cubicBezTo>
                  <a:pt x="1097700" y="78758"/>
                  <a:pt x="1117391" y="54146"/>
                  <a:pt x="1127236" y="63991"/>
                </a:cubicBezTo>
                <a:cubicBezTo>
                  <a:pt x="1127236" y="63991"/>
                  <a:pt x="1132158" y="78758"/>
                  <a:pt x="1058321" y="93525"/>
                </a:cubicBezTo>
                <a:cubicBezTo>
                  <a:pt x="1087855" y="98447"/>
                  <a:pt x="1097700" y="93525"/>
                  <a:pt x="1097700" y="93525"/>
                </a:cubicBezTo>
                <a:cubicBezTo>
                  <a:pt x="1082932" y="108292"/>
                  <a:pt x="1014019" y="113215"/>
                  <a:pt x="984485" y="127982"/>
                </a:cubicBezTo>
                <a:cubicBezTo>
                  <a:pt x="930339" y="137826"/>
                  <a:pt x="900803" y="152596"/>
                  <a:pt x="871268" y="162441"/>
                </a:cubicBezTo>
                <a:cubicBezTo>
                  <a:pt x="797433" y="191975"/>
                  <a:pt x="703906" y="206742"/>
                  <a:pt x="625148" y="236276"/>
                </a:cubicBezTo>
                <a:cubicBezTo>
                  <a:pt x="625148" y="236276"/>
                  <a:pt x="575924" y="251043"/>
                  <a:pt x="659604" y="241198"/>
                </a:cubicBezTo>
                <a:cubicBezTo>
                  <a:pt x="713750" y="236276"/>
                  <a:pt x="831889" y="206742"/>
                  <a:pt x="900803" y="191975"/>
                </a:cubicBezTo>
                <a:cubicBezTo>
                  <a:pt x="930339" y="191975"/>
                  <a:pt x="989408" y="162441"/>
                  <a:pt x="959873" y="182130"/>
                </a:cubicBezTo>
                <a:cubicBezTo>
                  <a:pt x="954951" y="191975"/>
                  <a:pt x="959873" y="187052"/>
                  <a:pt x="930339" y="196897"/>
                </a:cubicBezTo>
                <a:cubicBezTo>
                  <a:pt x="866346" y="231354"/>
                  <a:pt x="841734" y="226431"/>
                  <a:pt x="787588" y="241198"/>
                </a:cubicBezTo>
                <a:cubicBezTo>
                  <a:pt x="797433" y="241198"/>
                  <a:pt x="758054" y="241198"/>
                  <a:pt x="748209" y="251043"/>
                </a:cubicBezTo>
                <a:cubicBezTo>
                  <a:pt x="748209" y="255966"/>
                  <a:pt x="797433" y="251043"/>
                  <a:pt x="772821" y="251043"/>
                </a:cubicBezTo>
                <a:cubicBezTo>
                  <a:pt x="846657" y="251043"/>
                  <a:pt x="910650" y="236276"/>
                  <a:pt x="974640" y="211664"/>
                </a:cubicBezTo>
                <a:cubicBezTo>
                  <a:pt x="959873" y="226431"/>
                  <a:pt x="886035" y="241198"/>
                  <a:pt x="886035" y="251043"/>
                </a:cubicBezTo>
                <a:cubicBezTo>
                  <a:pt x="910650" y="251043"/>
                  <a:pt x="915570" y="251043"/>
                  <a:pt x="915570" y="251043"/>
                </a:cubicBezTo>
                <a:cubicBezTo>
                  <a:pt x="989408" y="255966"/>
                  <a:pt x="1073088" y="211664"/>
                  <a:pt x="1117391" y="206742"/>
                </a:cubicBezTo>
                <a:cubicBezTo>
                  <a:pt x="1142003" y="206742"/>
                  <a:pt x="1171537" y="206742"/>
                  <a:pt x="1171537" y="211664"/>
                </a:cubicBezTo>
                <a:cubicBezTo>
                  <a:pt x="1181382" y="226431"/>
                  <a:pt x="1087855" y="241198"/>
                  <a:pt x="1097700" y="251043"/>
                </a:cubicBezTo>
                <a:cubicBezTo>
                  <a:pt x="1156770" y="255966"/>
                  <a:pt x="1171537" y="251043"/>
                  <a:pt x="1171537" y="251043"/>
                </a:cubicBezTo>
                <a:cubicBezTo>
                  <a:pt x="1201072" y="251043"/>
                  <a:pt x="1225683" y="236276"/>
                  <a:pt x="1245373" y="236276"/>
                </a:cubicBezTo>
                <a:cubicBezTo>
                  <a:pt x="1242913" y="236276"/>
                  <a:pt x="1239220" y="239968"/>
                  <a:pt x="1236143" y="242428"/>
                </a:cubicBezTo>
                <a:lnTo>
                  <a:pt x="1234237" y="243476"/>
                </a:lnTo>
                <a:lnTo>
                  <a:pt x="1237048" y="245237"/>
                </a:lnTo>
                <a:cubicBezTo>
                  <a:pt x="1257909" y="251427"/>
                  <a:pt x="1315518" y="236891"/>
                  <a:pt x="1324133" y="241198"/>
                </a:cubicBezTo>
                <a:cubicBezTo>
                  <a:pt x="1329055" y="251043"/>
                  <a:pt x="1338900" y="241198"/>
                  <a:pt x="1358590" y="241198"/>
                </a:cubicBezTo>
                <a:lnTo>
                  <a:pt x="1343823" y="251043"/>
                </a:lnTo>
                <a:cubicBezTo>
                  <a:pt x="1368434" y="251043"/>
                  <a:pt x="1442270" y="255966"/>
                  <a:pt x="1481649" y="251043"/>
                </a:cubicBezTo>
                <a:cubicBezTo>
                  <a:pt x="1501338" y="251043"/>
                  <a:pt x="1516108" y="241198"/>
                  <a:pt x="1525952" y="241198"/>
                </a:cubicBezTo>
                <a:cubicBezTo>
                  <a:pt x="1525952" y="251043"/>
                  <a:pt x="1530875" y="251043"/>
                  <a:pt x="1530875" y="251043"/>
                </a:cubicBezTo>
                <a:cubicBezTo>
                  <a:pt x="1560409" y="255966"/>
                  <a:pt x="1585021" y="251043"/>
                  <a:pt x="1624400" y="251043"/>
                </a:cubicBezTo>
                <a:cubicBezTo>
                  <a:pt x="1727772" y="251043"/>
                  <a:pt x="1968970" y="251043"/>
                  <a:pt x="2141255" y="255966"/>
                </a:cubicBezTo>
                <a:cubicBezTo>
                  <a:pt x="2170789" y="270733"/>
                  <a:pt x="2298771" y="295344"/>
                  <a:pt x="2279081" y="290422"/>
                </a:cubicBezTo>
                <a:cubicBezTo>
                  <a:pt x="2298771" y="295344"/>
                  <a:pt x="2284004" y="290422"/>
                  <a:pt x="2323385" y="295344"/>
                </a:cubicBezTo>
                <a:cubicBezTo>
                  <a:pt x="2328307" y="295344"/>
                  <a:pt x="2367686" y="324879"/>
                  <a:pt x="2367686" y="319956"/>
                </a:cubicBezTo>
                <a:cubicBezTo>
                  <a:pt x="2367686" y="324879"/>
                  <a:pt x="2254470" y="305189"/>
                  <a:pt x="2279081" y="305189"/>
                </a:cubicBezTo>
                <a:cubicBezTo>
                  <a:pt x="2323385" y="295344"/>
                  <a:pt x="2293851" y="295344"/>
                  <a:pt x="2279081" y="295344"/>
                </a:cubicBezTo>
                <a:cubicBezTo>
                  <a:pt x="2151100" y="255966"/>
                  <a:pt x="1954203" y="255966"/>
                  <a:pt x="1811452" y="270733"/>
                </a:cubicBezTo>
                <a:cubicBezTo>
                  <a:pt x="1801607" y="270733"/>
                  <a:pt x="1727772" y="280577"/>
                  <a:pt x="1772073" y="280577"/>
                </a:cubicBezTo>
                <a:cubicBezTo>
                  <a:pt x="1845909" y="290422"/>
                  <a:pt x="1968970" y="280577"/>
                  <a:pt x="2028038" y="280577"/>
                </a:cubicBezTo>
                <a:cubicBezTo>
                  <a:pt x="2052650" y="280577"/>
                  <a:pt x="2067417" y="290422"/>
                  <a:pt x="2042806" y="290422"/>
                </a:cubicBezTo>
                <a:cubicBezTo>
                  <a:pt x="1968970" y="290422"/>
                  <a:pt x="1781918" y="280577"/>
                  <a:pt x="1703158" y="290422"/>
                </a:cubicBezTo>
                <a:cubicBezTo>
                  <a:pt x="1683468" y="290422"/>
                  <a:pt x="1629322" y="290422"/>
                  <a:pt x="1614555" y="290422"/>
                </a:cubicBezTo>
                <a:cubicBezTo>
                  <a:pt x="1609633" y="290422"/>
                  <a:pt x="1525952" y="290422"/>
                  <a:pt x="1516108" y="305189"/>
                </a:cubicBezTo>
                <a:cubicBezTo>
                  <a:pt x="1516108" y="305189"/>
                  <a:pt x="1516108" y="319956"/>
                  <a:pt x="1530875" y="305189"/>
                </a:cubicBezTo>
                <a:cubicBezTo>
                  <a:pt x="1540720" y="305189"/>
                  <a:pt x="1629322" y="305189"/>
                  <a:pt x="1644089" y="305189"/>
                </a:cubicBezTo>
                <a:cubicBezTo>
                  <a:pt x="1668701" y="305189"/>
                  <a:pt x="1653934" y="295344"/>
                  <a:pt x="1683468" y="295344"/>
                </a:cubicBezTo>
                <a:lnTo>
                  <a:pt x="1673623" y="319956"/>
                </a:lnTo>
                <a:cubicBezTo>
                  <a:pt x="1683468" y="334723"/>
                  <a:pt x="1752384" y="319956"/>
                  <a:pt x="1781918" y="319956"/>
                </a:cubicBezTo>
                <a:cubicBezTo>
                  <a:pt x="1796685" y="324879"/>
                  <a:pt x="1801607" y="324879"/>
                  <a:pt x="1811452" y="334723"/>
                </a:cubicBezTo>
                <a:cubicBezTo>
                  <a:pt x="1840986" y="334723"/>
                  <a:pt x="1885287" y="324879"/>
                  <a:pt x="1909902" y="334723"/>
                </a:cubicBezTo>
                <a:cubicBezTo>
                  <a:pt x="1924669" y="334723"/>
                  <a:pt x="1914824" y="334723"/>
                  <a:pt x="1924669" y="339646"/>
                </a:cubicBezTo>
                <a:cubicBezTo>
                  <a:pt x="1988660" y="349493"/>
                  <a:pt x="2057573" y="329801"/>
                  <a:pt x="2111721" y="339646"/>
                </a:cubicBezTo>
                <a:cubicBezTo>
                  <a:pt x="2210168" y="339646"/>
                  <a:pt x="2323385" y="354413"/>
                  <a:pt x="2367686" y="393794"/>
                </a:cubicBezTo>
                <a:cubicBezTo>
                  <a:pt x="2338152" y="383949"/>
                  <a:pt x="2293851" y="393794"/>
                  <a:pt x="2254470" y="383949"/>
                </a:cubicBezTo>
                <a:cubicBezTo>
                  <a:pt x="2254470" y="383949"/>
                  <a:pt x="2244625" y="379027"/>
                  <a:pt x="2284004" y="379027"/>
                </a:cubicBezTo>
                <a:cubicBezTo>
                  <a:pt x="2284004" y="369182"/>
                  <a:pt x="2195401" y="354413"/>
                  <a:pt x="2185556" y="354413"/>
                </a:cubicBezTo>
                <a:cubicBezTo>
                  <a:pt x="2028038" y="339646"/>
                  <a:pt x="1801607" y="339646"/>
                  <a:pt x="1644089" y="354413"/>
                </a:cubicBezTo>
                <a:cubicBezTo>
                  <a:pt x="1525952" y="369182"/>
                  <a:pt x="1673623" y="354413"/>
                  <a:pt x="1703158" y="369182"/>
                </a:cubicBezTo>
                <a:cubicBezTo>
                  <a:pt x="1693313" y="369182"/>
                  <a:pt x="1678546" y="369182"/>
                  <a:pt x="1673623" y="369182"/>
                </a:cubicBezTo>
                <a:cubicBezTo>
                  <a:pt x="1624400" y="379027"/>
                  <a:pt x="1683468" y="379027"/>
                  <a:pt x="1614555" y="379027"/>
                </a:cubicBezTo>
                <a:cubicBezTo>
                  <a:pt x="1585021" y="379027"/>
                  <a:pt x="1511183" y="369182"/>
                  <a:pt x="1560409" y="383949"/>
                </a:cubicBezTo>
                <a:cubicBezTo>
                  <a:pt x="1614555" y="393794"/>
                  <a:pt x="1742539" y="383949"/>
                  <a:pt x="1772073" y="379027"/>
                </a:cubicBezTo>
                <a:cubicBezTo>
                  <a:pt x="1772073" y="383949"/>
                  <a:pt x="1767151" y="383949"/>
                  <a:pt x="1772073" y="383949"/>
                </a:cubicBezTo>
                <a:cubicBezTo>
                  <a:pt x="1826219" y="393794"/>
                  <a:pt x="1988660" y="388872"/>
                  <a:pt x="2067417" y="393794"/>
                </a:cubicBezTo>
                <a:cubicBezTo>
                  <a:pt x="2126488" y="393794"/>
                  <a:pt x="2195401" y="393794"/>
                  <a:pt x="2229858" y="398716"/>
                </a:cubicBezTo>
                <a:cubicBezTo>
                  <a:pt x="2298771" y="413484"/>
                  <a:pt x="2352919" y="433173"/>
                  <a:pt x="2421832" y="447940"/>
                </a:cubicBezTo>
                <a:cubicBezTo>
                  <a:pt x="2495670" y="457785"/>
                  <a:pt x="2579350" y="492242"/>
                  <a:pt x="2608885" y="511931"/>
                </a:cubicBezTo>
                <a:cubicBezTo>
                  <a:pt x="2608885" y="521776"/>
                  <a:pt x="2672875" y="590691"/>
                  <a:pt x="2628574" y="566079"/>
                </a:cubicBezTo>
                <a:cubicBezTo>
                  <a:pt x="2623652" y="561157"/>
                  <a:pt x="2539971" y="511931"/>
                  <a:pt x="2530127" y="521776"/>
                </a:cubicBezTo>
                <a:cubicBezTo>
                  <a:pt x="2530127" y="526698"/>
                  <a:pt x="2594117" y="541467"/>
                  <a:pt x="2608885" y="561157"/>
                </a:cubicBezTo>
                <a:cubicBezTo>
                  <a:pt x="2613807" y="561157"/>
                  <a:pt x="2672875" y="580846"/>
                  <a:pt x="2658111" y="605458"/>
                </a:cubicBezTo>
                <a:lnTo>
                  <a:pt x="2628574" y="580846"/>
                </a:lnTo>
                <a:cubicBezTo>
                  <a:pt x="2608885" y="575924"/>
                  <a:pt x="2564583" y="566079"/>
                  <a:pt x="2539971" y="561157"/>
                </a:cubicBezTo>
                <a:cubicBezTo>
                  <a:pt x="2546124" y="556235"/>
                  <a:pt x="2550740" y="553772"/>
                  <a:pt x="2554201" y="552849"/>
                </a:cubicBezTo>
                <a:lnTo>
                  <a:pt x="2560271" y="553616"/>
                </a:lnTo>
                <a:lnTo>
                  <a:pt x="2558073" y="549774"/>
                </a:lnTo>
                <a:cubicBezTo>
                  <a:pt x="2536740" y="526623"/>
                  <a:pt x="2475363" y="526083"/>
                  <a:pt x="2436599" y="521776"/>
                </a:cubicBezTo>
                <a:cubicBezTo>
                  <a:pt x="2426755" y="521776"/>
                  <a:pt x="2372609" y="482397"/>
                  <a:pt x="2367686" y="497164"/>
                </a:cubicBezTo>
                <a:cubicBezTo>
                  <a:pt x="2372609" y="497164"/>
                  <a:pt x="2387376" y="511931"/>
                  <a:pt x="2387376" y="511931"/>
                </a:cubicBezTo>
                <a:cubicBezTo>
                  <a:pt x="2347997" y="502086"/>
                  <a:pt x="2308616" y="497164"/>
                  <a:pt x="2274159" y="497164"/>
                </a:cubicBezTo>
                <a:lnTo>
                  <a:pt x="2200324" y="492242"/>
                </a:lnTo>
                <a:lnTo>
                  <a:pt x="2224935" y="492242"/>
                </a:lnTo>
                <a:cubicBezTo>
                  <a:pt x="2224935" y="492242"/>
                  <a:pt x="2224935" y="482397"/>
                  <a:pt x="2170789" y="482397"/>
                </a:cubicBezTo>
                <a:cubicBezTo>
                  <a:pt x="2148638" y="482397"/>
                  <a:pt x="2093262" y="479628"/>
                  <a:pt x="2044113" y="478244"/>
                </a:cubicBezTo>
                <a:lnTo>
                  <a:pt x="2038772" y="478155"/>
                </a:lnTo>
                <a:lnTo>
                  <a:pt x="2046786" y="478581"/>
                </a:lnTo>
                <a:cubicBezTo>
                  <a:pt x="2051420" y="479322"/>
                  <a:pt x="2055113" y="480552"/>
                  <a:pt x="2057573" y="482397"/>
                </a:cubicBezTo>
                <a:cubicBezTo>
                  <a:pt x="2067417" y="482397"/>
                  <a:pt x="1983737" y="511931"/>
                  <a:pt x="1988660" y="511931"/>
                </a:cubicBezTo>
                <a:lnTo>
                  <a:pt x="1988660" y="521776"/>
                </a:lnTo>
                <a:lnTo>
                  <a:pt x="1988660" y="526698"/>
                </a:lnTo>
                <a:cubicBezTo>
                  <a:pt x="1983737" y="536543"/>
                  <a:pt x="2013271" y="526698"/>
                  <a:pt x="2008349" y="521776"/>
                </a:cubicBezTo>
                <a:cubicBezTo>
                  <a:pt x="2042806" y="521776"/>
                  <a:pt x="2101876" y="482397"/>
                  <a:pt x="2052650" y="511931"/>
                </a:cubicBezTo>
                <a:cubicBezTo>
                  <a:pt x="2052650" y="511931"/>
                  <a:pt x="2042806" y="521776"/>
                  <a:pt x="1983737" y="561157"/>
                </a:cubicBezTo>
                <a:cubicBezTo>
                  <a:pt x="1983737" y="566079"/>
                  <a:pt x="2087107" y="566079"/>
                  <a:pt x="2096952" y="566079"/>
                </a:cubicBezTo>
                <a:cubicBezTo>
                  <a:pt x="2126488" y="561157"/>
                  <a:pt x="2195401" y="497164"/>
                  <a:pt x="2224935" y="526698"/>
                </a:cubicBezTo>
                <a:lnTo>
                  <a:pt x="2195401" y="541467"/>
                </a:lnTo>
                <a:cubicBezTo>
                  <a:pt x="2197864" y="558695"/>
                  <a:pt x="2195401" y="564847"/>
                  <a:pt x="2192324" y="566694"/>
                </a:cubicBezTo>
                <a:lnTo>
                  <a:pt x="2188173" y="567045"/>
                </a:lnTo>
                <a:lnTo>
                  <a:pt x="2200324" y="571540"/>
                </a:lnTo>
                <a:cubicBezTo>
                  <a:pt x="2212322" y="572232"/>
                  <a:pt x="2218783" y="561157"/>
                  <a:pt x="2244625" y="561157"/>
                </a:cubicBezTo>
                <a:cubicBezTo>
                  <a:pt x="2284004" y="561157"/>
                  <a:pt x="2229858" y="566079"/>
                  <a:pt x="2254470" y="575924"/>
                </a:cubicBezTo>
                <a:cubicBezTo>
                  <a:pt x="2269237" y="575924"/>
                  <a:pt x="2298771" y="566079"/>
                  <a:pt x="2328307" y="566079"/>
                </a:cubicBezTo>
                <a:cubicBezTo>
                  <a:pt x="2338152" y="575924"/>
                  <a:pt x="2328307" y="580846"/>
                  <a:pt x="2343074" y="580846"/>
                </a:cubicBezTo>
                <a:cubicBezTo>
                  <a:pt x="2352919" y="590691"/>
                  <a:pt x="2397221" y="590691"/>
                  <a:pt x="2421832" y="605458"/>
                </a:cubicBezTo>
                <a:cubicBezTo>
                  <a:pt x="2436599" y="605458"/>
                  <a:pt x="2466134" y="590691"/>
                  <a:pt x="2485825" y="590691"/>
                </a:cubicBezTo>
                <a:cubicBezTo>
                  <a:pt x="2525204" y="590691"/>
                  <a:pt x="2554739" y="610381"/>
                  <a:pt x="2564583" y="605458"/>
                </a:cubicBezTo>
                <a:cubicBezTo>
                  <a:pt x="2436599" y="561157"/>
                  <a:pt x="2525204" y="566079"/>
                  <a:pt x="2525204" y="566079"/>
                </a:cubicBezTo>
                <a:cubicBezTo>
                  <a:pt x="2564583" y="566079"/>
                  <a:pt x="2623652" y="590691"/>
                  <a:pt x="2653186" y="610381"/>
                </a:cubicBezTo>
                <a:lnTo>
                  <a:pt x="2667953" y="610381"/>
                </a:lnTo>
                <a:cubicBezTo>
                  <a:pt x="2672875" y="620225"/>
                  <a:pt x="2682720" y="639915"/>
                  <a:pt x="2707334" y="654682"/>
                </a:cubicBezTo>
                <a:cubicBezTo>
                  <a:pt x="2727024" y="634992"/>
                  <a:pt x="2751636" y="625148"/>
                  <a:pt x="2751636" y="625148"/>
                </a:cubicBezTo>
                <a:cubicBezTo>
                  <a:pt x="2850083" y="575924"/>
                  <a:pt x="2894384" y="541467"/>
                  <a:pt x="2992834" y="492242"/>
                </a:cubicBezTo>
                <a:cubicBezTo>
                  <a:pt x="2997756" y="482397"/>
                  <a:pt x="3135585" y="423328"/>
                  <a:pt x="3066669" y="462707"/>
                </a:cubicBezTo>
                <a:cubicBezTo>
                  <a:pt x="2992834" y="502086"/>
                  <a:pt x="2914076" y="531620"/>
                  <a:pt x="2835316" y="580846"/>
                </a:cubicBezTo>
                <a:cubicBezTo>
                  <a:pt x="2835316" y="580846"/>
                  <a:pt x="2825471" y="590691"/>
                  <a:pt x="2751636" y="634992"/>
                </a:cubicBezTo>
                <a:cubicBezTo>
                  <a:pt x="2756558" y="654682"/>
                  <a:pt x="2800859" y="634992"/>
                  <a:pt x="2795937" y="634992"/>
                </a:cubicBezTo>
                <a:cubicBezTo>
                  <a:pt x="2810704" y="634992"/>
                  <a:pt x="2810704" y="625148"/>
                  <a:pt x="2815626" y="620225"/>
                </a:cubicBezTo>
                <a:cubicBezTo>
                  <a:pt x="3007601" y="526698"/>
                  <a:pt x="3155274" y="438095"/>
                  <a:pt x="3337404" y="354413"/>
                </a:cubicBezTo>
                <a:cubicBezTo>
                  <a:pt x="3337404" y="354413"/>
                  <a:pt x="3342327" y="354413"/>
                  <a:pt x="3357094" y="339646"/>
                </a:cubicBezTo>
                <a:cubicBezTo>
                  <a:pt x="3376783" y="339646"/>
                  <a:pt x="3440774" y="334723"/>
                  <a:pt x="3440774" y="354413"/>
                </a:cubicBezTo>
                <a:cubicBezTo>
                  <a:pt x="3440774" y="349493"/>
                  <a:pt x="3406317" y="369182"/>
                  <a:pt x="3396473" y="369182"/>
                </a:cubicBezTo>
                <a:cubicBezTo>
                  <a:pt x="3440774" y="379027"/>
                  <a:pt x="3440774" y="369182"/>
                  <a:pt x="3440774" y="369182"/>
                </a:cubicBezTo>
                <a:cubicBezTo>
                  <a:pt x="3470310" y="369182"/>
                  <a:pt x="3499845" y="339646"/>
                  <a:pt x="3549068" y="339646"/>
                </a:cubicBezTo>
                <a:cubicBezTo>
                  <a:pt x="3593370" y="334723"/>
                  <a:pt x="3622904" y="339646"/>
                  <a:pt x="3642593" y="334723"/>
                </a:cubicBezTo>
                <a:cubicBezTo>
                  <a:pt x="3637671" y="339646"/>
                  <a:pt x="3608137" y="334723"/>
                  <a:pt x="3608137" y="354413"/>
                </a:cubicBezTo>
                <a:cubicBezTo>
                  <a:pt x="3608137" y="354413"/>
                  <a:pt x="3608137" y="379027"/>
                  <a:pt x="3627826" y="349493"/>
                </a:cubicBezTo>
                <a:cubicBezTo>
                  <a:pt x="3637671" y="349493"/>
                  <a:pt x="3637671" y="349493"/>
                  <a:pt x="3642593" y="349493"/>
                </a:cubicBezTo>
                <a:lnTo>
                  <a:pt x="3662283" y="339646"/>
                </a:lnTo>
                <a:cubicBezTo>
                  <a:pt x="3711508" y="334723"/>
                  <a:pt x="3790266" y="305189"/>
                  <a:pt x="3869026" y="280577"/>
                </a:cubicBezTo>
                <a:cubicBezTo>
                  <a:pt x="3992086" y="246121"/>
                  <a:pt x="4139759" y="182130"/>
                  <a:pt x="4252976" y="236276"/>
                </a:cubicBezTo>
                <a:cubicBezTo>
                  <a:pt x="4262820" y="241198"/>
                  <a:pt x="4267740" y="251043"/>
                  <a:pt x="4282510" y="251043"/>
                </a:cubicBezTo>
                <a:cubicBezTo>
                  <a:pt x="4297277" y="255966"/>
                  <a:pt x="4346501" y="251043"/>
                  <a:pt x="4351423" y="280577"/>
                </a:cubicBezTo>
                <a:cubicBezTo>
                  <a:pt x="4336656" y="270733"/>
                  <a:pt x="4297277" y="251043"/>
                  <a:pt x="4292354" y="255966"/>
                </a:cubicBezTo>
                <a:cubicBezTo>
                  <a:pt x="4292354" y="255966"/>
                  <a:pt x="4282510" y="270733"/>
                  <a:pt x="4297277" y="295344"/>
                </a:cubicBezTo>
                <a:cubicBezTo>
                  <a:pt x="4307122" y="295344"/>
                  <a:pt x="4380958" y="305189"/>
                  <a:pt x="4395724" y="324879"/>
                </a:cubicBezTo>
                <a:cubicBezTo>
                  <a:pt x="4405569" y="334723"/>
                  <a:pt x="4390802" y="339646"/>
                  <a:pt x="4405569" y="354413"/>
                </a:cubicBezTo>
                <a:cubicBezTo>
                  <a:pt x="4410492" y="354413"/>
                  <a:pt x="4435104" y="354413"/>
                  <a:pt x="4440026" y="354413"/>
                </a:cubicBezTo>
                <a:cubicBezTo>
                  <a:pt x="4469562" y="354413"/>
                  <a:pt x="4494174" y="379027"/>
                  <a:pt x="4518786" y="398716"/>
                </a:cubicBezTo>
                <a:cubicBezTo>
                  <a:pt x="4523708" y="398716"/>
                  <a:pt x="4523708" y="423328"/>
                  <a:pt x="4523708" y="433173"/>
                </a:cubicBezTo>
                <a:cubicBezTo>
                  <a:pt x="4533553" y="438095"/>
                  <a:pt x="4548320" y="447940"/>
                  <a:pt x="4548320" y="462707"/>
                </a:cubicBezTo>
                <a:cubicBezTo>
                  <a:pt x="4548320" y="462707"/>
                  <a:pt x="4553242" y="467630"/>
                  <a:pt x="4538476" y="467630"/>
                </a:cubicBezTo>
                <a:cubicBezTo>
                  <a:pt x="4538476" y="477474"/>
                  <a:pt x="4553242" y="492242"/>
                  <a:pt x="4553242" y="497164"/>
                </a:cubicBezTo>
                <a:cubicBezTo>
                  <a:pt x="4553242" y="511931"/>
                  <a:pt x="4548320" y="526698"/>
                  <a:pt x="4548320" y="521776"/>
                </a:cubicBezTo>
                <a:cubicBezTo>
                  <a:pt x="4548320" y="521776"/>
                  <a:pt x="4548320" y="526698"/>
                  <a:pt x="4577854" y="561157"/>
                </a:cubicBezTo>
                <a:cubicBezTo>
                  <a:pt x="4617233" y="605458"/>
                  <a:pt x="4538476" y="541467"/>
                  <a:pt x="4523708" y="566079"/>
                </a:cubicBezTo>
                <a:cubicBezTo>
                  <a:pt x="4523708" y="639915"/>
                  <a:pt x="4553242" y="639915"/>
                  <a:pt x="4553242" y="639915"/>
                </a:cubicBezTo>
                <a:cubicBezTo>
                  <a:pt x="4577854" y="634992"/>
                  <a:pt x="4582776" y="625148"/>
                  <a:pt x="4582776" y="625148"/>
                </a:cubicBezTo>
                <a:lnTo>
                  <a:pt x="4582776" y="610381"/>
                </a:lnTo>
                <a:cubicBezTo>
                  <a:pt x="4582776" y="605458"/>
                  <a:pt x="4582776" y="580846"/>
                  <a:pt x="4577854" y="580846"/>
                </a:cubicBezTo>
                <a:cubicBezTo>
                  <a:pt x="4617233" y="575924"/>
                  <a:pt x="4592622" y="625148"/>
                  <a:pt x="4582776" y="639915"/>
                </a:cubicBezTo>
                <a:cubicBezTo>
                  <a:pt x="4577854" y="689138"/>
                  <a:pt x="4577854" y="679294"/>
                  <a:pt x="4617233" y="669449"/>
                </a:cubicBezTo>
                <a:cubicBezTo>
                  <a:pt x="4661534" y="669449"/>
                  <a:pt x="4725528" y="679294"/>
                  <a:pt x="4759984" y="689138"/>
                </a:cubicBezTo>
                <a:cubicBezTo>
                  <a:pt x="4764906" y="708828"/>
                  <a:pt x="4764906" y="718673"/>
                  <a:pt x="4774752" y="723595"/>
                </a:cubicBezTo>
                <a:cubicBezTo>
                  <a:pt x="4784596" y="758054"/>
                  <a:pt x="4823975" y="762976"/>
                  <a:pt x="4833820" y="777743"/>
                </a:cubicBezTo>
                <a:cubicBezTo>
                  <a:pt x="4794441" y="797433"/>
                  <a:pt x="4868278" y="822045"/>
                  <a:pt x="4868278" y="861424"/>
                </a:cubicBezTo>
                <a:cubicBezTo>
                  <a:pt x="4863356" y="861424"/>
                  <a:pt x="4863356" y="866346"/>
                  <a:pt x="4863356" y="866346"/>
                </a:cubicBezTo>
                <a:cubicBezTo>
                  <a:pt x="4863356" y="861424"/>
                  <a:pt x="4902735" y="866346"/>
                  <a:pt x="4907658" y="866346"/>
                </a:cubicBezTo>
                <a:cubicBezTo>
                  <a:pt x="4922424" y="876191"/>
                  <a:pt x="4951959" y="861424"/>
                  <a:pt x="4966726" y="866346"/>
                </a:cubicBezTo>
                <a:cubicBezTo>
                  <a:pt x="4976570" y="895880"/>
                  <a:pt x="4981493" y="905725"/>
                  <a:pt x="4981493" y="905725"/>
                </a:cubicBezTo>
                <a:cubicBezTo>
                  <a:pt x="4996260" y="910647"/>
                  <a:pt x="5011027" y="910647"/>
                  <a:pt x="5020872" y="910647"/>
                </a:cubicBezTo>
                <a:cubicBezTo>
                  <a:pt x="5020872" y="920492"/>
                  <a:pt x="5030719" y="945106"/>
                  <a:pt x="5045484" y="950029"/>
                </a:cubicBezTo>
                <a:cubicBezTo>
                  <a:pt x="5060253" y="974640"/>
                  <a:pt x="5079942" y="1004175"/>
                  <a:pt x="5094710" y="1009097"/>
                </a:cubicBezTo>
                <a:cubicBezTo>
                  <a:pt x="5094710" y="1018942"/>
                  <a:pt x="5079942" y="1033709"/>
                  <a:pt x="5094710" y="1038631"/>
                </a:cubicBezTo>
                <a:cubicBezTo>
                  <a:pt x="5104554" y="1048476"/>
                  <a:pt x="5119322" y="1048476"/>
                  <a:pt x="5139011" y="1053398"/>
                </a:cubicBezTo>
                <a:cubicBezTo>
                  <a:pt x="5173468" y="1092777"/>
                  <a:pt x="5153778" y="1137081"/>
                  <a:pt x="5193157" y="1191227"/>
                </a:cubicBezTo>
                <a:cubicBezTo>
                  <a:pt x="5203002" y="1196149"/>
                  <a:pt x="5217769" y="1205994"/>
                  <a:pt x="5222694" y="1215839"/>
                </a:cubicBezTo>
                <a:cubicBezTo>
                  <a:pt x="5222694" y="1230606"/>
                  <a:pt x="5222694" y="1245373"/>
                  <a:pt x="5237458" y="1250295"/>
                </a:cubicBezTo>
                <a:cubicBezTo>
                  <a:pt x="5252228" y="1279830"/>
                  <a:pt x="5266995" y="1294597"/>
                  <a:pt x="5281762" y="1324133"/>
                </a:cubicBezTo>
                <a:cubicBezTo>
                  <a:pt x="5296529" y="1402891"/>
                  <a:pt x="5252228" y="1437348"/>
                  <a:pt x="5237458" y="1486571"/>
                </a:cubicBezTo>
                <a:cubicBezTo>
                  <a:pt x="5217769" y="1521028"/>
                  <a:pt x="5217769" y="1560409"/>
                  <a:pt x="5203002" y="1589943"/>
                </a:cubicBezTo>
                <a:cubicBezTo>
                  <a:pt x="5168546" y="1658857"/>
                  <a:pt x="5143934" y="1688391"/>
                  <a:pt x="5094710" y="1742539"/>
                </a:cubicBezTo>
                <a:cubicBezTo>
                  <a:pt x="5079942" y="1757306"/>
                  <a:pt x="5030719" y="1806530"/>
                  <a:pt x="5030719" y="1821297"/>
                </a:cubicBezTo>
                <a:cubicBezTo>
                  <a:pt x="5045484" y="1831142"/>
                  <a:pt x="5065173" y="1821297"/>
                  <a:pt x="5079942" y="1845909"/>
                </a:cubicBezTo>
                <a:cubicBezTo>
                  <a:pt x="5079942" y="1845909"/>
                  <a:pt x="5094710" y="1850831"/>
                  <a:pt x="5104554" y="1865598"/>
                </a:cubicBezTo>
                <a:cubicBezTo>
                  <a:pt x="5124244" y="1875443"/>
                  <a:pt x="5139011" y="1865598"/>
                  <a:pt x="5148856" y="1885288"/>
                </a:cubicBezTo>
                <a:cubicBezTo>
                  <a:pt x="5148856" y="1885288"/>
                  <a:pt x="5153778" y="1904980"/>
                  <a:pt x="5109477" y="1885288"/>
                </a:cubicBezTo>
                <a:cubicBezTo>
                  <a:pt x="5109477" y="1885288"/>
                  <a:pt x="5109477" y="1900055"/>
                  <a:pt x="5119322" y="1900055"/>
                </a:cubicBezTo>
                <a:cubicBezTo>
                  <a:pt x="5124244" y="1900055"/>
                  <a:pt x="5148856" y="1914824"/>
                  <a:pt x="5139011" y="1914824"/>
                </a:cubicBezTo>
                <a:cubicBezTo>
                  <a:pt x="5153778" y="1914824"/>
                  <a:pt x="5148856" y="1900055"/>
                  <a:pt x="5163623" y="1904980"/>
                </a:cubicBezTo>
                <a:cubicBezTo>
                  <a:pt x="5207924" y="1964048"/>
                  <a:pt x="5207924" y="1959125"/>
                  <a:pt x="5207924" y="1959125"/>
                </a:cubicBezTo>
                <a:cubicBezTo>
                  <a:pt x="5207924" y="1964048"/>
                  <a:pt x="5203002" y="1973893"/>
                  <a:pt x="5203002" y="1988660"/>
                </a:cubicBezTo>
                <a:cubicBezTo>
                  <a:pt x="5207924" y="1993582"/>
                  <a:pt x="5252228" y="2013271"/>
                  <a:pt x="5262072" y="2028039"/>
                </a:cubicBezTo>
                <a:cubicBezTo>
                  <a:pt x="5266995" y="2042806"/>
                  <a:pt x="5266995" y="2047728"/>
                  <a:pt x="5266995" y="2057573"/>
                </a:cubicBezTo>
                <a:cubicBezTo>
                  <a:pt x="5281762" y="2072340"/>
                  <a:pt x="5296529" y="2087107"/>
                  <a:pt x="5296529" y="2101876"/>
                </a:cubicBezTo>
                <a:cubicBezTo>
                  <a:pt x="5296529" y="2101876"/>
                  <a:pt x="5306374" y="2101876"/>
                  <a:pt x="5296529" y="2116644"/>
                </a:cubicBezTo>
                <a:cubicBezTo>
                  <a:pt x="5306374" y="2146178"/>
                  <a:pt x="5350675" y="2170789"/>
                  <a:pt x="5335908" y="2141256"/>
                </a:cubicBezTo>
                <a:cubicBezTo>
                  <a:pt x="5360520" y="2141256"/>
                  <a:pt x="5350675" y="2185557"/>
                  <a:pt x="5360520" y="2200324"/>
                </a:cubicBezTo>
                <a:cubicBezTo>
                  <a:pt x="5365442" y="2205246"/>
                  <a:pt x="5380210" y="2200324"/>
                  <a:pt x="5394976" y="2205246"/>
                </a:cubicBezTo>
                <a:lnTo>
                  <a:pt x="5404821" y="2244625"/>
                </a:lnTo>
                <a:cubicBezTo>
                  <a:pt x="5404821" y="2259392"/>
                  <a:pt x="5390054" y="2259392"/>
                  <a:pt x="5394976" y="2288926"/>
                </a:cubicBezTo>
                <a:cubicBezTo>
                  <a:pt x="5390054" y="2284004"/>
                  <a:pt x="5365442" y="2313538"/>
                  <a:pt x="5365442" y="2328308"/>
                </a:cubicBezTo>
                <a:cubicBezTo>
                  <a:pt x="5380210" y="2343075"/>
                  <a:pt x="5394976" y="2328308"/>
                  <a:pt x="5394976" y="2288926"/>
                </a:cubicBezTo>
                <a:cubicBezTo>
                  <a:pt x="5409744" y="2298771"/>
                  <a:pt x="5404821" y="2328308"/>
                  <a:pt x="5394976" y="2333230"/>
                </a:cubicBezTo>
                <a:lnTo>
                  <a:pt x="5365442" y="2343075"/>
                </a:lnTo>
                <a:cubicBezTo>
                  <a:pt x="5365442" y="2347997"/>
                  <a:pt x="5380210" y="2357842"/>
                  <a:pt x="5380210" y="2372609"/>
                </a:cubicBezTo>
                <a:cubicBezTo>
                  <a:pt x="5380210" y="2441522"/>
                  <a:pt x="5281762" y="2485823"/>
                  <a:pt x="5281762" y="2515360"/>
                </a:cubicBezTo>
                <a:cubicBezTo>
                  <a:pt x="5281762" y="2515360"/>
                  <a:pt x="5281762" y="2520282"/>
                  <a:pt x="5296529" y="2530127"/>
                </a:cubicBezTo>
                <a:cubicBezTo>
                  <a:pt x="5296529" y="2530127"/>
                  <a:pt x="5291607" y="2539972"/>
                  <a:pt x="5266995" y="2559661"/>
                </a:cubicBezTo>
                <a:cubicBezTo>
                  <a:pt x="5281762" y="2569506"/>
                  <a:pt x="5306374" y="2559661"/>
                  <a:pt x="5316218" y="2569506"/>
                </a:cubicBezTo>
                <a:cubicBezTo>
                  <a:pt x="5321141" y="2569506"/>
                  <a:pt x="5291607" y="2574428"/>
                  <a:pt x="5296529" y="2584273"/>
                </a:cubicBezTo>
                <a:cubicBezTo>
                  <a:pt x="5296529" y="2589195"/>
                  <a:pt x="5350675" y="2569506"/>
                  <a:pt x="5316218" y="2584273"/>
                </a:cubicBezTo>
                <a:cubicBezTo>
                  <a:pt x="5291607" y="2599040"/>
                  <a:pt x="5345753" y="2589195"/>
                  <a:pt x="5345753" y="2599040"/>
                </a:cubicBezTo>
                <a:cubicBezTo>
                  <a:pt x="5335908" y="2628574"/>
                  <a:pt x="5321141" y="2628574"/>
                  <a:pt x="5321141" y="2628574"/>
                </a:cubicBezTo>
                <a:cubicBezTo>
                  <a:pt x="5335908" y="2633497"/>
                  <a:pt x="5350675" y="2618730"/>
                  <a:pt x="5360520" y="2628574"/>
                </a:cubicBezTo>
                <a:cubicBezTo>
                  <a:pt x="5360520" y="2632267"/>
                  <a:pt x="5360520" y="2638419"/>
                  <a:pt x="5360520" y="2643341"/>
                </a:cubicBezTo>
                <a:cubicBezTo>
                  <a:pt x="5360520" y="2643341"/>
                  <a:pt x="5360520" y="2667953"/>
                  <a:pt x="5345753" y="2672876"/>
                </a:cubicBezTo>
                <a:cubicBezTo>
                  <a:pt x="5350675" y="2682720"/>
                  <a:pt x="5390054" y="2658108"/>
                  <a:pt x="5394976" y="2658108"/>
                </a:cubicBezTo>
                <a:cubicBezTo>
                  <a:pt x="5409744" y="2667953"/>
                  <a:pt x="5404821" y="2687643"/>
                  <a:pt x="5404821" y="2702410"/>
                </a:cubicBezTo>
                <a:cubicBezTo>
                  <a:pt x="5404821" y="2702410"/>
                  <a:pt x="5404821" y="2687643"/>
                  <a:pt x="5390054" y="2727024"/>
                </a:cubicBezTo>
                <a:cubicBezTo>
                  <a:pt x="5390054" y="2727024"/>
                  <a:pt x="5390054" y="2731946"/>
                  <a:pt x="5424510" y="2717179"/>
                </a:cubicBezTo>
                <a:cubicBezTo>
                  <a:pt x="5434356" y="2717179"/>
                  <a:pt x="5409744" y="2727024"/>
                  <a:pt x="5409744" y="2731946"/>
                </a:cubicBezTo>
                <a:cubicBezTo>
                  <a:pt x="5424510" y="2741791"/>
                  <a:pt x="5434356" y="2731946"/>
                  <a:pt x="5444202" y="2741791"/>
                </a:cubicBezTo>
                <a:cubicBezTo>
                  <a:pt x="5434356" y="2761480"/>
                  <a:pt x="5444202" y="2761480"/>
                  <a:pt x="5444202" y="2761480"/>
                </a:cubicBezTo>
                <a:cubicBezTo>
                  <a:pt x="5444202" y="2786092"/>
                  <a:pt x="5449122" y="2771325"/>
                  <a:pt x="5458967" y="2776248"/>
                </a:cubicBezTo>
                <a:cubicBezTo>
                  <a:pt x="5449122" y="2815627"/>
                  <a:pt x="5458967" y="2800859"/>
                  <a:pt x="5458967" y="2800859"/>
                </a:cubicBezTo>
                <a:cubicBezTo>
                  <a:pt x="5449122" y="2830394"/>
                  <a:pt x="5444202" y="2815627"/>
                  <a:pt x="5463892" y="2815627"/>
                </a:cubicBezTo>
                <a:cubicBezTo>
                  <a:pt x="5503271" y="2830394"/>
                  <a:pt x="5503271" y="2815627"/>
                  <a:pt x="5503271" y="2815627"/>
                </a:cubicBezTo>
                <a:cubicBezTo>
                  <a:pt x="5508193" y="2845161"/>
                  <a:pt x="5444202" y="2855005"/>
                  <a:pt x="5488502" y="2855005"/>
                </a:cubicBezTo>
                <a:cubicBezTo>
                  <a:pt x="5493426" y="2859928"/>
                  <a:pt x="5488502" y="2874695"/>
                  <a:pt x="5488502" y="2884540"/>
                </a:cubicBezTo>
                <a:cubicBezTo>
                  <a:pt x="5503271" y="2899309"/>
                  <a:pt x="5532805" y="2869773"/>
                  <a:pt x="5537728" y="2869773"/>
                </a:cubicBezTo>
                <a:lnTo>
                  <a:pt x="5547572" y="2899309"/>
                </a:lnTo>
                <a:cubicBezTo>
                  <a:pt x="5547572" y="2904231"/>
                  <a:pt x="5537728" y="2904231"/>
                  <a:pt x="5532805" y="2904231"/>
                </a:cubicBezTo>
                <a:cubicBezTo>
                  <a:pt x="5503271" y="2928843"/>
                  <a:pt x="5532805" y="2914076"/>
                  <a:pt x="5547572" y="2914076"/>
                </a:cubicBezTo>
                <a:cubicBezTo>
                  <a:pt x="5552494" y="2914076"/>
                  <a:pt x="5552494" y="2914076"/>
                  <a:pt x="5552494" y="2904231"/>
                </a:cubicBezTo>
                <a:lnTo>
                  <a:pt x="5567262" y="2904231"/>
                </a:lnTo>
                <a:cubicBezTo>
                  <a:pt x="5586951" y="2914076"/>
                  <a:pt x="5591874" y="2928843"/>
                  <a:pt x="5601718" y="2943610"/>
                </a:cubicBezTo>
                <a:cubicBezTo>
                  <a:pt x="5601718" y="2958377"/>
                  <a:pt x="5621408" y="2958377"/>
                  <a:pt x="5621408" y="2968222"/>
                </a:cubicBezTo>
                <a:cubicBezTo>
                  <a:pt x="5621408" y="2997756"/>
                  <a:pt x="5586951" y="2982989"/>
                  <a:pt x="5591874" y="3002679"/>
                </a:cubicBezTo>
                <a:cubicBezTo>
                  <a:pt x="5601718" y="3012524"/>
                  <a:pt x="5621408" y="2997756"/>
                  <a:pt x="5631252" y="2997756"/>
                </a:cubicBezTo>
                <a:lnTo>
                  <a:pt x="5631252" y="3002679"/>
                </a:lnTo>
                <a:cubicBezTo>
                  <a:pt x="5646022" y="3012524"/>
                  <a:pt x="5680478" y="2997756"/>
                  <a:pt x="5690323" y="3002679"/>
                </a:cubicBezTo>
                <a:lnTo>
                  <a:pt x="5675556" y="3012524"/>
                </a:lnTo>
                <a:cubicBezTo>
                  <a:pt x="5675556" y="3012524"/>
                  <a:pt x="5675556" y="3017446"/>
                  <a:pt x="5690323" y="3017446"/>
                </a:cubicBezTo>
                <a:cubicBezTo>
                  <a:pt x="5774004" y="3012524"/>
                  <a:pt x="5695246" y="3027291"/>
                  <a:pt x="5680478" y="3046980"/>
                </a:cubicBezTo>
                <a:cubicBezTo>
                  <a:pt x="5680478" y="3071592"/>
                  <a:pt x="5675556" y="3066670"/>
                  <a:pt x="5675556" y="3066670"/>
                </a:cubicBezTo>
                <a:cubicBezTo>
                  <a:pt x="5690323" y="3086359"/>
                  <a:pt x="5729702" y="3042058"/>
                  <a:pt x="5734624" y="3056825"/>
                </a:cubicBezTo>
                <a:cubicBezTo>
                  <a:pt x="5744469" y="3066670"/>
                  <a:pt x="5606640" y="3145430"/>
                  <a:pt x="5719858" y="3066670"/>
                </a:cubicBezTo>
                <a:cubicBezTo>
                  <a:pt x="5705090" y="3071592"/>
                  <a:pt x="5665712" y="3096206"/>
                  <a:pt x="5665712" y="3101126"/>
                </a:cubicBezTo>
                <a:cubicBezTo>
                  <a:pt x="5650944" y="3110973"/>
                  <a:pt x="5675556" y="3101126"/>
                  <a:pt x="5675556" y="3110973"/>
                </a:cubicBezTo>
                <a:cubicBezTo>
                  <a:pt x="5665712" y="3115896"/>
                  <a:pt x="5675556" y="3115896"/>
                  <a:pt x="5675556" y="3115896"/>
                </a:cubicBezTo>
                <a:cubicBezTo>
                  <a:pt x="5690323" y="3125740"/>
                  <a:pt x="5705090" y="3101126"/>
                  <a:pt x="5734624" y="3101126"/>
                </a:cubicBezTo>
                <a:cubicBezTo>
                  <a:pt x="5764158" y="3101126"/>
                  <a:pt x="5744469" y="3110973"/>
                  <a:pt x="5764158" y="3115896"/>
                </a:cubicBezTo>
                <a:cubicBezTo>
                  <a:pt x="5788770" y="3125740"/>
                  <a:pt x="5788770" y="3101126"/>
                  <a:pt x="5793693" y="3110973"/>
                </a:cubicBezTo>
                <a:cubicBezTo>
                  <a:pt x="5823227" y="3125740"/>
                  <a:pt x="5788770" y="3155274"/>
                  <a:pt x="5788770" y="3160197"/>
                </a:cubicBezTo>
                <a:cubicBezTo>
                  <a:pt x="5793693" y="3170042"/>
                  <a:pt x="5793693" y="3184809"/>
                  <a:pt x="5793693" y="3184809"/>
                </a:cubicBezTo>
                <a:cubicBezTo>
                  <a:pt x="5793693" y="3184809"/>
                  <a:pt x="5808460" y="3184809"/>
                  <a:pt x="5818307" y="3184809"/>
                </a:cubicBezTo>
                <a:cubicBezTo>
                  <a:pt x="5808460" y="3184809"/>
                  <a:pt x="5793693" y="3209421"/>
                  <a:pt x="5788770" y="3214343"/>
                </a:cubicBezTo>
                <a:lnTo>
                  <a:pt x="5749392" y="3229110"/>
                </a:lnTo>
                <a:cubicBezTo>
                  <a:pt x="5749392" y="3229110"/>
                  <a:pt x="5749392" y="3243877"/>
                  <a:pt x="5833072" y="3209421"/>
                </a:cubicBezTo>
                <a:cubicBezTo>
                  <a:pt x="5837996" y="3214343"/>
                  <a:pt x="5847841" y="3214343"/>
                  <a:pt x="5847841" y="3214343"/>
                </a:cubicBezTo>
                <a:cubicBezTo>
                  <a:pt x="5862608" y="3199576"/>
                  <a:pt x="5872453" y="3209421"/>
                  <a:pt x="5872453" y="3209421"/>
                </a:cubicBezTo>
                <a:cubicBezTo>
                  <a:pt x="5872453" y="3209421"/>
                  <a:pt x="5877376" y="3209421"/>
                  <a:pt x="5862608" y="3229110"/>
                </a:cubicBezTo>
                <a:cubicBezTo>
                  <a:pt x="5862608" y="3238955"/>
                  <a:pt x="5887220" y="3238955"/>
                  <a:pt x="5872453" y="3258644"/>
                </a:cubicBezTo>
                <a:cubicBezTo>
                  <a:pt x="5862608" y="3283256"/>
                  <a:pt x="5837996" y="3243877"/>
                  <a:pt x="5837996" y="3268489"/>
                </a:cubicBezTo>
                <a:cubicBezTo>
                  <a:pt x="5847841" y="3283256"/>
                  <a:pt x="5872453" y="3258644"/>
                  <a:pt x="5877376" y="3268489"/>
                </a:cubicBezTo>
                <a:cubicBezTo>
                  <a:pt x="5887220" y="3283256"/>
                  <a:pt x="5833072" y="3283256"/>
                  <a:pt x="5862608" y="3283256"/>
                </a:cubicBezTo>
                <a:cubicBezTo>
                  <a:pt x="5847841" y="3283256"/>
                  <a:pt x="5847841" y="3283256"/>
                  <a:pt x="5847841" y="3288181"/>
                </a:cubicBezTo>
                <a:cubicBezTo>
                  <a:pt x="5862608" y="3288181"/>
                  <a:pt x="5862608" y="3288181"/>
                  <a:pt x="5862608" y="3283256"/>
                </a:cubicBezTo>
                <a:cubicBezTo>
                  <a:pt x="5877376" y="3288181"/>
                  <a:pt x="5906910" y="3258644"/>
                  <a:pt x="5906910" y="3288181"/>
                </a:cubicBezTo>
                <a:cubicBezTo>
                  <a:pt x="5887220" y="3288181"/>
                  <a:pt x="5877376" y="3298025"/>
                  <a:pt x="5872453" y="3302948"/>
                </a:cubicBezTo>
                <a:cubicBezTo>
                  <a:pt x="5892142" y="3337404"/>
                  <a:pt x="5990590" y="3258644"/>
                  <a:pt x="5990590" y="3268489"/>
                </a:cubicBezTo>
                <a:cubicBezTo>
                  <a:pt x="6005357" y="3288181"/>
                  <a:pt x="5931522" y="3298025"/>
                  <a:pt x="5921676" y="3312793"/>
                </a:cubicBezTo>
                <a:cubicBezTo>
                  <a:pt x="5916754" y="3337404"/>
                  <a:pt x="5936444" y="3337404"/>
                  <a:pt x="5951211" y="3337404"/>
                </a:cubicBezTo>
                <a:cubicBezTo>
                  <a:pt x="5961056" y="3327560"/>
                  <a:pt x="5975822" y="3337404"/>
                  <a:pt x="5965978" y="3337404"/>
                </a:cubicBezTo>
                <a:cubicBezTo>
                  <a:pt x="5931522" y="3352171"/>
                  <a:pt x="5961056" y="3337404"/>
                  <a:pt x="5965978" y="3357094"/>
                </a:cubicBezTo>
                <a:cubicBezTo>
                  <a:pt x="5965978" y="3386628"/>
                  <a:pt x="5921676" y="3371861"/>
                  <a:pt x="5931522" y="3381706"/>
                </a:cubicBezTo>
                <a:cubicBezTo>
                  <a:pt x="5931522" y="3386628"/>
                  <a:pt x="5990590" y="3371861"/>
                  <a:pt x="6005357" y="3386628"/>
                </a:cubicBezTo>
                <a:cubicBezTo>
                  <a:pt x="6015202" y="3396473"/>
                  <a:pt x="5990590" y="3396473"/>
                  <a:pt x="5990590" y="3411240"/>
                </a:cubicBezTo>
                <a:cubicBezTo>
                  <a:pt x="6005357" y="3430929"/>
                  <a:pt x="6005357" y="3440774"/>
                  <a:pt x="6005357" y="3440774"/>
                </a:cubicBezTo>
                <a:cubicBezTo>
                  <a:pt x="5990590" y="3440774"/>
                  <a:pt x="5975822" y="3445696"/>
                  <a:pt x="5975822" y="3445696"/>
                </a:cubicBezTo>
                <a:cubicBezTo>
                  <a:pt x="5921676" y="3485078"/>
                  <a:pt x="5965978" y="3455541"/>
                  <a:pt x="5990590" y="3470308"/>
                </a:cubicBezTo>
                <a:cubicBezTo>
                  <a:pt x="6015202" y="3480155"/>
                  <a:pt x="5980748" y="3485078"/>
                  <a:pt x="6020124" y="3485078"/>
                </a:cubicBezTo>
                <a:cubicBezTo>
                  <a:pt x="6029971" y="3480155"/>
                  <a:pt x="6034894" y="3480155"/>
                  <a:pt x="6034894" y="3480155"/>
                </a:cubicBezTo>
                <a:cubicBezTo>
                  <a:pt x="6059505" y="3480155"/>
                  <a:pt x="6064428" y="3485078"/>
                  <a:pt x="6074270" y="3485078"/>
                </a:cubicBezTo>
                <a:lnTo>
                  <a:pt x="6108729" y="3470308"/>
                </a:lnTo>
                <a:cubicBezTo>
                  <a:pt x="6108729" y="3470308"/>
                  <a:pt x="6123496" y="3485078"/>
                  <a:pt x="6103806" y="3499845"/>
                </a:cubicBezTo>
                <a:cubicBezTo>
                  <a:pt x="6064428" y="3514612"/>
                  <a:pt x="6118574" y="3514612"/>
                  <a:pt x="6123496" y="3499845"/>
                </a:cubicBezTo>
                <a:cubicBezTo>
                  <a:pt x="6118574" y="3514612"/>
                  <a:pt x="6079194" y="3524457"/>
                  <a:pt x="6064428" y="3544146"/>
                </a:cubicBezTo>
                <a:cubicBezTo>
                  <a:pt x="6059505" y="3544146"/>
                  <a:pt x="6074270" y="3553991"/>
                  <a:pt x="6074270" y="3568758"/>
                </a:cubicBezTo>
                <a:cubicBezTo>
                  <a:pt x="6064428" y="3568758"/>
                  <a:pt x="6034894" y="3588447"/>
                  <a:pt x="6034894" y="3583525"/>
                </a:cubicBezTo>
                <a:cubicBezTo>
                  <a:pt x="6034894" y="3583525"/>
                  <a:pt x="6049660" y="3598292"/>
                  <a:pt x="6074270" y="3583525"/>
                </a:cubicBezTo>
                <a:cubicBezTo>
                  <a:pt x="6059505" y="3613059"/>
                  <a:pt x="6064428" y="3613059"/>
                  <a:pt x="6064428" y="3613059"/>
                </a:cubicBezTo>
                <a:cubicBezTo>
                  <a:pt x="6049660" y="3627826"/>
                  <a:pt x="6005357" y="3627826"/>
                  <a:pt x="5990590" y="3637671"/>
                </a:cubicBezTo>
                <a:cubicBezTo>
                  <a:pt x="5980748" y="3642593"/>
                  <a:pt x="6005357" y="3657361"/>
                  <a:pt x="6005357" y="3642593"/>
                </a:cubicBezTo>
                <a:cubicBezTo>
                  <a:pt x="6005357" y="3642593"/>
                  <a:pt x="6005357" y="3657361"/>
                  <a:pt x="5980748" y="3672128"/>
                </a:cubicBezTo>
                <a:cubicBezTo>
                  <a:pt x="5980748" y="3672128"/>
                  <a:pt x="5975822" y="3672128"/>
                  <a:pt x="5975822" y="3686897"/>
                </a:cubicBezTo>
                <a:cubicBezTo>
                  <a:pt x="5961056" y="3696742"/>
                  <a:pt x="5921676" y="3696742"/>
                  <a:pt x="5916754" y="3696742"/>
                </a:cubicBezTo>
                <a:cubicBezTo>
                  <a:pt x="5975822" y="3667205"/>
                  <a:pt x="5936444" y="3681972"/>
                  <a:pt x="5887220" y="3696742"/>
                </a:cubicBezTo>
                <a:cubicBezTo>
                  <a:pt x="5818307" y="3726276"/>
                  <a:pt x="5719858" y="3765655"/>
                  <a:pt x="5675556" y="3770577"/>
                </a:cubicBezTo>
                <a:cubicBezTo>
                  <a:pt x="5665712" y="3770577"/>
                  <a:pt x="5646022" y="3770577"/>
                  <a:pt x="5636177" y="3770577"/>
                </a:cubicBezTo>
                <a:cubicBezTo>
                  <a:pt x="5508193" y="3809956"/>
                  <a:pt x="5390054" y="3849335"/>
                  <a:pt x="5252228" y="3883794"/>
                </a:cubicBezTo>
                <a:cubicBezTo>
                  <a:pt x="5050408" y="3937940"/>
                  <a:pt x="4833820" y="4011776"/>
                  <a:pt x="4617233" y="4070844"/>
                </a:cubicBezTo>
                <a:cubicBezTo>
                  <a:pt x="4390802" y="4139760"/>
                  <a:pt x="4164371" y="4198828"/>
                  <a:pt x="3967474" y="4262819"/>
                </a:cubicBezTo>
                <a:cubicBezTo>
                  <a:pt x="3923172" y="4267741"/>
                  <a:pt x="3869026" y="4292355"/>
                  <a:pt x="3834568" y="4267741"/>
                </a:cubicBezTo>
                <a:cubicBezTo>
                  <a:pt x="3770577" y="4282511"/>
                  <a:pt x="3677052" y="4326812"/>
                  <a:pt x="3608137" y="4341579"/>
                </a:cubicBezTo>
                <a:cubicBezTo>
                  <a:pt x="3583525" y="4351424"/>
                  <a:pt x="3519534" y="4380958"/>
                  <a:pt x="3539223" y="4356346"/>
                </a:cubicBezTo>
                <a:cubicBezTo>
                  <a:pt x="3440774" y="4380958"/>
                  <a:pt x="3376783" y="4400647"/>
                  <a:pt x="3293103" y="4425259"/>
                </a:cubicBezTo>
                <a:cubicBezTo>
                  <a:pt x="3096206" y="4489252"/>
                  <a:pt x="2899309" y="4538476"/>
                  <a:pt x="2682720" y="4582777"/>
                </a:cubicBezTo>
                <a:cubicBezTo>
                  <a:pt x="2800859" y="4553243"/>
                  <a:pt x="2914076" y="4523709"/>
                  <a:pt x="3037135" y="4494175"/>
                </a:cubicBezTo>
                <a:cubicBezTo>
                  <a:pt x="3056825" y="4489252"/>
                  <a:pt x="3199576" y="4440026"/>
                  <a:pt x="3120818" y="4454793"/>
                </a:cubicBezTo>
                <a:cubicBezTo>
                  <a:pt x="3120818" y="4454793"/>
                  <a:pt x="3081439" y="4469561"/>
                  <a:pt x="3007601" y="4494175"/>
                </a:cubicBezTo>
                <a:cubicBezTo>
                  <a:pt x="2987911" y="4494175"/>
                  <a:pt x="2963300" y="4494175"/>
                  <a:pt x="2938688" y="4499097"/>
                </a:cubicBezTo>
                <a:lnTo>
                  <a:pt x="2909154" y="4504019"/>
                </a:lnTo>
                <a:lnTo>
                  <a:pt x="2943610" y="4494175"/>
                </a:lnTo>
                <a:cubicBezTo>
                  <a:pt x="2997756" y="4479405"/>
                  <a:pt x="3022368" y="4479405"/>
                  <a:pt x="3056825" y="4454793"/>
                </a:cubicBezTo>
                <a:cubicBezTo>
                  <a:pt x="2756558" y="4533554"/>
                  <a:pt x="2441522" y="4622156"/>
                  <a:pt x="2096952" y="4651690"/>
                </a:cubicBezTo>
                <a:cubicBezTo>
                  <a:pt x="2057573" y="4666458"/>
                  <a:pt x="2008349" y="4676302"/>
                  <a:pt x="1968970" y="4666458"/>
                </a:cubicBezTo>
                <a:cubicBezTo>
                  <a:pt x="1944358" y="4666458"/>
                  <a:pt x="2028038" y="4651690"/>
                  <a:pt x="2042806" y="4651690"/>
                </a:cubicBezTo>
                <a:cubicBezTo>
                  <a:pt x="2224935" y="4636923"/>
                  <a:pt x="2441522" y="4592622"/>
                  <a:pt x="2608885" y="4553243"/>
                </a:cubicBezTo>
                <a:cubicBezTo>
                  <a:pt x="2608885" y="4553243"/>
                  <a:pt x="2697490" y="4533554"/>
                  <a:pt x="2613807" y="4548321"/>
                </a:cubicBezTo>
                <a:cubicBezTo>
                  <a:pt x="2530127" y="4553243"/>
                  <a:pt x="2638419" y="4548321"/>
                  <a:pt x="2515360" y="4568010"/>
                </a:cubicBezTo>
                <a:cubicBezTo>
                  <a:pt x="2421832" y="4592622"/>
                  <a:pt x="2284004" y="4617234"/>
                  <a:pt x="2185556" y="4627079"/>
                </a:cubicBezTo>
                <a:cubicBezTo>
                  <a:pt x="2082187" y="4641846"/>
                  <a:pt x="1924669" y="4651690"/>
                  <a:pt x="1845909" y="4666458"/>
                </a:cubicBezTo>
                <a:cubicBezTo>
                  <a:pt x="1772073" y="4666458"/>
                  <a:pt x="1683468" y="4686149"/>
                  <a:pt x="1624400" y="4676302"/>
                </a:cubicBezTo>
                <a:cubicBezTo>
                  <a:pt x="1614555" y="4676302"/>
                  <a:pt x="1599788" y="4666458"/>
                  <a:pt x="1585021" y="4666458"/>
                </a:cubicBezTo>
                <a:cubicBezTo>
                  <a:pt x="1570254" y="4666458"/>
                  <a:pt x="1540720" y="4676302"/>
                  <a:pt x="1525952" y="4666458"/>
                </a:cubicBezTo>
                <a:lnTo>
                  <a:pt x="1540720" y="4651690"/>
                </a:lnTo>
                <a:cubicBezTo>
                  <a:pt x="1525952" y="4641846"/>
                  <a:pt x="1516108" y="4641846"/>
                  <a:pt x="1516108" y="4641846"/>
                </a:cubicBezTo>
                <a:cubicBezTo>
                  <a:pt x="1481649" y="4636923"/>
                  <a:pt x="1442270" y="4636923"/>
                  <a:pt x="1417658" y="4627079"/>
                </a:cubicBezTo>
                <a:cubicBezTo>
                  <a:pt x="1343823" y="4592622"/>
                  <a:pt x="1471804" y="4636923"/>
                  <a:pt x="1481649" y="4636923"/>
                </a:cubicBezTo>
                <a:cubicBezTo>
                  <a:pt x="1501338" y="4627079"/>
                  <a:pt x="1466882" y="4627079"/>
                  <a:pt x="1481649" y="4612311"/>
                </a:cubicBezTo>
                <a:lnTo>
                  <a:pt x="1511183" y="4597544"/>
                </a:lnTo>
                <a:cubicBezTo>
                  <a:pt x="1511183" y="4597544"/>
                  <a:pt x="1516108" y="4597544"/>
                  <a:pt x="1516108" y="4612311"/>
                </a:cubicBezTo>
                <a:cubicBezTo>
                  <a:pt x="1525952" y="4597544"/>
                  <a:pt x="1516108" y="4592622"/>
                  <a:pt x="1525952" y="4592622"/>
                </a:cubicBezTo>
                <a:cubicBezTo>
                  <a:pt x="1540720" y="4592622"/>
                  <a:pt x="1540720" y="4597544"/>
                  <a:pt x="1540720" y="4597544"/>
                </a:cubicBezTo>
                <a:cubicBezTo>
                  <a:pt x="1560409" y="4597544"/>
                  <a:pt x="1570254" y="4612311"/>
                  <a:pt x="1575176" y="4612311"/>
                </a:cubicBezTo>
                <a:cubicBezTo>
                  <a:pt x="1585021" y="4612311"/>
                  <a:pt x="1614555" y="4597544"/>
                  <a:pt x="1585021" y="4597544"/>
                </a:cubicBezTo>
                <a:cubicBezTo>
                  <a:pt x="1653934" y="4597544"/>
                  <a:pt x="1781918" y="4607389"/>
                  <a:pt x="1855753" y="4597544"/>
                </a:cubicBezTo>
                <a:cubicBezTo>
                  <a:pt x="1988660" y="4577855"/>
                  <a:pt x="2151100" y="4553243"/>
                  <a:pt x="2284004" y="4538476"/>
                </a:cubicBezTo>
                <a:cubicBezTo>
                  <a:pt x="2308616" y="4533554"/>
                  <a:pt x="2436599" y="4508942"/>
                  <a:pt x="2436599" y="4499097"/>
                </a:cubicBezTo>
                <a:cubicBezTo>
                  <a:pt x="2441522" y="4494175"/>
                  <a:pt x="2352919" y="4523709"/>
                  <a:pt x="2367686" y="4508942"/>
                </a:cubicBezTo>
                <a:cubicBezTo>
                  <a:pt x="2323385" y="4523709"/>
                  <a:pt x="2269237" y="4538476"/>
                  <a:pt x="2279081" y="4523709"/>
                </a:cubicBezTo>
                <a:cubicBezTo>
                  <a:pt x="2323385" y="4533554"/>
                  <a:pt x="2298771" y="4499097"/>
                  <a:pt x="2279081" y="4523709"/>
                </a:cubicBezTo>
                <a:cubicBezTo>
                  <a:pt x="2254470" y="4523709"/>
                  <a:pt x="2210168" y="4533554"/>
                  <a:pt x="2185556" y="4538476"/>
                </a:cubicBezTo>
                <a:cubicBezTo>
                  <a:pt x="2170789" y="4538476"/>
                  <a:pt x="2141255" y="4538476"/>
                  <a:pt x="2170789" y="4533554"/>
                </a:cubicBezTo>
                <a:cubicBezTo>
                  <a:pt x="2338152" y="4494175"/>
                  <a:pt x="2480901" y="4469561"/>
                  <a:pt x="2628574" y="4435104"/>
                </a:cubicBezTo>
                <a:lnTo>
                  <a:pt x="2648264" y="4430182"/>
                </a:lnTo>
                <a:lnTo>
                  <a:pt x="2613807" y="4435104"/>
                </a:lnTo>
                <a:cubicBezTo>
                  <a:pt x="2426755" y="4469561"/>
                  <a:pt x="2210168" y="4523709"/>
                  <a:pt x="2028038" y="4548321"/>
                </a:cubicBezTo>
                <a:cubicBezTo>
                  <a:pt x="1855753" y="4568010"/>
                  <a:pt x="1703158" y="4592622"/>
                  <a:pt x="1516108" y="4582777"/>
                </a:cubicBezTo>
                <a:cubicBezTo>
                  <a:pt x="1501338" y="4577855"/>
                  <a:pt x="1412736" y="4568010"/>
                  <a:pt x="1417658" y="4553243"/>
                </a:cubicBezTo>
                <a:cubicBezTo>
                  <a:pt x="1432425" y="4538476"/>
                  <a:pt x="1560409" y="4597544"/>
                  <a:pt x="1585021" y="4577855"/>
                </a:cubicBezTo>
                <a:lnTo>
                  <a:pt x="1511183" y="4568010"/>
                </a:lnTo>
                <a:cubicBezTo>
                  <a:pt x="1486571" y="4568010"/>
                  <a:pt x="1471804" y="4548321"/>
                  <a:pt x="1457037" y="4538476"/>
                </a:cubicBezTo>
                <a:cubicBezTo>
                  <a:pt x="1417658" y="4533554"/>
                  <a:pt x="1368434" y="4533554"/>
                  <a:pt x="1338900" y="4508942"/>
                </a:cubicBezTo>
                <a:cubicBezTo>
                  <a:pt x="1338900" y="4499097"/>
                  <a:pt x="1343823" y="4494175"/>
                  <a:pt x="1338900" y="4484330"/>
                </a:cubicBezTo>
                <a:cubicBezTo>
                  <a:pt x="1338900" y="4484330"/>
                  <a:pt x="1338900" y="4469561"/>
                  <a:pt x="1299519" y="4454793"/>
                </a:cubicBezTo>
                <a:cubicBezTo>
                  <a:pt x="1299519" y="4449871"/>
                  <a:pt x="1314288" y="4425259"/>
                  <a:pt x="1299519" y="4395725"/>
                </a:cubicBezTo>
                <a:cubicBezTo>
                  <a:pt x="1299519" y="4380958"/>
                  <a:pt x="1284752" y="4356346"/>
                  <a:pt x="1274907" y="4351424"/>
                </a:cubicBezTo>
                <a:cubicBezTo>
                  <a:pt x="1289674" y="4336657"/>
                  <a:pt x="1284752" y="4336657"/>
                  <a:pt x="1284752" y="4336657"/>
                </a:cubicBezTo>
                <a:cubicBezTo>
                  <a:pt x="1284752" y="4312045"/>
                  <a:pt x="1255218" y="4307122"/>
                  <a:pt x="1245373" y="4297278"/>
                </a:cubicBezTo>
                <a:cubicBezTo>
                  <a:pt x="1245373" y="4282511"/>
                  <a:pt x="1255218" y="4267741"/>
                  <a:pt x="1255218" y="4262819"/>
                </a:cubicBezTo>
                <a:cubicBezTo>
                  <a:pt x="1255218" y="4252974"/>
                  <a:pt x="1240450" y="4213595"/>
                  <a:pt x="1230606" y="4208673"/>
                </a:cubicBezTo>
                <a:cubicBezTo>
                  <a:pt x="1230606" y="4198828"/>
                  <a:pt x="1245373" y="4193906"/>
                  <a:pt x="1245373" y="4184061"/>
                </a:cubicBezTo>
                <a:cubicBezTo>
                  <a:pt x="1240450" y="4169294"/>
                  <a:pt x="1215839" y="4169294"/>
                  <a:pt x="1201072" y="4164371"/>
                </a:cubicBezTo>
                <a:cubicBezTo>
                  <a:pt x="1196149" y="4149604"/>
                  <a:pt x="1225683" y="4110225"/>
                  <a:pt x="1215839" y="4085613"/>
                </a:cubicBezTo>
                <a:cubicBezTo>
                  <a:pt x="1201072" y="4056077"/>
                  <a:pt x="1171537" y="4026543"/>
                  <a:pt x="1156770" y="4011776"/>
                </a:cubicBezTo>
                <a:cubicBezTo>
                  <a:pt x="1156770" y="3997009"/>
                  <a:pt x="1171537" y="3967474"/>
                  <a:pt x="1156770" y="3952707"/>
                </a:cubicBezTo>
                <a:cubicBezTo>
                  <a:pt x="1156770" y="3923173"/>
                  <a:pt x="1132158" y="3908406"/>
                  <a:pt x="1127236" y="3878872"/>
                </a:cubicBezTo>
                <a:cubicBezTo>
                  <a:pt x="1127236" y="3869027"/>
                  <a:pt x="1132158" y="3864102"/>
                  <a:pt x="1127236" y="3854258"/>
                </a:cubicBezTo>
                <a:cubicBezTo>
                  <a:pt x="1127236" y="3829646"/>
                  <a:pt x="1102622" y="3824723"/>
                  <a:pt x="1102622" y="3809956"/>
                </a:cubicBezTo>
                <a:cubicBezTo>
                  <a:pt x="1102622" y="3800112"/>
                  <a:pt x="1102622" y="3800112"/>
                  <a:pt x="1102622" y="3785344"/>
                </a:cubicBezTo>
                <a:cubicBezTo>
                  <a:pt x="1102622" y="3785344"/>
                  <a:pt x="1102622" y="3770577"/>
                  <a:pt x="1097700" y="3736121"/>
                </a:cubicBezTo>
                <a:cubicBezTo>
                  <a:pt x="1087855" y="3686897"/>
                  <a:pt x="1073088" y="3681972"/>
                  <a:pt x="1058321" y="3657361"/>
                </a:cubicBezTo>
                <a:cubicBezTo>
                  <a:pt x="1053398" y="3622904"/>
                  <a:pt x="1053398" y="3583525"/>
                  <a:pt x="1043554" y="3553991"/>
                </a:cubicBezTo>
                <a:cubicBezTo>
                  <a:pt x="1038631" y="3539224"/>
                  <a:pt x="1004175" y="3529379"/>
                  <a:pt x="1004175" y="3514612"/>
                </a:cubicBezTo>
                <a:cubicBezTo>
                  <a:pt x="1004175" y="3499845"/>
                  <a:pt x="1014019" y="3494922"/>
                  <a:pt x="1014019" y="3485078"/>
                </a:cubicBezTo>
                <a:cubicBezTo>
                  <a:pt x="1014019" y="3480155"/>
                  <a:pt x="984485" y="3430929"/>
                  <a:pt x="974640" y="3411240"/>
                </a:cubicBezTo>
                <a:cubicBezTo>
                  <a:pt x="974640" y="3411240"/>
                  <a:pt x="974640" y="3401395"/>
                  <a:pt x="959873" y="3396473"/>
                </a:cubicBezTo>
                <a:cubicBezTo>
                  <a:pt x="959873" y="3396473"/>
                  <a:pt x="959873" y="3386628"/>
                  <a:pt x="974640" y="3381706"/>
                </a:cubicBezTo>
                <a:cubicBezTo>
                  <a:pt x="959873" y="3371861"/>
                  <a:pt x="945106" y="3371861"/>
                  <a:pt x="945106" y="3342327"/>
                </a:cubicBezTo>
                <a:cubicBezTo>
                  <a:pt x="940184" y="3327560"/>
                  <a:pt x="959873" y="3268489"/>
                  <a:pt x="940184" y="3298025"/>
                </a:cubicBezTo>
                <a:cubicBezTo>
                  <a:pt x="910650" y="3327560"/>
                  <a:pt x="930339" y="3268489"/>
                  <a:pt x="940184" y="3268489"/>
                </a:cubicBezTo>
                <a:lnTo>
                  <a:pt x="954951" y="3283256"/>
                </a:lnTo>
                <a:cubicBezTo>
                  <a:pt x="954951" y="3283256"/>
                  <a:pt x="959873" y="3258644"/>
                  <a:pt x="945106" y="3258644"/>
                </a:cubicBezTo>
                <a:cubicBezTo>
                  <a:pt x="945106" y="3253722"/>
                  <a:pt x="974640" y="3253722"/>
                  <a:pt x="959873" y="3243877"/>
                </a:cubicBezTo>
                <a:cubicBezTo>
                  <a:pt x="959873" y="3243877"/>
                  <a:pt x="954951" y="3238955"/>
                  <a:pt x="846657" y="3209421"/>
                </a:cubicBezTo>
                <a:cubicBezTo>
                  <a:pt x="748209" y="3199576"/>
                  <a:pt x="895880" y="3209421"/>
                  <a:pt x="900803" y="3199576"/>
                </a:cubicBezTo>
                <a:cubicBezTo>
                  <a:pt x="758054" y="3189731"/>
                  <a:pt x="856501" y="3189731"/>
                  <a:pt x="856501" y="3189731"/>
                </a:cubicBezTo>
                <a:cubicBezTo>
                  <a:pt x="959873" y="3189731"/>
                  <a:pt x="846657" y="3184809"/>
                  <a:pt x="802355" y="3170042"/>
                </a:cubicBezTo>
                <a:cubicBezTo>
                  <a:pt x="802355" y="3170042"/>
                  <a:pt x="797433" y="3160197"/>
                  <a:pt x="772821" y="3155274"/>
                </a:cubicBezTo>
                <a:cubicBezTo>
                  <a:pt x="748209" y="3155274"/>
                  <a:pt x="743287" y="3155274"/>
                  <a:pt x="698983" y="3155274"/>
                </a:cubicBezTo>
                <a:cubicBezTo>
                  <a:pt x="605458" y="3150352"/>
                  <a:pt x="482397" y="3125740"/>
                  <a:pt x="403639" y="3101126"/>
                </a:cubicBezTo>
                <a:cubicBezTo>
                  <a:pt x="374105" y="3091284"/>
                  <a:pt x="334726" y="3056825"/>
                  <a:pt x="383949" y="3086359"/>
                </a:cubicBezTo>
                <a:cubicBezTo>
                  <a:pt x="418406" y="3101126"/>
                  <a:pt x="383949" y="3086359"/>
                  <a:pt x="457785" y="3110973"/>
                </a:cubicBezTo>
                <a:cubicBezTo>
                  <a:pt x="516853" y="3115896"/>
                  <a:pt x="590691" y="3140507"/>
                  <a:pt x="659604" y="3140507"/>
                </a:cubicBezTo>
                <a:cubicBezTo>
                  <a:pt x="689138" y="3140507"/>
                  <a:pt x="841734" y="3155274"/>
                  <a:pt x="748209" y="3140507"/>
                </a:cubicBezTo>
                <a:cubicBezTo>
                  <a:pt x="689138" y="3125740"/>
                  <a:pt x="630070" y="3115896"/>
                  <a:pt x="566079" y="3106051"/>
                </a:cubicBezTo>
                <a:lnTo>
                  <a:pt x="526700" y="3101126"/>
                </a:lnTo>
                <a:lnTo>
                  <a:pt x="556235" y="3101126"/>
                </a:lnTo>
                <a:cubicBezTo>
                  <a:pt x="561157" y="3101126"/>
                  <a:pt x="561157" y="3096206"/>
                  <a:pt x="556235" y="3096206"/>
                </a:cubicBezTo>
                <a:cubicBezTo>
                  <a:pt x="526700" y="3086359"/>
                  <a:pt x="487319" y="3071592"/>
                  <a:pt x="472552" y="3056825"/>
                </a:cubicBezTo>
                <a:cubicBezTo>
                  <a:pt x="526700" y="3071592"/>
                  <a:pt x="615303" y="3101126"/>
                  <a:pt x="669449" y="3096206"/>
                </a:cubicBezTo>
                <a:cubicBezTo>
                  <a:pt x="689138" y="3096206"/>
                  <a:pt x="689138" y="3086359"/>
                  <a:pt x="698983" y="3086359"/>
                </a:cubicBezTo>
                <a:cubicBezTo>
                  <a:pt x="713750" y="3086359"/>
                  <a:pt x="748209" y="3096206"/>
                  <a:pt x="758054" y="3086359"/>
                </a:cubicBezTo>
                <a:cubicBezTo>
                  <a:pt x="758054" y="3086359"/>
                  <a:pt x="767899" y="3071592"/>
                  <a:pt x="743287" y="3066670"/>
                </a:cubicBezTo>
                <a:cubicBezTo>
                  <a:pt x="689138" y="3056825"/>
                  <a:pt x="659604" y="3046980"/>
                  <a:pt x="571002" y="3042058"/>
                </a:cubicBezTo>
                <a:cubicBezTo>
                  <a:pt x="482397" y="3017446"/>
                  <a:pt x="334726" y="3017446"/>
                  <a:pt x="319956" y="2958377"/>
                </a:cubicBezTo>
                <a:cubicBezTo>
                  <a:pt x="319956" y="2953455"/>
                  <a:pt x="334726" y="2958377"/>
                  <a:pt x="344571" y="2953455"/>
                </a:cubicBezTo>
                <a:cubicBezTo>
                  <a:pt x="344571" y="2918999"/>
                  <a:pt x="290422" y="2899309"/>
                  <a:pt x="290422" y="2884540"/>
                </a:cubicBezTo>
                <a:cubicBezTo>
                  <a:pt x="285500" y="2874695"/>
                  <a:pt x="305189" y="2874695"/>
                  <a:pt x="305189" y="2869773"/>
                </a:cubicBezTo>
                <a:cubicBezTo>
                  <a:pt x="305189" y="2859928"/>
                  <a:pt x="285500" y="2869773"/>
                  <a:pt x="285500" y="2855005"/>
                </a:cubicBezTo>
                <a:cubicBezTo>
                  <a:pt x="285500" y="2845161"/>
                  <a:pt x="290422" y="2830394"/>
                  <a:pt x="290422" y="2815627"/>
                </a:cubicBezTo>
                <a:cubicBezTo>
                  <a:pt x="285500" y="2810704"/>
                  <a:pt x="285500" y="2800859"/>
                  <a:pt x="285500" y="2800859"/>
                </a:cubicBezTo>
                <a:cubicBezTo>
                  <a:pt x="290422" y="2795937"/>
                  <a:pt x="295345" y="2786092"/>
                  <a:pt x="295345" y="2786092"/>
                </a:cubicBezTo>
                <a:lnTo>
                  <a:pt x="290422" y="2761480"/>
                </a:lnTo>
                <a:lnTo>
                  <a:pt x="305189" y="2766403"/>
                </a:lnTo>
                <a:cubicBezTo>
                  <a:pt x="315034" y="2756558"/>
                  <a:pt x="280577" y="2731946"/>
                  <a:pt x="275655" y="2731946"/>
                </a:cubicBezTo>
                <a:cubicBezTo>
                  <a:pt x="231354" y="2702410"/>
                  <a:pt x="260888" y="2717179"/>
                  <a:pt x="260888" y="2672876"/>
                </a:cubicBezTo>
                <a:cubicBezTo>
                  <a:pt x="260888" y="2667953"/>
                  <a:pt x="246121" y="2667953"/>
                  <a:pt x="246121" y="2643341"/>
                </a:cubicBezTo>
                <a:cubicBezTo>
                  <a:pt x="241199" y="2628574"/>
                  <a:pt x="246121" y="2599040"/>
                  <a:pt x="246121" y="2589195"/>
                </a:cubicBezTo>
                <a:cubicBezTo>
                  <a:pt x="246121" y="2574428"/>
                  <a:pt x="226431" y="2569506"/>
                  <a:pt x="216587" y="2559661"/>
                </a:cubicBezTo>
                <a:cubicBezTo>
                  <a:pt x="216587" y="2544894"/>
                  <a:pt x="226431" y="2544894"/>
                  <a:pt x="226431" y="2530127"/>
                </a:cubicBezTo>
                <a:cubicBezTo>
                  <a:pt x="226431" y="2530127"/>
                  <a:pt x="231354" y="2530127"/>
                  <a:pt x="226431" y="2520282"/>
                </a:cubicBezTo>
                <a:cubicBezTo>
                  <a:pt x="226431" y="2515360"/>
                  <a:pt x="231354" y="2515360"/>
                  <a:pt x="231354" y="2500593"/>
                </a:cubicBezTo>
                <a:cubicBezTo>
                  <a:pt x="231354" y="2490746"/>
                  <a:pt x="226431" y="2500593"/>
                  <a:pt x="216587" y="2485823"/>
                </a:cubicBezTo>
                <a:cubicBezTo>
                  <a:pt x="216587" y="2475979"/>
                  <a:pt x="216587" y="2471056"/>
                  <a:pt x="216587" y="2456289"/>
                </a:cubicBezTo>
                <a:cubicBezTo>
                  <a:pt x="211664" y="2446444"/>
                  <a:pt x="187052" y="2431677"/>
                  <a:pt x="187052" y="2426755"/>
                </a:cubicBezTo>
                <a:cubicBezTo>
                  <a:pt x="187052" y="2402143"/>
                  <a:pt x="211664" y="2402143"/>
                  <a:pt x="211664" y="2392298"/>
                </a:cubicBezTo>
                <a:cubicBezTo>
                  <a:pt x="211664" y="2387376"/>
                  <a:pt x="177208" y="2347997"/>
                  <a:pt x="172285" y="2347997"/>
                </a:cubicBezTo>
                <a:cubicBezTo>
                  <a:pt x="172285" y="2333230"/>
                  <a:pt x="177208" y="2328308"/>
                  <a:pt x="177208" y="2313538"/>
                </a:cubicBezTo>
                <a:cubicBezTo>
                  <a:pt x="177208" y="2303696"/>
                  <a:pt x="172285" y="2288926"/>
                  <a:pt x="162441" y="2274159"/>
                </a:cubicBezTo>
                <a:lnTo>
                  <a:pt x="172285" y="2249547"/>
                </a:lnTo>
                <a:cubicBezTo>
                  <a:pt x="162441" y="2229858"/>
                  <a:pt x="142751" y="2190479"/>
                  <a:pt x="142751" y="2170789"/>
                </a:cubicBezTo>
                <a:cubicBezTo>
                  <a:pt x="132906" y="2156022"/>
                  <a:pt x="142751" y="2146178"/>
                  <a:pt x="142751" y="2141256"/>
                </a:cubicBezTo>
                <a:cubicBezTo>
                  <a:pt x="142751" y="2141256"/>
                  <a:pt x="142751" y="2146178"/>
                  <a:pt x="118137" y="2131411"/>
                </a:cubicBezTo>
                <a:cubicBezTo>
                  <a:pt x="118137" y="2106799"/>
                  <a:pt x="132906" y="2092029"/>
                  <a:pt x="132906" y="2087107"/>
                </a:cubicBezTo>
                <a:cubicBezTo>
                  <a:pt x="132906" y="2087107"/>
                  <a:pt x="132906" y="2072340"/>
                  <a:pt x="118137" y="2047728"/>
                </a:cubicBezTo>
                <a:cubicBezTo>
                  <a:pt x="103370" y="2028039"/>
                  <a:pt x="103370" y="2018194"/>
                  <a:pt x="103370" y="2003427"/>
                </a:cubicBezTo>
                <a:cubicBezTo>
                  <a:pt x="103370" y="2013271"/>
                  <a:pt x="88603" y="2018194"/>
                  <a:pt x="88603" y="2003427"/>
                </a:cubicBezTo>
                <a:lnTo>
                  <a:pt x="98448" y="1993582"/>
                </a:lnTo>
                <a:cubicBezTo>
                  <a:pt x="98448" y="1973893"/>
                  <a:pt x="73836" y="1973893"/>
                  <a:pt x="68913" y="1949281"/>
                </a:cubicBezTo>
                <a:cubicBezTo>
                  <a:pt x="68913" y="1929591"/>
                  <a:pt x="83680" y="1949281"/>
                  <a:pt x="88603" y="1929591"/>
                </a:cubicBezTo>
                <a:cubicBezTo>
                  <a:pt x="83680" y="1944358"/>
                  <a:pt x="83680" y="1865598"/>
                  <a:pt x="83680" y="1875443"/>
                </a:cubicBezTo>
                <a:cubicBezTo>
                  <a:pt x="83680" y="1860676"/>
                  <a:pt x="73836" y="1865598"/>
                  <a:pt x="68913" y="1850831"/>
                </a:cubicBezTo>
                <a:lnTo>
                  <a:pt x="34457" y="1806530"/>
                </a:lnTo>
                <a:cubicBezTo>
                  <a:pt x="34457" y="1801607"/>
                  <a:pt x="49224" y="1786840"/>
                  <a:pt x="44302" y="1776996"/>
                </a:cubicBezTo>
                <a:cubicBezTo>
                  <a:pt x="44302" y="1762229"/>
                  <a:pt x="19690" y="1757306"/>
                  <a:pt x="19690" y="1742539"/>
                </a:cubicBezTo>
                <a:cubicBezTo>
                  <a:pt x="44302" y="1673624"/>
                  <a:pt x="29534" y="1673624"/>
                  <a:pt x="29534" y="1673624"/>
                </a:cubicBezTo>
                <a:cubicBezTo>
                  <a:pt x="4923" y="1673624"/>
                  <a:pt x="19690" y="1678546"/>
                  <a:pt x="19690" y="1688391"/>
                </a:cubicBezTo>
                <a:cubicBezTo>
                  <a:pt x="4923" y="1722850"/>
                  <a:pt x="0" y="1717927"/>
                  <a:pt x="0" y="1688391"/>
                </a:cubicBezTo>
                <a:cubicBezTo>
                  <a:pt x="4923" y="1663779"/>
                  <a:pt x="19690" y="1678546"/>
                  <a:pt x="34457" y="1663779"/>
                </a:cubicBezTo>
                <a:cubicBezTo>
                  <a:pt x="44302" y="1658857"/>
                  <a:pt x="34457" y="1658857"/>
                  <a:pt x="44302" y="1634245"/>
                </a:cubicBezTo>
                <a:cubicBezTo>
                  <a:pt x="44302" y="1629322"/>
                  <a:pt x="83680" y="1589943"/>
                  <a:pt x="88603" y="1580099"/>
                </a:cubicBezTo>
                <a:cubicBezTo>
                  <a:pt x="127984" y="1565332"/>
                  <a:pt x="142751" y="1575176"/>
                  <a:pt x="118137" y="1580099"/>
                </a:cubicBezTo>
                <a:cubicBezTo>
                  <a:pt x="88603" y="1614555"/>
                  <a:pt x="73836" y="1639167"/>
                  <a:pt x="118137" y="1614555"/>
                </a:cubicBezTo>
                <a:cubicBezTo>
                  <a:pt x="211664" y="1560409"/>
                  <a:pt x="275655" y="1535797"/>
                  <a:pt x="383949" y="1501338"/>
                </a:cubicBezTo>
                <a:cubicBezTo>
                  <a:pt x="359338" y="1516108"/>
                  <a:pt x="359338" y="1521028"/>
                  <a:pt x="329803" y="1530875"/>
                </a:cubicBezTo>
                <a:cubicBezTo>
                  <a:pt x="319956" y="1535797"/>
                  <a:pt x="191975" y="1580099"/>
                  <a:pt x="275655" y="1565332"/>
                </a:cubicBezTo>
                <a:cubicBezTo>
                  <a:pt x="290422" y="1560409"/>
                  <a:pt x="260888" y="1565332"/>
                  <a:pt x="305189" y="1545642"/>
                </a:cubicBezTo>
                <a:cubicBezTo>
                  <a:pt x="369182" y="1530875"/>
                  <a:pt x="447940" y="1491494"/>
                  <a:pt x="502086" y="1486571"/>
                </a:cubicBezTo>
                <a:cubicBezTo>
                  <a:pt x="526700" y="1486571"/>
                  <a:pt x="600536" y="1476727"/>
                  <a:pt x="605458" y="1466882"/>
                </a:cubicBezTo>
                <a:cubicBezTo>
                  <a:pt x="605458" y="1463192"/>
                  <a:pt x="605458" y="1440116"/>
                  <a:pt x="603382" y="1432963"/>
                </a:cubicBezTo>
                <a:lnTo>
                  <a:pt x="602587" y="1431604"/>
                </a:lnTo>
                <a:lnTo>
                  <a:pt x="625148" y="1422580"/>
                </a:lnTo>
                <a:cubicBezTo>
                  <a:pt x="625148" y="1417658"/>
                  <a:pt x="575924" y="1393046"/>
                  <a:pt x="615303" y="1388124"/>
                </a:cubicBezTo>
                <a:cubicBezTo>
                  <a:pt x="600536" y="1388124"/>
                  <a:pt x="615303" y="1319211"/>
                  <a:pt x="600536" y="1319211"/>
                </a:cubicBezTo>
                <a:cubicBezTo>
                  <a:pt x="575924" y="1333978"/>
                  <a:pt x="590691" y="1319211"/>
                  <a:pt x="590691" y="1319211"/>
                </a:cubicBezTo>
                <a:cubicBezTo>
                  <a:pt x="590691" y="1309366"/>
                  <a:pt x="595614" y="1309366"/>
                  <a:pt x="595614" y="1309366"/>
                </a:cubicBezTo>
                <a:lnTo>
                  <a:pt x="605458" y="1304441"/>
                </a:lnTo>
                <a:lnTo>
                  <a:pt x="605458" y="1299519"/>
                </a:lnTo>
                <a:cubicBezTo>
                  <a:pt x="605458" y="1294597"/>
                  <a:pt x="610381" y="1284752"/>
                  <a:pt x="615303" y="1289674"/>
                </a:cubicBezTo>
                <a:cubicBezTo>
                  <a:pt x="605458" y="1260140"/>
                  <a:pt x="571002" y="1274907"/>
                  <a:pt x="571002" y="1250295"/>
                </a:cubicBezTo>
                <a:cubicBezTo>
                  <a:pt x="571002" y="1250295"/>
                  <a:pt x="556235" y="1230606"/>
                  <a:pt x="590691" y="1230606"/>
                </a:cubicBezTo>
                <a:cubicBezTo>
                  <a:pt x="590691" y="1205994"/>
                  <a:pt x="561157" y="1205994"/>
                  <a:pt x="561157" y="1181382"/>
                </a:cubicBezTo>
                <a:cubicBezTo>
                  <a:pt x="556235" y="1161693"/>
                  <a:pt x="571002" y="1161693"/>
                  <a:pt x="571002" y="1151848"/>
                </a:cubicBezTo>
                <a:cubicBezTo>
                  <a:pt x="571002" y="1146926"/>
                  <a:pt x="561157" y="1151848"/>
                  <a:pt x="561157" y="1146926"/>
                </a:cubicBezTo>
                <a:cubicBezTo>
                  <a:pt x="556235" y="1132159"/>
                  <a:pt x="571002" y="1146926"/>
                  <a:pt x="561157" y="1132159"/>
                </a:cubicBezTo>
                <a:cubicBezTo>
                  <a:pt x="526700" y="1092777"/>
                  <a:pt x="526700" y="1102622"/>
                  <a:pt x="526700" y="1102622"/>
                </a:cubicBezTo>
                <a:cubicBezTo>
                  <a:pt x="526700" y="1102622"/>
                  <a:pt x="526700" y="1092777"/>
                  <a:pt x="571002" y="1068165"/>
                </a:cubicBezTo>
                <a:cubicBezTo>
                  <a:pt x="571002" y="1068165"/>
                  <a:pt x="571002" y="1063243"/>
                  <a:pt x="561157" y="1063243"/>
                </a:cubicBezTo>
                <a:cubicBezTo>
                  <a:pt x="516853" y="1053398"/>
                  <a:pt x="546390" y="1009097"/>
                  <a:pt x="531623" y="989408"/>
                </a:cubicBezTo>
                <a:cubicBezTo>
                  <a:pt x="531623" y="989408"/>
                  <a:pt x="531623" y="974640"/>
                  <a:pt x="516853" y="964796"/>
                </a:cubicBezTo>
                <a:cubicBezTo>
                  <a:pt x="516853" y="959873"/>
                  <a:pt x="531623" y="950029"/>
                  <a:pt x="526700" y="945106"/>
                </a:cubicBezTo>
                <a:cubicBezTo>
                  <a:pt x="526700" y="945106"/>
                  <a:pt x="526700" y="925414"/>
                  <a:pt x="502086" y="920492"/>
                </a:cubicBezTo>
                <a:cubicBezTo>
                  <a:pt x="502086" y="920492"/>
                  <a:pt x="487319" y="905725"/>
                  <a:pt x="516853" y="895880"/>
                </a:cubicBezTo>
                <a:lnTo>
                  <a:pt x="502086" y="890958"/>
                </a:lnTo>
                <a:cubicBezTo>
                  <a:pt x="502086" y="890958"/>
                  <a:pt x="502086" y="876191"/>
                  <a:pt x="516853" y="866346"/>
                </a:cubicBezTo>
                <a:cubicBezTo>
                  <a:pt x="511931" y="851579"/>
                  <a:pt x="472552" y="851579"/>
                  <a:pt x="502086" y="822045"/>
                </a:cubicBezTo>
                <a:lnTo>
                  <a:pt x="511931" y="817122"/>
                </a:lnTo>
                <a:cubicBezTo>
                  <a:pt x="502086" y="817122"/>
                  <a:pt x="487319" y="807278"/>
                  <a:pt x="487319" y="807278"/>
                </a:cubicBezTo>
                <a:cubicBezTo>
                  <a:pt x="487319" y="797433"/>
                  <a:pt x="487319" y="782666"/>
                  <a:pt x="482397" y="782666"/>
                </a:cubicBezTo>
                <a:cubicBezTo>
                  <a:pt x="482397" y="782666"/>
                  <a:pt x="482397" y="777743"/>
                  <a:pt x="472552" y="777743"/>
                </a:cubicBezTo>
                <a:cubicBezTo>
                  <a:pt x="472552" y="777743"/>
                  <a:pt x="462707" y="767899"/>
                  <a:pt x="482397" y="762976"/>
                </a:cubicBezTo>
                <a:cubicBezTo>
                  <a:pt x="482397" y="753132"/>
                  <a:pt x="462707" y="753132"/>
                  <a:pt x="462707" y="748209"/>
                </a:cubicBezTo>
                <a:lnTo>
                  <a:pt x="472552" y="733440"/>
                </a:lnTo>
                <a:cubicBezTo>
                  <a:pt x="472552" y="723595"/>
                  <a:pt x="457785" y="723595"/>
                  <a:pt x="457785" y="718673"/>
                </a:cubicBezTo>
                <a:cubicBezTo>
                  <a:pt x="457785" y="708828"/>
                  <a:pt x="462707" y="703906"/>
                  <a:pt x="462707" y="679294"/>
                </a:cubicBezTo>
                <a:cubicBezTo>
                  <a:pt x="462707" y="669449"/>
                  <a:pt x="447940" y="664527"/>
                  <a:pt x="447940" y="654682"/>
                </a:cubicBezTo>
                <a:lnTo>
                  <a:pt x="447940" y="610381"/>
                </a:lnTo>
                <a:cubicBezTo>
                  <a:pt x="447940" y="610381"/>
                  <a:pt x="447940" y="605458"/>
                  <a:pt x="462707" y="580846"/>
                </a:cubicBezTo>
                <a:cubicBezTo>
                  <a:pt x="462707" y="566079"/>
                  <a:pt x="433173" y="580846"/>
                  <a:pt x="418406" y="566079"/>
                </a:cubicBezTo>
                <a:cubicBezTo>
                  <a:pt x="413484" y="536543"/>
                  <a:pt x="413484" y="526698"/>
                  <a:pt x="413484" y="526698"/>
                </a:cubicBezTo>
                <a:lnTo>
                  <a:pt x="428251" y="521776"/>
                </a:lnTo>
                <a:cubicBezTo>
                  <a:pt x="428251" y="511931"/>
                  <a:pt x="413484" y="511931"/>
                  <a:pt x="413484" y="497164"/>
                </a:cubicBezTo>
                <a:cubicBezTo>
                  <a:pt x="413484" y="497164"/>
                  <a:pt x="403639" y="482397"/>
                  <a:pt x="418406" y="482397"/>
                </a:cubicBezTo>
                <a:cubicBezTo>
                  <a:pt x="428251" y="462707"/>
                  <a:pt x="383949" y="467630"/>
                  <a:pt x="388872" y="438095"/>
                </a:cubicBezTo>
                <a:cubicBezTo>
                  <a:pt x="388872" y="433173"/>
                  <a:pt x="447940" y="393794"/>
                  <a:pt x="403639" y="398716"/>
                </a:cubicBezTo>
                <a:cubicBezTo>
                  <a:pt x="369182" y="418406"/>
                  <a:pt x="403639" y="467630"/>
                  <a:pt x="374105" y="423328"/>
                </a:cubicBezTo>
                <a:cubicBezTo>
                  <a:pt x="369182" y="418406"/>
                  <a:pt x="388872" y="398716"/>
                  <a:pt x="388872" y="383949"/>
                </a:cubicBezTo>
                <a:cubicBezTo>
                  <a:pt x="388872" y="379027"/>
                  <a:pt x="383949" y="379027"/>
                  <a:pt x="374105" y="379027"/>
                </a:cubicBezTo>
                <a:cubicBezTo>
                  <a:pt x="383949" y="369182"/>
                  <a:pt x="403639" y="349493"/>
                  <a:pt x="403639" y="354413"/>
                </a:cubicBezTo>
                <a:cubicBezTo>
                  <a:pt x="388872" y="339646"/>
                  <a:pt x="359338" y="339646"/>
                  <a:pt x="344571" y="319956"/>
                </a:cubicBezTo>
                <a:cubicBezTo>
                  <a:pt x="344571" y="319956"/>
                  <a:pt x="334726" y="305189"/>
                  <a:pt x="359338" y="255966"/>
                </a:cubicBezTo>
                <a:cubicBezTo>
                  <a:pt x="359338" y="255966"/>
                  <a:pt x="359338" y="251043"/>
                  <a:pt x="344571" y="251043"/>
                </a:cubicBezTo>
                <a:cubicBezTo>
                  <a:pt x="319956" y="226431"/>
                  <a:pt x="344571" y="236276"/>
                  <a:pt x="369182" y="206742"/>
                </a:cubicBezTo>
                <a:cubicBezTo>
                  <a:pt x="383949" y="196897"/>
                  <a:pt x="374105" y="177208"/>
                  <a:pt x="388872" y="182130"/>
                </a:cubicBezTo>
                <a:cubicBezTo>
                  <a:pt x="383949" y="191975"/>
                  <a:pt x="388872" y="191975"/>
                  <a:pt x="388872" y="191975"/>
                </a:cubicBezTo>
                <a:cubicBezTo>
                  <a:pt x="413484" y="191975"/>
                  <a:pt x="447940" y="177208"/>
                  <a:pt x="472552" y="152596"/>
                </a:cubicBezTo>
                <a:cubicBezTo>
                  <a:pt x="654682" y="98447"/>
                  <a:pt x="831889" y="59069"/>
                  <a:pt x="1014019" y="19690"/>
                </a:cubicBezTo>
                <a:cubicBezTo>
                  <a:pt x="1048476" y="9845"/>
                  <a:pt x="1102622" y="0"/>
                  <a:pt x="1107544" y="0"/>
                </a:cubicBezTo>
                <a:close/>
              </a:path>
            </a:pathLst>
          </a:custGeom>
          <a:pattFill prst="pct80">
            <a:fgClr>
              <a:srgbClr val="000000"/>
            </a:fgClr>
            <a:bgClr>
              <a:schemeClr val="tx1"/>
            </a:bgClr>
          </a:pattFill>
        </p:spPr>
        <p:txBody>
          <a:bodyPr wrap="square" anchor="ctr">
            <a:noAutofit/>
          </a:bodyPr>
          <a:lstStyle>
            <a:lvl1pPr marL="0" indent="0" algn="ctr">
              <a:buNone/>
              <a:defRPr/>
            </a:lvl1pPr>
          </a:lstStyle>
          <a:p>
            <a:endParaRPr lang="en-US" dirty="0"/>
          </a:p>
        </p:txBody>
      </p:sp>
    </p:spTree>
    <p:extLst>
      <p:ext uri="{BB962C8B-B14F-4D97-AF65-F5344CB8AC3E}">
        <p14:creationId xmlns:p14="http://schemas.microsoft.com/office/powerpoint/2010/main" val="11396584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1.4 Title and Paragraph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5656" y="207363"/>
            <a:ext cx="4986383" cy="367424"/>
          </a:xfrm>
        </p:spPr>
        <p:txBody>
          <a:bodyPr/>
          <a:lstStyle>
            <a:lvl1pPr>
              <a:defRPr sz="2400"/>
            </a:lvl1pPr>
          </a:lstStyle>
          <a:p>
            <a:r>
              <a:rPr lang="en-US" dirty="0"/>
              <a:t>Click – Edit Headline 1 Line</a:t>
            </a:r>
          </a:p>
        </p:txBody>
      </p:sp>
      <p:sp>
        <p:nvSpPr>
          <p:cNvPr id="4" name="Text Placeholder 3"/>
          <p:cNvSpPr>
            <a:spLocks noGrp="1"/>
          </p:cNvSpPr>
          <p:nvPr>
            <p:ph type="body" sz="quarter" idx="10" hasCustomPrompt="1"/>
          </p:nvPr>
        </p:nvSpPr>
        <p:spPr>
          <a:xfrm>
            <a:off x="3715656" y="558800"/>
            <a:ext cx="4986383"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6" name="Text Placeholder 5"/>
          <p:cNvSpPr>
            <a:spLocks noGrp="1"/>
          </p:cNvSpPr>
          <p:nvPr>
            <p:ph type="body" sz="quarter" idx="11" hasCustomPrompt="1"/>
          </p:nvPr>
        </p:nvSpPr>
        <p:spPr>
          <a:xfrm>
            <a:off x="4572000" y="1188720"/>
            <a:ext cx="4130039" cy="3672840"/>
          </a:xfrm>
        </p:spPr>
        <p:txBody>
          <a:bodyPr/>
          <a:lstStyle>
            <a:lvl1pPr marL="0" indent="0">
              <a:buNone/>
              <a:defRPr sz="2000"/>
            </a:lvl1pPr>
            <a:lvl2pPr marL="287338" indent="0">
              <a:buNone/>
              <a:defRPr/>
            </a:lvl2pPr>
            <a:lvl3pPr marL="627062" indent="0">
              <a:buNone/>
              <a:defRPr/>
            </a:lvl3pPr>
            <a:lvl4pPr marL="914400" indent="0">
              <a:buNone/>
              <a:defRPr/>
            </a:lvl4pPr>
            <a:lvl5pPr marL="1254125" indent="0">
              <a:buNone/>
              <a:defRPr/>
            </a:lvl5pPr>
          </a:lstStyle>
          <a:p>
            <a:pPr lvl="0"/>
            <a:r>
              <a:rPr lang="en-US" dirty="0"/>
              <a:t>Paragraph text</a:t>
            </a:r>
          </a:p>
        </p:txBody>
      </p:sp>
      <p:sp>
        <p:nvSpPr>
          <p:cNvPr id="8" name="Picture Placeholder 7"/>
          <p:cNvSpPr>
            <a:spLocks noGrp="1"/>
          </p:cNvSpPr>
          <p:nvPr>
            <p:ph type="pic" sz="quarter" idx="13"/>
          </p:nvPr>
        </p:nvSpPr>
        <p:spPr>
          <a:xfrm>
            <a:off x="-550606" y="-656973"/>
            <a:ext cx="5228623" cy="5367086"/>
          </a:xfrm>
          <a:custGeom>
            <a:avLst/>
            <a:gdLst>
              <a:gd name="connsiteX0" fmla="*/ 4295445 w 5228623"/>
              <a:gd name="connsiteY0" fmla="*/ 5340251 h 5367086"/>
              <a:gd name="connsiteX1" fmla="*/ 4305484 w 5228623"/>
              <a:gd name="connsiteY1" fmla="*/ 5340251 h 5367086"/>
              <a:gd name="connsiteX2" fmla="*/ 4316220 w 5228623"/>
              <a:gd name="connsiteY2" fmla="*/ 5345618 h 5367086"/>
              <a:gd name="connsiteX3" fmla="*/ 4322736 w 5228623"/>
              <a:gd name="connsiteY3" fmla="*/ 5347151 h 5367086"/>
              <a:gd name="connsiteX4" fmla="*/ 4330786 w 5228623"/>
              <a:gd name="connsiteY4" fmla="*/ 5350372 h 5367086"/>
              <a:gd name="connsiteX5" fmla="*/ 4320245 w 5228623"/>
              <a:gd name="connsiteY5" fmla="*/ 5347631 h 5367086"/>
              <a:gd name="connsiteX6" fmla="*/ 4300956 w 5228623"/>
              <a:gd name="connsiteY6" fmla="*/ 5342012 h 5367086"/>
              <a:gd name="connsiteX7" fmla="*/ 4278649 w 5228623"/>
              <a:gd name="connsiteY7" fmla="*/ 5340251 h 5367086"/>
              <a:gd name="connsiteX8" fmla="*/ 4284016 w 5228623"/>
              <a:gd name="connsiteY8" fmla="*/ 5340251 h 5367086"/>
              <a:gd name="connsiteX9" fmla="*/ 4278649 w 5228623"/>
              <a:gd name="connsiteY9" fmla="*/ 5345618 h 5367086"/>
              <a:gd name="connsiteX10" fmla="*/ 4278649 w 5228623"/>
              <a:gd name="connsiteY10" fmla="*/ 5334884 h 5367086"/>
              <a:gd name="connsiteX11" fmla="*/ 4295445 w 5228623"/>
              <a:gd name="connsiteY11" fmla="*/ 5340251 h 5367086"/>
              <a:gd name="connsiteX12" fmla="*/ 4289383 w 5228623"/>
              <a:gd name="connsiteY12" fmla="*/ 5340251 h 5367086"/>
              <a:gd name="connsiteX13" fmla="*/ 4278649 w 5228623"/>
              <a:gd name="connsiteY13" fmla="*/ 5334884 h 5367086"/>
              <a:gd name="connsiteX14" fmla="*/ 4870567 w 5228623"/>
              <a:gd name="connsiteY14" fmla="*/ 5262651 h 5367086"/>
              <a:gd name="connsiteX15" fmla="*/ 4874396 w 5228623"/>
              <a:gd name="connsiteY15" fmla="*/ 5265112 h 5367086"/>
              <a:gd name="connsiteX16" fmla="*/ 4870150 w 5228623"/>
              <a:gd name="connsiteY16" fmla="*/ 5262848 h 5367086"/>
              <a:gd name="connsiteX17" fmla="*/ 4799256 w 5228623"/>
              <a:gd name="connsiteY17" fmla="*/ 5216808 h 5367086"/>
              <a:gd name="connsiteX18" fmla="*/ 4863662 w 5228623"/>
              <a:gd name="connsiteY18" fmla="*/ 5254377 h 5367086"/>
              <a:gd name="connsiteX19" fmla="*/ 4928067 w 5228623"/>
              <a:gd name="connsiteY19" fmla="*/ 5275846 h 5367086"/>
              <a:gd name="connsiteX20" fmla="*/ 4871041 w 5228623"/>
              <a:gd name="connsiteY20" fmla="*/ 5262429 h 5367086"/>
              <a:gd name="connsiteX21" fmla="*/ 4870567 w 5228623"/>
              <a:gd name="connsiteY21" fmla="*/ 5262651 h 5367086"/>
              <a:gd name="connsiteX22" fmla="*/ 3790244 w 5228623"/>
              <a:gd name="connsiteY22" fmla="*/ 5002125 h 5367086"/>
              <a:gd name="connsiteX23" fmla="*/ 3810176 w 5228623"/>
              <a:gd name="connsiteY23" fmla="*/ 5010097 h 5367086"/>
              <a:gd name="connsiteX24" fmla="*/ 3800978 w 5228623"/>
              <a:gd name="connsiteY24" fmla="*/ 5007492 h 5367086"/>
              <a:gd name="connsiteX25" fmla="*/ 3758042 w 5228623"/>
              <a:gd name="connsiteY25" fmla="*/ 4986024 h 5367086"/>
              <a:gd name="connsiteX26" fmla="*/ 3790244 w 5228623"/>
              <a:gd name="connsiteY26" fmla="*/ 5002125 h 5367086"/>
              <a:gd name="connsiteX27" fmla="*/ 3784877 w 5228623"/>
              <a:gd name="connsiteY27" fmla="*/ 5002125 h 5367086"/>
              <a:gd name="connsiteX28" fmla="*/ 3758042 w 5228623"/>
              <a:gd name="connsiteY28" fmla="*/ 4986024 h 5367086"/>
              <a:gd name="connsiteX29" fmla="*/ 4536270 w 5228623"/>
              <a:gd name="connsiteY29" fmla="*/ 4937719 h 5367086"/>
              <a:gd name="connsiteX30" fmla="*/ 4541637 w 5228623"/>
              <a:gd name="connsiteY30" fmla="*/ 4937719 h 5367086"/>
              <a:gd name="connsiteX31" fmla="*/ 4541637 w 5228623"/>
              <a:gd name="connsiteY31" fmla="*/ 4943086 h 5367086"/>
              <a:gd name="connsiteX32" fmla="*/ 4530903 w 5228623"/>
              <a:gd name="connsiteY32" fmla="*/ 4932352 h 5367086"/>
              <a:gd name="connsiteX33" fmla="*/ 4536270 w 5228623"/>
              <a:gd name="connsiteY33" fmla="*/ 4937719 h 5367086"/>
              <a:gd name="connsiteX34" fmla="*/ 4520168 w 5228623"/>
              <a:gd name="connsiteY34" fmla="*/ 4937719 h 5367086"/>
              <a:gd name="connsiteX35" fmla="*/ 4504067 w 5228623"/>
              <a:gd name="connsiteY35" fmla="*/ 4932352 h 5367086"/>
              <a:gd name="connsiteX36" fmla="*/ 4538283 w 5228623"/>
              <a:gd name="connsiteY36" fmla="*/ 4949795 h 5367086"/>
              <a:gd name="connsiteX37" fmla="*/ 4546174 w 5228623"/>
              <a:gd name="connsiteY37" fmla="*/ 4951541 h 5367086"/>
              <a:gd name="connsiteX38" fmla="*/ 4544321 w 5228623"/>
              <a:gd name="connsiteY38" fmla="*/ 4946441 h 5367086"/>
              <a:gd name="connsiteX39" fmla="*/ 4541637 w 5228623"/>
              <a:gd name="connsiteY39" fmla="*/ 4943086 h 5367086"/>
              <a:gd name="connsiteX40" fmla="*/ 4541637 w 5228623"/>
              <a:gd name="connsiteY40" fmla="*/ 4937719 h 5367086"/>
              <a:gd name="connsiteX41" fmla="*/ 4530903 w 5228623"/>
              <a:gd name="connsiteY41" fmla="*/ 4932352 h 5367086"/>
              <a:gd name="connsiteX42" fmla="*/ 4504067 w 5228623"/>
              <a:gd name="connsiteY42" fmla="*/ 4932352 h 5367086"/>
              <a:gd name="connsiteX43" fmla="*/ 5044592 w 5228623"/>
              <a:gd name="connsiteY43" fmla="*/ 4730080 h 5367086"/>
              <a:gd name="connsiteX44" fmla="*/ 5045758 w 5228623"/>
              <a:gd name="connsiteY44" fmla="*/ 4731338 h 5367086"/>
              <a:gd name="connsiteX45" fmla="*/ 5046143 w 5228623"/>
              <a:gd name="connsiteY45" fmla="*/ 4733770 h 5367086"/>
              <a:gd name="connsiteX46" fmla="*/ 5044183 w 5228623"/>
              <a:gd name="connsiteY46" fmla="*/ 4729637 h 5367086"/>
              <a:gd name="connsiteX47" fmla="*/ 5044466 w 5228623"/>
              <a:gd name="connsiteY47" fmla="*/ 4729776 h 5367086"/>
              <a:gd name="connsiteX48" fmla="*/ 5044592 w 5228623"/>
              <a:gd name="connsiteY48" fmla="*/ 4730080 h 5367086"/>
              <a:gd name="connsiteX49" fmla="*/ 5106385 w 5228623"/>
              <a:gd name="connsiteY49" fmla="*/ 4708987 h 5367086"/>
              <a:gd name="connsiteX50" fmla="*/ 5115915 w 5228623"/>
              <a:gd name="connsiteY50" fmla="*/ 4712302 h 5367086"/>
              <a:gd name="connsiteX51" fmla="*/ 5112477 w 5228623"/>
              <a:gd name="connsiteY51" fmla="*/ 4711296 h 5367086"/>
              <a:gd name="connsiteX52" fmla="*/ 5137383 w 5228623"/>
              <a:gd name="connsiteY52" fmla="*/ 4631796 h 5367086"/>
              <a:gd name="connsiteX53" fmla="*/ 5153484 w 5228623"/>
              <a:gd name="connsiteY53" fmla="*/ 4637163 h 5367086"/>
              <a:gd name="connsiteX54" fmla="*/ 5148117 w 5228623"/>
              <a:gd name="connsiteY54" fmla="*/ 4637163 h 5367086"/>
              <a:gd name="connsiteX55" fmla="*/ 4933434 w 5228623"/>
              <a:gd name="connsiteY55" fmla="*/ 4513719 h 5367086"/>
              <a:gd name="connsiteX56" fmla="*/ 4976371 w 5228623"/>
              <a:gd name="connsiteY56" fmla="*/ 4529820 h 5367086"/>
              <a:gd name="connsiteX57" fmla="*/ 4960269 w 5228623"/>
              <a:gd name="connsiteY57" fmla="*/ 4519086 h 5367086"/>
              <a:gd name="connsiteX58" fmla="*/ 4864752 w 5228623"/>
              <a:gd name="connsiteY58" fmla="*/ 4475983 h 5367086"/>
              <a:gd name="connsiteX59" fmla="*/ 4869029 w 5228623"/>
              <a:gd name="connsiteY59" fmla="*/ 4486885 h 5367086"/>
              <a:gd name="connsiteX60" fmla="*/ 4899219 w 5228623"/>
              <a:gd name="connsiteY60" fmla="*/ 4499631 h 5367086"/>
              <a:gd name="connsiteX61" fmla="*/ 4924910 w 5228623"/>
              <a:gd name="connsiteY61" fmla="*/ 4506180 h 5367086"/>
              <a:gd name="connsiteX62" fmla="*/ 4916578 w 5228623"/>
              <a:gd name="connsiteY62" fmla="*/ 4500470 h 5367086"/>
              <a:gd name="connsiteX63" fmla="*/ 4864752 w 5228623"/>
              <a:gd name="connsiteY63" fmla="*/ 4475983 h 5367086"/>
              <a:gd name="connsiteX64" fmla="*/ 5068953 w 5228623"/>
              <a:gd name="connsiteY64" fmla="*/ 4108505 h 5367086"/>
              <a:gd name="connsiteX65" fmla="*/ 5077842 w 5228623"/>
              <a:gd name="connsiteY65" fmla="*/ 4112531 h 5367086"/>
              <a:gd name="connsiteX66" fmla="*/ 5083712 w 5228623"/>
              <a:gd name="connsiteY66" fmla="*/ 4116556 h 5367086"/>
              <a:gd name="connsiteX67" fmla="*/ 5024674 w 5228623"/>
              <a:gd name="connsiteY67" fmla="*/ 4084352 h 5367086"/>
              <a:gd name="connsiteX68" fmla="*/ 5068953 w 5228623"/>
              <a:gd name="connsiteY68" fmla="*/ 4108505 h 5367086"/>
              <a:gd name="connsiteX69" fmla="*/ 5046143 w 5228623"/>
              <a:gd name="connsiteY69" fmla="*/ 4100453 h 5367086"/>
              <a:gd name="connsiteX70" fmla="*/ 4992472 w 5228623"/>
              <a:gd name="connsiteY70" fmla="*/ 4068252 h 5367086"/>
              <a:gd name="connsiteX71" fmla="*/ 5024674 w 5228623"/>
              <a:gd name="connsiteY71" fmla="*/ 4084352 h 5367086"/>
              <a:gd name="connsiteX72" fmla="*/ 4997839 w 5228623"/>
              <a:gd name="connsiteY72" fmla="*/ 4073619 h 5367086"/>
              <a:gd name="connsiteX73" fmla="*/ 4246068 w 5228623"/>
              <a:gd name="connsiteY73" fmla="*/ 3929122 h 5367086"/>
              <a:gd name="connsiteX74" fmla="*/ 4248849 w 5228623"/>
              <a:gd name="connsiteY74" fmla="*/ 3930043 h 5367086"/>
              <a:gd name="connsiteX75" fmla="*/ 4252482 w 5228623"/>
              <a:gd name="connsiteY75" fmla="*/ 3931201 h 5367086"/>
              <a:gd name="connsiteX76" fmla="*/ 4248554 w 5228623"/>
              <a:gd name="connsiteY76" fmla="*/ 3929914 h 5367086"/>
              <a:gd name="connsiteX77" fmla="*/ 4246068 w 5228623"/>
              <a:gd name="connsiteY77" fmla="*/ 3929122 h 5367086"/>
              <a:gd name="connsiteX78" fmla="*/ 4648978 w 5228623"/>
              <a:gd name="connsiteY78" fmla="*/ 3912606 h 5367086"/>
              <a:gd name="connsiteX79" fmla="*/ 4665079 w 5228623"/>
              <a:gd name="connsiteY79" fmla="*/ 3923340 h 5367086"/>
              <a:gd name="connsiteX80" fmla="*/ 4670446 w 5228623"/>
              <a:gd name="connsiteY80" fmla="*/ 3923340 h 5367086"/>
              <a:gd name="connsiteX81" fmla="*/ 4659712 w 5228623"/>
              <a:gd name="connsiteY81" fmla="*/ 3917973 h 5367086"/>
              <a:gd name="connsiteX82" fmla="*/ 4648978 w 5228623"/>
              <a:gd name="connsiteY82" fmla="*/ 3912606 h 5367086"/>
              <a:gd name="connsiteX83" fmla="*/ 1047734 w 5228623"/>
              <a:gd name="connsiteY83" fmla="*/ 3218177 h 5367086"/>
              <a:gd name="connsiteX84" fmla="*/ 1047664 w 5228623"/>
              <a:gd name="connsiteY84" fmla="*/ 3225619 h 5367086"/>
              <a:gd name="connsiteX85" fmla="*/ 1047664 w 5228623"/>
              <a:gd name="connsiteY85" fmla="*/ 3218239 h 5367086"/>
              <a:gd name="connsiteX86" fmla="*/ 2145128 w 5228623"/>
              <a:gd name="connsiteY86" fmla="*/ 1135086 h 5367086"/>
              <a:gd name="connsiteX87" fmla="*/ 2146314 w 5228623"/>
              <a:gd name="connsiteY87" fmla="*/ 1135594 h 5367086"/>
              <a:gd name="connsiteX88" fmla="*/ 2142549 w 5228623"/>
              <a:gd name="connsiteY88" fmla="*/ 1137823 h 5367086"/>
              <a:gd name="connsiteX89" fmla="*/ 2145128 w 5228623"/>
              <a:gd name="connsiteY89" fmla="*/ 1135086 h 5367086"/>
              <a:gd name="connsiteX90" fmla="*/ 178196 w 5228623"/>
              <a:gd name="connsiteY90" fmla="*/ 483038 h 5367086"/>
              <a:gd name="connsiteX91" fmla="*/ 178196 w 5228623"/>
              <a:gd name="connsiteY91" fmla="*/ 488405 h 5367086"/>
              <a:gd name="connsiteX92" fmla="*/ 172828 w 5228623"/>
              <a:gd name="connsiteY92" fmla="*/ 488405 h 5367086"/>
              <a:gd name="connsiteX93" fmla="*/ 178196 w 5228623"/>
              <a:gd name="connsiteY93" fmla="*/ 483038 h 5367086"/>
              <a:gd name="connsiteX94" fmla="*/ 484120 w 5228623"/>
              <a:gd name="connsiteY94" fmla="*/ 273722 h 5367086"/>
              <a:gd name="connsiteX95" fmla="*/ 489487 w 5228623"/>
              <a:gd name="connsiteY95" fmla="*/ 273722 h 5367086"/>
              <a:gd name="connsiteX96" fmla="*/ 489487 w 5228623"/>
              <a:gd name="connsiteY96" fmla="*/ 279089 h 5367086"/>
              <a:gd name="connsiteX97" fmla="*/ 484120 w 5228623"/>
              <a:gd name="connsiteY97" fmla="*/ 273722 h 5367086"/>
              <a:gd name="connsiteX98" fmla="*/ 323107 w 5228623"/>
              <a:gd name="connsiteY98" fmla="*/ 0 h 5367086"/>
              <a:gd name="connsiteX99" fmla="*/ 349942 w 5228623"/>
              <a:gd name="connsiteY99" fmla="*/ 10734 h 5367086"/>
              <a:gd name="connsiteX100" fmla="*/ 435815 w 5228623"/>
              <a:gd name="connsiteY100" fmla="*/ 42937 h 5367086"/>
              <a:gd name="connsiteX101" fmla="*/ 441182 w 5228623"/>
              <a:gd name="connsiteY101" fmla="*/ 75139 h 5367086"/>
              <a:gd name="connsiteX102" fmla="*/ 425081 w 5228623"/>
              <a:gd name="connsiteY102" fmla="*/ 96609 h 5367086"/>
              <a:gd name="connsiteX103" fmla="*/ 441182 w 5228623"/>
              <a:gd name="connsiteY103" fmla="*/ 118077 h 5367086"/>
              <a:gd name="connsiteX104" fmla="*/ 408980 w 5228623"/>
              <a:gd name="connsiteY104" fmla="*/ 123443 h 5367086"/>
              <a:gd name="connsiteX105" fmla="*/ 494854 w 5228623"/>
              <a:gd name="connsiteY105" fmla="*/ 182482 h 5367086"/>
              <a:gd name="connsiteX106" fmla="*/ 408980 w 5228623"/>
              <a:gd name="connsiteY106" fmla="*/ 177115 h 5367086"/>
              <a:gd name="connsiteX107" fmla="*/ 408980 w 5228623"/>
              <a:gd name="connsiteY107" fmla="*/ 177115 h 5367086"/>
              <a:gd name="connsiteX108" fmla="*/ 457285 w 5228623"/>
              <a:gd name="connsiteY108" fmla="*/ 209317 h 5367086"/>
              <a:gd name="connsiteX109" fmla="*/ 478753 w 5228623"/>
              <a:gd name="connsiteY109" fmla="*/ 225418 h 5367086"/>
              <a:gd name="connsiteX110" fmla="*/ 505588 w 5228623"/>
              <a:gd name="connsiteY110" fmla="*/ 262988 h 5367086"/>
              <a:gd name="connsiteX111" fmla="*/ 494854 w 5228623"/>
              <a:gd name="connsiteY111" fmla="*/ 279089 h 5367086"/>
              <a:gd name="connsiteX112" fmla="*/ 489487 w 5228623"/>
              <a:gd name="connsiteY112" fmla="*/ 273722 h 5367086"/>
              <a:gd name="connsiteX113" fmla="*/ 478753 w 5228623"/>
              <a:gd name="connsiteY113" fmla="*/ 262988 h 5367086"/>
              <a:gd name="connsiteX114" fmla="*/ 414347 w 5228623"/>
              <a:gd name="connsiteY114" fmla="*/ 214684 h 5367086"/>
              <a:gd name="connsiteX115" fmla="*/ 451916 w 5228623"/>
              <a:gd name="connsiteY115" fmla="*/ 252254 h 5367086"/>
              <a:gd name="connsiteX116" fmla="*/ 419714 w 5228623"/>
              <a:gd name="connsiteY116" fmla="*/ 257621 h 5367086"/>
              <a:gd name="connsiteX117" fmla="*/ 446549 w 5228623"/>
              <a:gd name="connsiteY117" fmla="*/ 300557 h 5367086"/>
              <a:gd name="connsiteX118" fmla="*/ 457285 w 5228623"/>
              <a:gd name="connsiteY118" fmla="*/ 311291 h 5367086"/>
              <a:gd name="connsiteX119" fmla="*/ 473386 w 5228623"/>
              <a:gd name="connsiteY119" fmla="*/ 338127 h 5367086"/>
              <a:gd name="connsiteX120" fmla="*/ 527055 w 5228623"/>
              <a:gd name="connsiteY120" fmla="*/ 386430 h 5367086"/>
              <a:gd name="connsiteX121" fmla="*/ 790043 w 5228623"/>
              <a:gd name="connsiteY121" fmla="*/ 568911 h 5367086"/>
              <a:gd name="connsiteX122" fmla="*/ 865182 w 5228623"/>
              <a:gd name="connsiteY122" fmla="*/ 611849 h 5367086"/>
              <a:gd name="connsiteX123" fmla="*/ 870549 w 5228623"/>
              <a:gd name="connsiteY123" fmla="*/ 606482 h 5367086"/>
              <a:gd name="connsiteX124" fmla="*/ 1192575 w 5228623"/>
              <a:gd name="connsiteY124" fmla="*/ 826532 h 5367086"/>
              <a:gd name="connsiteX125" fmla="*/ 1240879 w 5228623"/>
              <a:gd name="connsiteY125" fmla="*/ 848000 h 5367086"/>
              <a:gd name="connsiteX126" fmla="*/ 1240879 w 5228623"/>
              <a:gd name="connsiteY126" fmla="*/ 831899 h 5367086"/>
              <a:gd name="connsiteX127" fmla="*/ 1358954 w 5228623"/>
              <a:gd name="connsiteY127" fmla="*/ 923139 h 5367086"/>
              <a:gd name="connsiteX128" fmla="*/ 1407259 w 5228623"/>
              <a:gd name="connsiteY128" fmla="*/ 928506 h 5367086"/>
              <a:gd name="connsiteX129" fmla="*/ 1240879 w 5228623"/>
              <a:gd name="connsiteY129" fmla="*/ 821165 h 5367086"/>
              <a:gd name="connsiteX130" fmla="*/ 1176474 w 5228623"/>
              <a:gd name="connsiteY130" fmla="*/ 767494 h 5367086"/>
              <a:gd name="connsiteX131" fmla="*/ 1219410 w 5228623"/>
              <a:gd name="connsiteY131" fmla="*/ 799696 h 5367086"/>
              <a:gd name="connsiteX132" fmla="*/ 1278448 w 5228623"/>
              <a:gd name="connsiteY132" fmla="*/ 831899 h 5367086"/>
              <a:gd name="connsiteX133" fmla="*/ 1278448 w 5228623"/>
              <a:gd name="connsiteY133" fmla="*/ 831899 h 5367086"/>
              <a:gd name="connsiteX134" fmla="*/ 1042297 w 5228623"/>
              <a:gd name="connsiteY134" fmla="*/ 654784 h 5367086"/>
              <a:gd name="connsiteX135" fmla="*/ 1192575 w 5228623"/>
              <a:gd name="connsiteY135" fmla="*/ 751393 h 5367086"/>
              <a:gd name="connsiteX136" fmla="*/ 1519967 w 5228623"/>
              <a:gd name="connsiteY136" fmla="*/ 960709 h 5367086"/>
              <a:gd name="connsiteX137" fmla="*/ 1552170 w 5228623"/>
              <a:gd name="connsiteY137" fmla="*/ 976810 h 5367086"/>
              <a:gd name="connsiteX138" fmla="*/ 1391158 w 5228623"/>
              <a:gd name="connsiteY138" fmla="*/ 874835 h 5367086"/>
              <a:gd name="connsiteX139" fmla="*/ 1391158 w 5228623"/>
              <a:gd name="connsiteY139" fmla="*/ 864101 h 5367086"/>
              <a:gd name="connsiteX140" fmla="*/ 1332119 w 5228623"/>
              <a:gd name="connsiteY140" fmla="*/ 815798 h 5367086"/>
              <a:gd name="connsiteX141" fmla="*/ 1294549 w 5228623"/>
              <a:gd name="connsiteY141" fmla="*/ 778228 h 5367086"/>
              <a:gd name="connsiteX142" fmla="*/ 1299916 w 5228623"/>
              <a:gd name="connsiteY142" fmla="*/ 767494 h 5367086"/>
              <a:gd name="connsiteX143" fmla="*/ 1289182 w 5228623"/>
              <a:gd name="connsiteY143" fmla="*/ 756760 h 5367086"/>
              <a:gd name="connsiteX144" fmla="*/ 1283815 w 5228623"/>
              <a:gd name="connsiteY144" fmla="*/ 751393 h 5367086"/>
              <a:gd name="connsiteX145" fmla="*/ 1299916 w 5228623"/>
              <a:gd name="connsiteY145" fmla="*/ 751393 h 5367086"/>
              <a:gd name="connsiteX146" fmla="*/ 1391158 w 5228623"/>
              <a:gd name="connsiteY146" fmla="*/ 799696 h 5367086"/>
              <a:gd name="connsiteX147" fmla="*/ 1616575 w 5228623"/>
              <a:gd name="connsiteY147" fmla="*/ 949974 h 5367086"/>
              <a:gd name="connsiteX148" fmla="*/ 1729283 w 5228623"/>
              <a:gd name="connsiteY148" fmla="*/ 1019746 h 5367086"/>
              <a:gd name="connsiteX149" fmla="*/ 1756119 w 5228623"/>
              <a:gd name="connsiteY149" fmla="*/ 1003645 h 5367086"/>
              <a:gd name="connsiteX150" fmla="*/ 1858093 w 5228623"/>
              <a:gd name="connsiteY150" fmla="*/ 1084151 h 5367086"/>
              <a:gd name="connsiteX151" fmla="*/ 2614853 w 5228623"/>
              <a:gd name="connsiteY151" fmla="*/ 1604760 h 5367086"/>
              <a:gd name="connsiteX152" fmla="*/ 2593384 w 5228623"/>
              <a:gd name="connsiteY152" fmla="*/ 1583290 h 5367086"/>
              <a:gd name="connsiteX153" fmla="*/ 1879563 w 5228623"/>
              <a:gd name="connsiteY153" fmla="*/ 1089518 h 5367086"/>
              <a:gd name="connsiteX154" fmla="*/ 1847360 w 5228623"/>
              <a:gd name="connsiteY154" fmla="*/ 1057316 h 5367086"/>
              <a:gd name="connsiteX155" fmla="*/ 2110347 w 5228623"/>
              <a:gd name="connsiteY155" fmla="*/ 1234430 h 5367086"/>
              <a:gd name="connsiteX156" fmla="*/ 2153283 w 5228623"/>
              <a:gd name="connsiteY156" fmla="*/ 1234430 h 5367086"/>
              <a:gd name="connsiteX157" fmla="*/ 2217688 w 5228623"/>
              <a:gd name="connsiteY157" fmla="*/ 1282734 h 5367086"/>
              <a:gd name="connsiteX158" fmla="*/ 2609486 w 5228623"/>
              <a:gd name="connsiteY158" fmla="*/ 1556455 h 5367086"/>
              <a:gd name="connsiteX159" fmla="*/ 2641688 w 5228623"/>
              <a:gd name="connsiteY159" fmla="*/ 1577923 h 5367086"/>
              <a:gd name="connsiteX160" fmla="*/ 2126448 w 5228623"/>
              <a:gd name="connsiteY160" fmla="*/ 1196861 h 5367086"/>
              <a:gd name="connsiteX161" fmla="*/ 1938600 w 5228623"/>
              <a:gd name="connsiteY161" fmla="*/ 1078784 h 5367086"/>
              <a:gd name="connsiteX162" fmla="*/ 1933233 w 5228623"/>
              <a:gd name="connsiteY162" fmla="*/ 1062683 h 5367086"/>
              <a:gd name="connsiteX163" fmla="*/ 2813436 w 5228623"/>
              <a:gd name="connsiteY163" fmla="*/ 1679899 h 5367086"/>
              <a:gd name="connsiteX164" fmla="*/ 2952978 w 5228623"/>
              <a:gd name="connsiteY164" fmla="*/ 1760405 h 5367086"/>
              <a:gd name="connsiteX165" fmla="*/ 2936877 w 5228623"/>
              <a:gd name="connsiteY165" fmla="*/ 1749671 h 5367086"/>
              <a:gd name="connsiteX166" fmla="*/ 2668523 w 5228623"/>
              <a:gd name="connsiteY166" fmla="*/ 1551089 h 5367086"/>
              <a:gd name="connsiteX167" fmla="*/ 2582650 w 5228623"/>
              <a:gd name="connsiteY167" fmla="*/ 1481316 h 5367086"/>
              <a:gd name="connsiteX168" fmla="*/ 2845637 w 5228623"/>
              <a:gd name="connsiteY168" fmla="*/ 1674532 h 5367086"/>
              <a:gd name="connsiteX169" fmla="*/ 2883208 w 5228623"/>
              <a:gd name="connsiteY169" fmla="*/ 1685266 h 5367086"/>
              <a:gd name="connsiteX170" fmla="*/ 2486043 w 5228623"/>
              <a:gd name="connsiteY170" fmla="*/ 1379341 h 5367086"/>
              <a:gd name="connsiteX171" fmla="*/ 2223055 w 5228623"/>
              <a:gd name="connsiteY171" fmla="*/ 1202228 h 5367086"/>
              <a:gd name="connsiteX172" fmla="*/ 2152109 w 5228623"/>
              <a:gd name="connsiteY172" fmla="*/ 1138074 h 5367086"/>
              <a:gd name="connsiteX173" fmla="*/ 2146314 w 5228623"/>
              <a:gd name="connsiteY173" fmla="*/ 1135594 h 5367086"/>
              <a:gd name="connsiteX174" fmla="*/ 2148693 w 5228623"/>
              <a:gd name="connsiteY174" fmla="*/ 1134186 h 5367086"/>
              <a:gd name="connsiteX175" fmla="*/ 2244524 w 5228623"/>
              <a:gd name="connsiteY175" fmla="*/ 1191494 h 5367086"/>
              <a:gd name="connsiteX176" fmla="*/ 2534347 w 5228623"/>
              <a:gd name="connsiteY176" fmla="*/ 1395443 h 5367086"/>
              <a:gd name="connsiteX177" fmla="*/ 2598751 w 5228623"/>
              <a:gd name="connsiteY177" fmla="*/ 1422278 h 5367086"/>
              <a:gd name="connsiteX178" fmla="*/ 2791966 w 5228623"/>
              <a:gd name="connsiteY178" fmla="*/ 1567189 h 5367086"/>
              <a:gd name="connsiteX179" fmla="*/ 2867105 w 5228623"/>
              <a:gd name="connsiteY179" fmla="*/ 1636962 h 5367086"/>
              <a:gd name="connsiteX180" fmla="*/ 2915410 w 5228623"/>
              <a:gd name="connsiteY180" fmla="*/ 1653063 h 5367086"/>
              <a:gd name="connsiteX181" fmla="*/ 2969081 w 5228623"/>
              <a:gd name="connsiteY181" fmla="*/ 1690633 h 5367086"/>
              <a:gd name="connsiteX182" fmla="*/ 2555815 w 5228623"/>
              <a:gd name="connsiteY182" fmla="*/ 1373974 h 5367086"/>
              <a:gd name="connsiteX183" fmla="*/ 2217688 w 5228623"/>
              <a:gd name="connsiteY183" fmla="*/ 1127089 h 5367086"/>
              <a:gd name="connsiteX184" fmla="*/ 1981537 w 5228623"/>
              <a:gd name="connsiteY184" fmla="*/ 982177 h 5367086"/>
              <a:gd name="connsiteX185" fmla="*/ 1927866 w 5228623"/>
              <a:gd name="connsiteY185" fmla="*/ 928506 h 5367086"/>
              <a:gd name="connsiteX186" fmla="*/ 2196220 w 5228623"/>
              <a:gd name="connsiteY186" fmla="*/ 1110988 h 5367086"/>
              <a:gd name="connsiteX187" fmla="*/ 2475309 w 5228623"/>
              <a:gd name="connsiteY187" fmla="*/ 1298835 h 5367086"/>
              <a:gd name="connsiteX188" fmla="*/ 2437739 w 5228623"/>
              <a:gd name="connsiteY188" fmla="*/ 1255899 h 5367086"/>
              <a:gd name="connsiteX189" fmla="*/ 1976170 w 5228623"/>
              <a:gd name="connsiteY189" fmla="*/ 949974 h 5367086"/>
              <a:gd name="connsiteX190" fmla="*/ 1986904 w 5228623"/>
              <a:gd name="connsiteY190" fmla="*/ 949974 h 5367086"/>
              <a:gd name="connsiteX191" fmla="*/ 2040575 w 5228623"/>
              <a:gd name="connsiteY191" fmla="*/ 976810 h 5367086"/>
              <a:gd name="connsiteX192" fmla="*/ 3639966 w 5228623"/>
              <a:gd name="connsiteY192" fmla="*/ 2141468 h 5367086"/>
              <a:gd name="connsiteX193" fmla="*/ 3838548 w 5228623"/>
              <a:gd name="connsiteY193" fmla="*/ 2291746 h 5367086"/>
              <a:gd name="connsiteX194" fmla="*/ 3967357 w 5228623"/>
              <a:gd name="connsiteY194" fmla="*/ 2415189 h 5367086"/>
              <a:gd name="connsiteX195" fmla="*/ 3929789 w 5228623"/>
              <a:gd name="connsiteY195" fmla="*/ 2372252 h 5367086"/>
              <a:gd name="connsiteX196" fmla="*/ 3913688 w 5228623"/>
              <a:gd name="connsiteY196" fmla="*/ 2350784 h 5367086"/>
              <a:gd name="connsiteX197" fmla="*/ 3597029 w 5228623"/>
              <a:gd name="connsiteY197" fmla="*/ 2077063 h 5367086"/>
              <a:gd name="connsiteX198" fmla="*/ 3661434 w 5228623"/>
              <a:gd name="connsiteY198" fmla="*/ 2120000 h 5367086"/>
              <a:gd name="connsiteX199" fmla="*/ 3913688 w 5228623"/>
              <a:gd name="connsiteY199" fmla="*/ 2340050 h 5367086"/>
              <a:gd name="connsiteX200" fmla="*/ 4085434 w 5228623"/>
              <a:gd name="connsiteY200" fmla="*/ 2490328 h 5367086"/>
              <a:gd name="connsiteX201" fmla="*/ 4069333 w 5228623"/>
              <a:gd name="connsiteY201" fmla="*/ 2452760 h 5367086"/>
              <a:gd name="connsiteX202" fmla="*/ 4155206 w 5228623"/>
              <a:gd name="connsiteY202" fmla="*/ 2538633 h 5367086"/>
              <a:gd name="connsiteX203" fmla="*/ 4257182 w 5228623"/>
              <a:gd name="connsiteY203" fmla="*/ 2683544 h 5367086"/>
              <a:gd name="connsiteX204" fmla="*/ 4214244 w 5228623"/>
              <a:gd name="connsiteY204" fmla="*/ 2721113 h 5367086"/>
              <a:gd name="connsiteX205" fmla="*/ 4214244 w 5228623"/>
              <a:gd name="connsiteY205" fmla="*/ 2705012 h 5367086"/>
              <a:gd name="connsiteX206" fmla="*/ 4203510 w 5228623"/>
              <a:gd name="connsiteY206" fmla="*/ 2726480 h 5367086"/>
              <a:gd name="connsiteX207" fmla="*/ 4187409 w 5228623"/>
              <a:gd name="connsiteY207" fmla="*/ 2764050 h 5367086"/>
              <a:gd name="connsiteX208" fmla="*/ 4198143 w 5228623"/>
              <a:gd name="connsiteY208" fmla="*/ 2769417 h 5367086"/>
              <a:gd name="connsiteX209" fmla="*/ 4198143 w 5228623"/>
              <a:gd name="connsiteY209" fmla="*/ 2774784 h 5367086"/>
              <a:gd name="connsiteX210" fmla="*/ 4165940 w 5228623"/>
              <a:gd name="connsiteY210" fmla="*/ 2780151 h 5367086"/>
              <a:gd name="connsiteX211" fmla="*/ 4160573 w 5228623"/>
              <a:gd name="connsiteY211" fmla="*/ 2812353 h 5367086"/>
              <a:gd name="connsiteX212" fmla="*/ 4149839 w 5228623"/>
              <a:gd name="connsiteY212" fmla="*/ 2823088 h 5367086"/>
              <a:gd name="connsiteX213" fmla="*/ 4133738 w 5228623"/>
              <a:gd name="connsiteY213" fmla="*/ 2876758 h 5367086"/>
              <a:gd name="connsiteX214" fmla="*/ 4101535 w 5228623"/>
              <a:gd name="connsiteY214" fmla="*/ 2908961 h 5367086"/>
              <a:gd name="connsiteX215" fmla="*/ 4139105 w 5228623"/>
              <a:gd name="connsiteY215" fmla="*/ 2892860 h 5367086"/>
              <a:gd name="connsiteX216" fmla="*/ 4074700 w 5228623"/>
              <a:gd name="connsiteY216" fmla="*/ 2984101 h 5367086"/>
              <a:gd name="connsiteX217" fmla="*/ 4031763 w 5228623"/>
              <a:gd name="connsiteY217" fmla="*/ 3037772 h 5367086"/>
              <a:gd name="connsiteX218" fmla="*/ 4047865 w 5228623"/>
              <a:gd name="connsiteY218" fmla="*/ 3064606 h 5367086"/>
              <a:gd name="connsiteX219" fmla="*/ 3945889 w 5228623"/>
              <a:gd name="connsiteY219" fmla="*/ 3182683 h 5367086"/>
              <a:gd name="connsiteX220" fmla="*/ 3945889 w 5228623"/>
              <a:gd name="connsiteY220" fmla="*/ 3236353 h 5367086"/>
              <a:gd name="connsiteX221" fmla="*/ 3924422 w 5228623"/>
              <a:gd name="connsiteY221" fmla="*/ 3252455 h 5367086"/>
              <a:gd name="connsiteX222" fmla="*/ 3886851 w 5228623"/>
              <a:gd name="connsiteY222" fmla="*/ 3306125 h 5367086"/>
              <a:gd name="connsiteX223" fmla="*/ 3886851 w 5228623"/>
              <a:gd name="connsiteY223" fmla="*/ 3359796 h 5367086"/>
              <a:gd name="connsiteX224" fmla="*/ 3854649 w 5228623"/>
              <a:gd name="connsiteY224" fmla="*/ 3391998 h 5367086"/>
              <a:gd name="connsiteX225" fmla="*/ 3843915 w 5228623"/>
              <a:gd name="connsiteY225" fmla="*/ 3434935 h 5367086"/>
              <a:gd name="connsiteX226" fmla="*/ 3806345 w 5228623"/>
              <a:gd name="connsiteY226" fmla="*/ 3488606 h 5367086"/>
              <a:gd name="connsiteX227" fmla="*/ 3902954 w 5228623"/>
              <a:gd name="connsiteY227" fmla="*/ 3542276 h 5367086"/>
              <a:gd name="connsiteX228" fmla="*/ 4010295 w 5228623"/>
              <a:gd name="connsiteY228" fmla="*/ 3579846 h 5367086"/>
              <a:gd name="connsiteX229" fmla="*/ 3865383 w 5228623"/>
              <a:gd name="connsiteY229" fmla="*/ 3542276 h 5367086"/>
              <a:gd name="connsiteX230" fmla="*/ 3876117 w 5228623"/>
              <a:gd name="connsiteY230" fmla="*/ 3558379 h 5367086"/>
              <a:gd name="connsiteX231" fmla="*/ 4192776 w 5228623"/>
              <a:gd name="connsiteY231" fmla="*/ 3681822 h 5367086"/>
              <a:gd name="connsiteX232" fmla="*/ 4525535 w 5228623"/>
              <a:gd name="connsiteY232" fmla="*/ 3821366 h 5367086"/>
              <a:gd name="connsiteX233" fmla="*/ 4847561 w 5228623"/>
              <a:gd name="connsiteY233" fmla="*/ 3960911 h 5367086"/>
              <a:gd name="connsiteX234" fmla="*/ 4654345 w 5228623"/>
              <a:gd name="connsiteY234" fmla="*/ 3880403 h 5367086"/>
              <a:gd name="connsiteX235" fmla="*/ 4595307 w 5228623"/>
              <a:gd name="connsiteY235" fmla="*/ 3864302 h 5367086"/>
              <a:gd name="connsiteX236" fmla="*/ 4648978 w 5228623"/>
              <a:gd name="connsiteY236" fmla="*/ 3891138 h 5367086"/>
              <a:gd name="connsiteX237" fmla="*/ 5072978 w 5228623"/>
              <a:gd name="connsiteY237" fmla="*/ 4089719 h 5367086"/>
              <a:gd name="connsiteX238" fmla="*/ 4681181 w 5228623"/>
              <a:gd name="connsiteY238" fmla="*/ 3917973 h 5367086"/>
              <a:gd name="connsiteX239" fmla="*/ 4675813 w 5228623"/>
              <a:gd name="connsiteY239" fmla="*/ 3923340 h 5367086"/>
              <a:gd name="connsiteX240" fmla="*/ 4681181 w 5228623"/>
              <a:gd name="connsiteY240" fmla="*/ 3923340 h 5367086"/>
              <a:gd name="connsiteX241" fmla="*/ 4681181 w 5228623"/>
              <a:gd name="connsiteY241" fmla="*/ 3917973 h 5367086"/>
              <a:gd name="connsiteX242" fmla="*/ 4890496 w 5228623"/>
              <a:gd name="connsiteY242" fmla="*/ 4019947 h 5367086"/>
              <a:gd name="connsiteX243" fmla="*/ 4992472 w 5228623"/>
              <a:gd name="connsiteY243" fmla="*/ 4068252 h 5367086"/>
              <a:gd name="connsiteX244" fmla="*/ 4976371 w 5228623"/>
              <a:gd name="connsiteY244" fmla="*/ 4062885 h 5367086"/>
              <a:gd name="connsiteX245" fmla="*/ 4895863 w 5228623"/>
              <a:gd name="connsiteY245" fmla="*/ 4036050 h 5367086"/>
              <a:gd name="connsiteX246" fmla="*/ 4960269 w 5228623"/>
              <a:gd name="connsiteY246" fmla="*/ 4073619 h 5367086"/>
              <a:gd name="connsiteX247" fmla="*/ 5040776 w 5228623"/>
              <a:gd name="connsiteY247" fmla="*/ 4111189 h 5367086"/>
              <a:gd name="connsiteX248" fmla="*/ 4976371 w 5228623"/>
              <a:gd name="connsiteY248" fmla="*/ 4100453 h 5367086"/>
              <a:gd name="connsiteX249" fmla="*/ 4606042 w 5228623"/>
              <a:gd name="connsiteY249" fmla="*/ 3923340 h 5367086"/>
              <a:gd name="connsiteX250" fmla="*/ 4466498 w 5228623"/>
              <a:gd name="connsiteY250" fmla="*/ 3880403 h 5367086"/>
              <a:gd name="connsiteX251" fmla="*/ 4487966 w 5228623"/>
              <a:gd name="connsiteY251" fmla="*/ 3885771 h 5367086"/>
              <a:gd name="connsiteX252" fmla="*/ 4777788 w 5228623"/>
              <a:gd name="connsiteY252" fmla="*/ 4009213 h 5367086"/>
              <a:gd name="connsiteX253" fmla="*/ 4879762 w 5228623"/>
              <a:gd name="connsiteY253" fmla="*/ 4073619 h 5367086"/>
              <a:gd name="connsiteX254" fmla="*/ 4820724 w 5228623"/>
              <a:gd name="connsiteY254" fmla="*/ 4041417 h 5367086"/>
              <a:gd name="connsiteX255" fmla="*/ 4493333 w 5228623"/>
              <a:gd name="connsiteY255" fmla="*/ 3907239 h 5367086"/>
              <a:gd name="connsiteX256" fmla="*/ 4348422 w 5228623"/>
              <a:gd name="connsiteY256" fmla="*/ 3869669 h 5367086"/>
              <a:gd name="connsiteX257" fmla="*/ 4445029 w 5228623"/>
              <a:gd name="connsiteY257" fmla="*/ 3896505 h 5367086"/>
              <a:gd name="connsiteX258" fmla="*/ 4547004 w 5228623"/>
              <a:gd name="connsiteY258" fmla="*/ 3944808 h 5367086"/>
              <a:gd name="connsiteX259" fmla="*/ 4369889 w 5228623"/>
              <a:gd name="connsiteY259" fmla="*/ 3885771 h 5367086"/>
              <a:gd name="connsiteX260" fmla="*/ 4321587 w 5228623"/>
              <a:gd name="connsiteY260" fmla="*/ 3869669 h 5367086"/>
              <a:gd name="connsiteX261" fmla="*/ 4167619 w 5228623"/>
              <a:gd name="connsiteY261" fmla="*/ 3816082 h 5367086"/>
              <a:gd name="connsiteX262" fmla="*/ 4125371 w 5228623"/>
              <a:gd name="connsiteY262" fmla="*/ 3795673 h 5367086"/>
              <a:gd name="connsiteX263" fmla="*/ 4124575 w 5228623"/>
              <a:gd name="connsiteY263" fmla="*/ 3795579 h 5367086"/>
              <a:gd name="connsiteX264" fmla="*/ 4090801 w 5228623"/>
              <a:gd name="connsiteY264" fmla="*/ 3789163 h 5367086"/>
              <a:gd name="connsiteX265" fmla="*/ 4139105 w 5228623"/>
              <a:gd name="connsiteY265" fmla="*/ 3805264 h 5367086"/>
              <a:gd name="connsiteX266" fmla="*/ 4541637 w 5228623"/>
              <a:gd name="connsiteY266" fmla="*/ 3987745 h 5367086"/>
              <a:gd name="connsiteX267" fmla="*/ 4198143 w 5228623"/>
              <a:gd name="connsiteY267" fmla="*/ 3853568 h 5367086"/>
              <a:gd name="connsiteX268" fmla="*/ 4160573 w 5228623"/>
              <a:gd name="connsiteY268" fmla="*/ 3853568 h 5367086"/>
              <a:gd name="connsiteX269" fmla="*/ 4568472 w 5228623"/>
              <a:gd name="connsiteY269" fmla="*/ 4025314 h 5367086"/>
              <a:gd name="connsiteX270" fmla="*/ 4600674 w 5228623"/>
              <a:gd name="connsiteY270" fmla="*/ 4057518 h 5367086"/>
              <a:gd name="connsiteX271" fmla="*/ 4316220 w 5228623"/>
              <a:gd name="connsiteY271" fmla="*/ 3955544 h 5367086"/>
              <a:gd name="connsiteX272" fmla="*/ 4291480 w 5228623"/>
              <a:gd name="connsiteY272" fmla="*/ 3944724 h 5367086"/>
              <a:gd name="connsiteX273" fmla="*/ 4284093 w 5228623"/>
              <a:gd name="connsiteY273" fmla="*/ 3942066 h 5367086"/>
              <a:gd name="connsiteX274" fmla="*/ 4332341 w 5228623"/>
              <a:gd name="connsiteY274" fmla="*/ 3965333 h 5367086"/>
              <a:gd name="connsiteX275" fmla="*/ 4718750 w 5228623"/>
              <a:gd name="connsiteY275" fmla="*/ 4121923 h 5367086"/>
              <a:gd name="connsiteX276" fmla="*/ 4879762 w 5228623"/>
              <a:gd name="connsiteY276" fmla="*/ 4197062 h 5367086"/>
              <a:gd name="connsiteX277" fmla="*/ 4922700 w 5228623"/>
              <a:gd name="connsiteY277" fmla="*/ 4245365 h 5367086"/>
              <a:gd name="connsiteX278" fmla="*/ 5035409 w 5228623"/>
              <a:gd name="connsiteY278" fmla="*/ 4299036 h 5367086"/>
              <a:gd name="connsiteX279" fmla="*/ 5056877 w 5228623"/>
              <a:gd name="connsiteY279" fmla="*/ 4320504 h 5367086"/>
              <a:gd name="connsiteX280" fmla="*/ 5137383 w 5228623"/>
              <a:gd name="connsiteY280" fmla="*/ 4358074 h 5367086"/>
              <a:gd name="connsiteX281" fmla="*/ 5196421 w 5228623"/>
              <a:gd name="connsiteY281" fmla="*/ 4401010 h 5367086"/>
              <a:gd name="connsiteX282" fmla="*/ 5115915 w 5228623"/>
              <a:gd name="connsiteY282" fmla="*/ 4374175 h 5367086"/>
              <a:gd name="connsiteX283" fmla="*/ 5158851 w 5228623"/>
              <a:gd name="connsiteY283" fmla="*/ 4417112 h 5367086"/>
              <a:gd name="connsiteX284" fmla="*/ 5003206 w 5228623"/>
              <a:gd name="connsiteY284" fmla="*/ 4347340 h 5367086"/>
              <a:gd name="connsiteX285" fmla="*/ 5003206 w 5228623"/>
              <a:gd name="connsiteY285" fmla="*/ 4358074 h 5367086"/>
              <a:gd name="connsiteX286" fmla="*/ 5083712 w 5228623"/>
              <a:gd name="connsiteY286" fmla="*/ 4395643 h 5367086"/>
              <a:gd name="connsiteX287" fmla="*/ 5191054 w 5228623"/>
              <a:gd name="connsiteY287" fmla="*/ 4460048 h 5367086"/>
              <a:gd name="connsiteX288" fmla="*/ 5137383 w 5228623"/>
              <a:gd name="connsiteY288" fmla="*/ 4433213 h 5367086"/>
              <a:gd name="connsiteX289" fmla="*/ 5062244 w 5228623"/>
              <a:gd name="connsiteY289" fmla="*/ 4417112 h 5367086"/>
              <a:gd name="connsiteX290" fmla="*/ 5148117 w 5228623"/>
              <a:gd name="connsiteY290" fmla="*/ 4460048 h 5367086"/>
              <a:gd name="connsiteX291" fmla="*/ 5228623 w 5228623"/>
              <a:gd name="connsiteY291" fmla="*/ 4513719 h 5367086"/>
              <a:gd name="connsiteX292" fmla="*/ 5137383 w 5228623"/>
              <a:gd name="connsiteY292" fmla="*/ 4476151 h 5367086"/>
              <a:gd name="connsiteX293" fmla="*/ 5137383 w 5228623"/>
              <a:gd name="connsiteY293" fmla="*/ 4486885 h 5367086"/>
              <a:gd name="connsiteX294" fmla="*/ 5115915 w 5228623"/>
              <a:gd name="connsiteY294" fmla="*/ 4481518 h 5367086"/>
              <a:gd name="connsiteX295" fmla="*/ 5105181 w 5228623"/>
              <a:gd name="connsiteY295" fmla="*/ 4481518 h 5367086"/>
              <a:gd name="connsiteX296" fmla="*/ 5169587 w 5228623"/>
              <a:gd name="connsiteY296" fmla="*/ 4519086 h 5367086"/>
              <a:gd name="connsiteX297" fmla="*/ 5164218 w 5228623"/>
              <a:gd name="connsiteY297" fmla="*/ 4540556 h 5367086"/>
              <a:gd name="connsiteX298" fmla="*/ 5158851 w 5228623"/>
              <a:gd name="connsiteY298" fmla="*/ 4535187 h 5367086"/>
              <a:gd name="connsiteX299" fmla="*/ 5164218 w 5228623"/>
              <a:gd name="connsiteY299" fmla="*/ 4540556 h 5367086"/>
              <a:gd name="connsiteX300" fmla="*/ 5207155 w 5228623"/>
              <a:gd name="connsiteY300" fmla="*/ 4567391 h 5367086"/>
              <a:gd name="connsiteX301" fmla="*/ 5185687 w 5228623"/>
              <a:gd name="connsiteY301" fmla="*/ 4556657 h 5367086"/>
              <a:gd name="connsiteX302" fmla="*/ 5094446 w 5228623"/>
              <a:gd name="connsiteY302" fmla="*/ 4535187 h 5367086"/>
              <a:gd name="connsiteX303" fmla="*/ 5148117 w 5228623"/>
              <a:gd name="connsiteY303" fmla="*/ 4572758 h 5367086"/>
              <a:gd name="connsiteX304" fmla="*/ 5207155 w 5228623"/>
              <a:gd name="connsiteY304" fmla="*/ 4615695 h 5367086"/>
              <a:gd name="connsiteX305" fmla="*/ 5132016 w 5228623"/>
              <a:gd name="connsiteY305" fmla="*/ 4583492 h 5367086"/>
              <a:gd name="connsiteX306" fmla="*/ 4992472 w 5228623"/>
              <a:gd name="connsiteY306" fmla="*/ 4535187 h 5367086"/>
              <a:gd name="connsiteX307" fmla="*/ 4989047 w 5228623"/>
              <a:gd name="connsiteY307" fmla="*/ 4534046 h 5367086"/>
              <a:gd name="connsiteX308" fmla="*/ 5024674 w 5228623"/>
              <a:gd name="connsiteY308" fmla="*/ 4554644 h 5367086"/>
              <a:gd name="connsiteX309" fmla="*/ 5067611 w 5228623"/>
              <a:gd name="connsiteY309" fmla="*/ 4583492 h 5367086"/>
              <a:gd name="connsiteX310" fmla="*/ 5137383 w 5228623"/>
              <a:gd name="connsiteY310" fmla="*/ 4631796 h 5367086"/>
              <a:gd name="connsiteX311" fmla="*/ 5126649 w 5228623"/>
              <a:gd name="connsiteY311" fmla="*/ 4626429 h 5367086"/>
              <a:gd name="connsiteX312" fmla="*/ 5115915 w 5228623"/>
              <a:gd name="connsiteY312" fmla="*/ 4631796 h 5367086"/>
              <a:gd name="connsiteX313" fmla="*/ 5207155 w 5228623"/>
              <a:gd name="connsiteY313" fmla="*/ 4706935 h 5367086"/>
              <a:gd name="connsiteX314" fmla="*/ 5083712 w 5228623"/>
              <a:gd name="connsiteY314" fmla="*/ 4663998 h 5367086"/>
              <a:gd name="connsiteX315" fmla="*/ 5089079 w 5228623"/>
              <a:gd name="connsiteY315" fmla="*/ 4696201 h 5367086"/>
              <a:gd name="connsiteX316" fmla="*/ 5104509 w 5228623"/>
              <a:gd name="connsiteY316" fmla="*/ 4708277 h 5367086"/>
              <a:gd name="connsiteX317" fmla="*/ 5106385 w 5228623"/>
              <a:gd name="connsiteY317" fmla="*/ 4708987 h 5367086"/>
              <a:gd name="connsiteX318" fmla="*/ 5100485 w 5228623"/>
              <a:gd name="connsiteY318" fmla="*/ 4706935 h 5367086"/>
              <a:gd name="connsiteX319" fmla="*/ 5089079 w 5228623"/>
              <a:gd name="connsiteY319" fmla="*/ 4701568 h 5367086"/>
              <a:gd name="connsiteX320" fmla="*/ 5078345 w 5228623"/>
              <a:gd name="connsiteY320" fmla="*/ 4701568 h 5367086"/>
              <a:gd name="connsiteX321" fmla="*/ 5078345 w 5228623"/>
              <a:gd name="connsiteY321" fmla="*/ 4696201 h 5367086"/>
              <a:gd name="connsiteX322" fmla="*/ 5062244 w 5228623"/>
              <a:gd name="connsiteY322" fmla="*/ 4696201 h 5367086"/>
              <a:gd name="connsiteX323" fmla="*/ 5078345 w 5228623"/>
              <a:gd name="connsiteY323" fmla="*/ 4701568 h 5367086"/>
              <a:gd name="connsiteX324" fmla="*/ 5089079 w 5228623"/>
              <a:gd name="connsiteY324" fmla="*/ 4706935 h 5367086"/>
              <a:gd name="connsiteX325" fmla="*/ 5013940 w 5228623"/>
              <a:gd name="connsiteY325" fmla="*/ 4680100 h 5367086"/>
              <a:gd name="connsiteX326" fmla="*/ 4487966 w 5228623"/>
              <a:gd name="connsiteY326" fmla="*/ 4454681 h 5367086"/>
              <a:gd name="connsiteX327" fmla="*/ 4697282 w 5228623"/>
              <a:gd name="connsiteY327" fmla="*/ 4556657 h 5367086"/>
              <a:gd name="connsiteX328" fmla="*/ 4917333 w 5228623"/>
              <a:gd name="connsiteY328" fmla="*/ 4674733 h 5367086"/>
              <a:gd name="connsiteX329" fmla="*/ 5042809 w 5228623"/>
              <a:gd name="connsiteY329" fmla="*/ 4728151 h 5367086"/>
              <a:gd name="connsiteX330" fmla="*/ 5044183 w 5228623"/>
              <a:gd name="connsiteY330" fmla="*/ 4729637 h 5367086"/>
              <a:gd name="connsiteX331" fmla="*/ 5036751 w 5228623"/>
              <a:gd name="connsiteY331" fmla="*/ 4725971 h 5367086"/>
              <a:gd name="connsiteX332" fmla="*/ 4976371 w 5228623"/>
              <a:gd name="connsiteY332" fmla="*/ 4717669 h 5367086"/>
              <a:gd name="connsiteX333" fmla="*/ 5137383 w 5228623"/>
              <a:gd name="connsiteY333" fmla="*/ 4808909 h 5367086"/>
              <a:gd name="connsiteX334" fmla="*/ 5121282 w 5228623"/>
              <a:gd name="connsiteY334" fmla="*/ 4819644 h 5367086"/>
              <a:gd name="connsiteX335" fmla="*/ 5207155 w 5228623"/>
              <a:gd name="connsiteY335" fmla="*/ 4878681 h 5367086"/>
              <a:gd name="connsiteX336" fmla="*/ 5137383 w 5228623"/>
              <a:gd name="connsiteY336" fmla="*/ 4835745 h 5367086"/>
              <a:gd name="connsiteX337" fmla="*/ 5056877 w 5228623"/>
              <a:gd name="connsiteY337" fmla="*/ 4808909 h 5367086"/>
              <a:gd name="connsiteX338" fmla="*/ 5105181 w 5228623"/>
              <a:gd name="connsiteY338" fmla="*/ 4857213 h 5367086"/>
              <a:gd name="connsiteX339" fmla="*/ 4987105 w 5228623"/>
              <a:gd name="connsiteY339" fmla="*/ 4819644 h 5367086"/>
              <a:gd name="connsiteX340" fmla="*/ 5137383 w 5228623"/>
              <a:gd name="connsiteY340" fmla="*/ 4900151 h 5367086"/>
              <a:gd name="connsiteX341" fmla="*/ 5223256 w 5228623"/>
              <a:gd name="connsiteY341" fmla="*/ 4959187 h 5367086"/>
              <a:gd name="connsiteX342" fmla="*/ 5110548 w 5228623"/>
              <a:gd name="connsiteY342" fmla="*/ 4900151 h 5367086"/>
              <a:gd name="connsiteX343" fmla="*/ 5099813 w 5228623"/>
              <a:gd name="connsiteY343" fmla="*/ 4926985 h 5367086"/>
              <a:gd name="connsiteX344" fmla="*/ 5008573 w 5228623"/>
              <a:gd name="connsiteY344" fmla="*/ 4878681 h 5367086"/>
              <a:gd name="connsiteX345" fmla="*/ 4981738 w 5228623"/>
              <a:gd name="connsiteY345" fmla="*/ 4889417 h 5367086"/>
              <a:gd name="connsiteX346" fmla="*/ 4901232 w 5228623"/>
              <a:gd name="connsiteY346" fmla="*/ 4851846 h 5367086"/>
              <a:gd name="connsiteX347" fmla="*/ 4708016 w 5228623"/>
              <a:gd name="connsiteY347" fmla="*/ 4760606 h 5367086"/>
              <a:gd name="connsiteX348" fmla="*/ 4708016 w 5228623"/>
              <a:gd name="connsiteY348" fmla="*/ 4760606 h 5367086"/>
              <a:gd name="connsiteX349" fmla="*/ 4890496 w 5228623"/>
              <a:gd name="connsiteY349" fmla="*/ 4878681 h 5367086"/>
              <a:gd name="connsiteX350" fmla="*/ 4992472 w 5228623"/>
              <a:gd name="connsiteY350" fmla="*/ 4926985 h 5367086"/>
              <a:gd name="connsiteX351" fmla="*/ 5062244 w 5228623"/>
              <a:gd name="connsiteY351" fmla="*/ 4969923 h 5367086"/>
              <a:gd name="connsiteX352" fmla="*/ 4976371 w 5228623"/>
              <a:gd name="connsiteY352" fmla="*/ 4937719 h 5367086"/>
              <a:gd name="connsiteX353" fmla="*/ 4944168 w 5228623"/>
              <a:gd name="connsiteY353" fmla="*/ 4943086 h 5367086"/>
              <a:gd name="connsiteX354" fmla="*/ 4874396 w 5228623"/>
              <a:gd name="connsiteY354" fmla="*/ 4905518 h 5367086"/>
              <a:gd name="connsiteX355" fmla="*/ 4788522 w 5228623"/>
              <a:gd name="connsiteY355" fmla="*/ 4873314 h 5367086"/>
              <a:gd name="connsiteX356" fmla="*/ 4804623 w 5228623"/>
              <a:gd name="connsiteY356" fmla="*/ 4889417 h 5367086"/>
              <a:gd name="connsiteX357" fmla="*/ 4788522 w 5228623"/>
              <a:gd name="connsiteY357" fmla="*/ 4900151 h 5367086"/>
              <a:gd name="connsiteX358" fmla="*/ 4944168 w 5228623"/>
              <a:gd name="connsiteY358" fmla="*/ 4980657 h 5367086"/>
              <a:gd name="connsiteX359" fmla="*/ 4804623 w 5228623"/>
              <a:gd name="connsiteY359" fmla="*/ 4926985 h 5367086"/>
              <a:gd name="connsiteX360" fmla="*/ 4809990 w 5228623"/>
              <a:gd name="connsiteY360" fmla="*/ 4959187 h 5367086"/>
              <a:gd name="connsiteX361" fmla="*/ 4520168 w 5228623"/>
              <a:gd name="connsiteY361" fmla="*/ 4819644 h 5367086"/>
              <a:gd name="connsiteX362" fmla="*/ 4101535 w 5228623"/>
              <a:gd name="connsiteY362" fmla="*/ 4669365 h 5367086"/>
              <a:gd name="connsiteX363" fmla="*/ 4101535 w 5228623"/>
              <a:gd name="connsiteY363" fmla="*/ 4669365 h 5367086"/>
              <a:gd name="connsiteX364" fmla="*/ 4396726 w 5228623"/>
              <a:gd name="connsiteY364" fmla="*/ 4803542 h 5367086"/>
              <a:gd name="connsiteX365" fmla="*/ 4208877 w 5228623"/>
              <a:gd name="connsiteY365" fmla="*/ 4728403 h 5367086"/>
              <a:gd name="connsiteX366" fmla="*/ 4208877 w 5228623"/>
              <a:gd name="connsiteY366" fmla="*/ 4744505 h 5367086"/>
              <a:gd name="connsiteX367" fmla="*/ 4847561 w 5228623"/>
              <a:gd name="connsiteY367" fmla="*/ 5028959 h 5367086"/>
              <a:gd name="connsiteX368" fmla="*/ 4954902 w 5228623"/>
              <a:gd name="connsiteY368" fmla="*/ 5098732 h 5367086"/>
              <a:gd name="connsiteX369" fmla="*/ 4944168 w 5228623"/>
              <a:gd name="connsiteY369" fmla="*/ 5098732 h 5367086"/>
              <a:gd name="connsiteX370" fmla="*/ 4831460 w 5228623"/>
              <a:gd name="connsiteY370" fmla="*/ 5028959 h 5367086"/>
              <a:gd name="connsiteX371" fmla="*/ 4702649 w 5228623"/>
              <a:gd name="connsiteY371" fmla="*/ 4980657 h 5367086"/>
              <a:gd name="connsiteX372" fmla="*/ 4686548 w 5228623"/>
              <a:gd name="connsiteY372" fmla="*/ 4980657 h 5367086"/>
              <a:gd name="connsiteX373" fmla="*/ 4573839 w 5228623"/>
              <a:gd name="connsiteY373" fmla="*/ 4937719 h 5367086"/>
              <a:gd name="connsiteX374" fmla="*/ 4557990 w 5228623"/>
              <a:gd name="connsiteY374" fmla="*/ 4944512 h 5367086"/>
              <a:gd name="connsiteX375" fmla="*/ 4548965 w 5228623"/>
              <a:gd name="connsiteY375" fmla="*/ 4952158 h 5367086"/>
              <a:gd name="connsiteX376" fmla="*/ 4558000 w 5228623"/>
              <a:gd name="connsiteY376" fmla="*/ 4954156 h 5367086"/>
              <a:gd name="connsiteX377" fmla="*/ 4616776 w 5228623"/>
              <a:gd name="connsiteY377" fmla="*/ 4975290 h 5367086"/>
              <a:gd name="connsiteX378" fmla="*/ 4627510 w 5228623"/>
              <a:gd name="connsiteY378" fmla="*/ 5002125 h 5367086"/>
              <a:gd name="connsiteX379" fmla="*/ 4729484 w 5228623"/>
              <a:gd name="connsiteY379" fmla="*/ 5061163 h 5367086"/>
              <a:gd name="connsiteX380" fmla="*/ 4858295 w 5228623"/>
              <a:gd name="connsiteY380" fmla="*/ 5120201 h 5367086"/>
              <a:gd name="connsiteX381" fmla="*/ 4826091 w 5228623"/>
              <a:gd name="connsiteY381" fmla="*/ 5141669 h 5367086"/>
              <a:gd name="connsiteX382" fmla="*/ 4809990 w 5228623"/>
              <a:gd name="connsiteY382" fmla="*/ 5130935 h 5367086"/>
              <a:gd name="connsiteX383" fmla="*/ 4793889 w 5228623"/>
              <a:gd name="connsiteY383" fmla="*/ 5125568 h 5367086"/>
              <a:gd name="connsiteX384" fmla="*/ 4809990 w 5228623"/>
              <a:gd name="connsiteY384" fmla="*/ 5136302 h 5367086"/>
              <a:gd name="connsiteX385" fmla="*/ 4724117 w 5228623"/>
              <a:gd name="connsiteY385" fmla="*/ 5093365 h 5367086"/>
              <a:gd name="connsiteX386" fmla="*/ 4622143 w 5228623"/>
              <a:gd name="connsiteY386" fmla="*/ 5061163 h 5367086"/>
              <a:gd name="connsiteX387" fmla="*/ 4165940 w 5228623"/>
              <a:gd name="connsiteY387" fmla="*/ 4867947 h 5367086"/>
              <a:gd name="connsiteX388" fmla="*/ 4063966 w 5228623"/>
              <a:gd name="connsiteY388" fmla="*/ 4830378 h 5367086"/>
              <a:gd name="connsiteX389" fmla="*/ 4123004 w 5228623"/>
              <a:gd name="connsiteY389" fmla="*/ 4862580 h 5367086"/>
              <a:gd name="connsiteX390" fmla="*/ 4439662 w 5228623"/>
              <a:gd name="connsiteY390" fmla="*/ 4996758 h 5367086"/>
              <a:gd name="connsiteX391" fmla="*/ 4563105 w 5228623"/>
              <a:gd name="connsiteY391" fmla="*/ 5055796 h 5367086"/>
              <a:gd name="connsiteX392" fmla="*/ 4563105 w 5228623"/>
              <a:gd name="connsiteY392" fmla="*/ 5082631 h 5367086"/>
              <a:gd name="connsiteX393" fmla="*/ 4622143 w 5228623"/>
              <a:gd name="connsiteY393" fmla="*/ 5114834 h 5367086"/>
              <a:gd name="connsiteX394" fmla="*/ 4681181 w 5228623"/>
              <a:gd name="connsiteY394" fmla="*/ 5157770 h 5367086"/>
              <a:gd name="connsiteX395" fmla="*/ 4788522 w 5228623"/>
              <a:gd name="connsiteY395" fmla="*/ 5216808 h 5367086"/>
              <a:gd name="connsiteX396" fmla="*/ 4756321 w 5228623"/>
              <a:gd name="connsiteY396" fmla="*/ 5200707 h 5367086"/>
              <a:gd name="connsiteX397" fmla="*/ 4724117 w 5228623"/>
              <a:gd name="connsiteY397" fmla="*/ 5195340 h 5367086"/>
              <a:gd name="connsiteX398" fmla="*/ 4697282 w 5228623"/>
              <a:gd name="connsiteY398" fmla="*/ 5184606 h 5367086"/>
              <a:gd name="connsiteX399" fmla="*/ 4643611 w 5228623"/>
              <a:gd name="connsiteY399" fmla="*/ 5157770 h 5367086"/>
              <a:gd name="connsiteX400" fmla="*/ 4600674 w 5228623"/>
              <a:gd name="connsiteY400" fmla="*/ 5168504 h 5367086"/>
              <a:gd name="connsiteX401" fmla="*/ 4675813 w 5228623"/>
              <a:gd name="connsiteY401" fmla="*/ 5189973 h 5367086"/>
              <a:gd name="connsiteX402" fmla="*/ 4708016 w 5228623"/>
              <a:gd name="connsiteY402" fmla="*/ 5222175 h 5367086"/>
              <a:gd name="connsiteX403" fmla="*/ 4734851 w 5228623"/>
              <a:gd name="connsiteY403" fmla="*/ 5222175 h 5367086"/>
              <a:gd name="connsiteX404" fmla="*/ 4772421 w 5228623"/>
              <a:gd name="connsiteY404" fmla="*/ 5254377 h 5367086"/>
              <a:gd name="connsiteX405" fmla="*/ 4847561 w 5228623"/>
              <a:gd name="connsiteY405" fmla="*/ 5291947 h 5367086"/>
              <a:gd name="connsiteX406" fmla="*/ 4901232 w 5228623"/>
              <a:gd name="connsiteY406" fmla="*/ 5329516 h 5367086"/>
              <a:gd name="connsiteX407" fmla="*/ 4718750 w 5228623"/>
              <a:gd name="connsiteY407" fmla="*/ 5243643 h 5367086"/>
              <a:gd name="connsiteX408" fmla="*/ 4557738 w 5228623"/>
              <a:gd name="connsiteY408" fmla="*/ 5179238 h 5367086"/>
              <a:gd name="connsiteX409" fmla="*/ 4520168 w 5228623"/>
              <a:gd name="connsiteY409" fmla="*/ 5168504 h 5367086"/>
              <a:gd name="connsiteX410" fmla="*/ 4702649 w 5228623"/>
              <a:gd name="connsiteY410" fmla="*/ 5254377 h 5367086"/>
              <a:gd name="connsiteX411" fmla="*/ 4745585 w 5228623"/>
              <a:gd name="connsiteY411" fmla="*/ 5291947 h 5367086"/>
              <a:gd name="connsiteX412" fmla="*/ 4643611 w 5228623"/>
              <a:gd name="connsiteY412" fmla="*/ 5249010 h 5367086"/>
              <a:gd name="connsiteX413" fmla="*/ 3978093 w 5228623"/>
              <a:gd name="connsiteY413" fmla="*/ 4980657 h 5367086"/>
              <a:gd name="connsiteX414" fmla="*/ 3597029 w 5228623"/>
              <a:gd name="connsiteY414" fmla="*/ 4846479 h 5367086"/>
              <a:gd name="connsiteX415" fmla="*/ 3221333 w 5228623"/>
              <a:gd name="connsiteY415" fmla="*/ 4755239 h 5367086"/>
              <a:gd name="connsiteX416" fmla="*/ 3817079 w 5228623"/>
              <a:gd name="connsiteY416" fmla="*/ 4926985 h 5367086"/>
              <a:gd name="connsiteX417" fmla="*/ 4337688 w 5228623"/>
              <a:gd name="connsiteY417" fmla="*/ 5147036 h 5367086"/>
              <a:gd name="connsiteX418" fmla="*/ 4407460 w 5228623"/>
              <a:gd name="connsiteY418" fmla="*/ 5189973 h 5367086"/>
              <a:gd name="connsiteX419" fmla="*/ 4310853 w 5228623"/>
              <a:gd name="connsiteY419" fmla="*/ 5147036 h 5367086"/>
              <a:gd name="connsiteX420" fmla="*/ 3795611 w 5228623"/>
              <a:gd name="connsiteY420" fmla="*/ 4948453 h 5367086"/>
              <a:gd name="connsiteX421" fmla="*/ 3360877 w 5228623"/>
              <a:gd name="connsiteY421" fmla="*/ 4825011 h 5367086"/>
              <a:gd name="connsiteX422" fmla="*/ 3296472 w 5228623"/>
              <a:gd name="connsiteY422" fmla="*/ 4814277 h 5367086"/>
              <a:gd name="connsiteX423" fmla="*/ 3355510 w 5228623"/>
              <a:gd name="connsiteY423" fmla="*/ 4846479 h 5367086"/>
              <a:gd name="connsiteX424" fmla="*/ 3441383 w 5228623"/>
              <a:gd name="connsiteY424" fmla="*/ 4862580 h 5367086"/>
              <a:gd name="connsiteX425" fmla="*/ 3436016 w 5228623"/>
              <a:gd name="connsiteY425" fmla="*/ 4867947 h 5367086"/>
              <a:gd name="connsiteX426" fmla="*/ 3441383 w 5228623"/>
              <a:gd name="connsiteY426" fmla="*/ 4862580 h 5367086"/>
              <a:gd name="connsiteX427" fmla="*/ 3580928 w 5228623"/>
              <a:gd name="connsiteY427" fmla="*/ 4905518 h 5367086"/>
              <a:gd name="connsiteX428" fmla="*/ 3795611 w 5228623"/>
              <a:gd name="connsiteY428" fmla="*/ 4975290 h 5367086"/>
              <a:gd name="connsiteX429" fmla="*/ 3892218 w 5228623"/>
              <a:gd name="connsiteY429" fmla="*/ 5002125 h 5367086"/>
              <a:gd name="connsiteX430" fmla="*/ 3919055 w 5228623"/>
              <a:gd name="connsiteY430" fmla="*/ 5018225 h 5367086"/>
              <a:gd name="connsiteX431" fmla="*/ 4316220 w 5228623"/>
              <a:gd name="connsiteY431" fmla="*/ 5206074 h 5367086"/>
              <a:gd name="connsiteX432" fmla="*/ 3892218 w 5228623"/>
              <a:gd name="connsiteY432" fmla="*/ 5018225 h 5367086"/>
              <a:gd name="connsiteX433" fmla="*/ 3741940 w 5228623"/>
              <a:gd name="connsiteY433" fmla="*/ 4975290 h 5367086"/>
              <a:gd name="connsiteX434" fmla="*/ 3817079 w 5228623"/>
              <a:gd name="connsiteY434" fmla="*/ 5012859 h 5367086"/>
              <a:gd name="connsiteX435" fmla="*/ 3810176 w 5228623"/>
              <a:gd name="connsiteY435" fmla="*/ 5010097 h 5367086"/>
              <a:gd name="connsiteX436" fmla="*/ 3865363 w 5228623"/>
              <a:gd name="connsiteY436" fmla="*/ 5025732 h 5367086"/>
              <a:gd name="connsiteX437" fmla="*/ 4305484 w 5228623"/>
              <a:gd name="connsiteY437" fmla="*/ 5216808 h 5367086"/>
              <a:gd name="connsiteX438" fmla="*/ 3709738 w 5228623"/>
              <a:gd name="connsiteY438" fmla="*/ 4991391 h 5367086"/>
              <a:gd name="connsiteX439" fmla="*/ 3156928 w 5228623"/>
              <a:gd name="connsiteY439" fmla="*/ 4846479 h 5367086"/>
              <a:gd name="connsiteX440" fmla="*/ 3146194 w 5228623"/>
              <a:gd name="connsiteY440" fmla="*/ 4846479 h 5367086"/>
              <a:gd name="connsiteX441" fmla="*/ 3275004 w 5228623"/>
              <a:gd name="connsiteY441" fmla="*/ 4884048 h 5367086"/>
              <a:gd name="connsiteX442" fmla="*/ 4246448 w 5228623"/>
              <a:gd name="connsiteY442" fmla="*/ 5227542 h 5367086"/>
              <a:gd name="connsiteX443" fmla="*/ 4418194 w 5228623"/>
              <a:gd name="connsiteY443" fmla="*/ 5313415 h 5367086"/>
              <a:gd name="connsiteX444" fmla="*/ 4455764 w 5228623"/>
              <a:gd name="connsiteY444" fmla="*/ 5340251 h 5367086"/>
              <a:gd name="connsiteX445" fmla="*/ 4482599 w 5228623"/>
              <a:gd name="connsiteY445" fmla="*/ 5367086 h 5367086"/>
              <a:gd name="connsiteX446" fmla="*/ 4316220 w 5228623"/>
              <a:gd name="connsiteY446" fmla="*/ 5297314 h 5367086"/>
              <a:gd name="connsiteX447" fmla="*/ 3725839 w 5228623"/>
              <a:gd name="connsiteY447" fmla="*/ 5061163 h 5367086"/>
              <a:gd name="connsiteX448" fmla="*/ 3387714 w 5228623"/>
              <a:gd name="connsiteY448" fmla="*/ 4969923 h 5367086"/>
              <a:gd name="connsiteX449" fmla="*/ 3140827 w 5228623"/>
              <a:gd name="connsiteY449" fmla="*/ 4894784 h 5367086"/>
              <a:gd name="connsiteX450" fmla="*/ 3054954 w 5228623"/>
              <a:gd name="connsiteY450" fmla="*/ 4889417 h 5367086"/>
              <a:gd name="connsiteX451" fmla="*/ 3081789 w 5228623"/>
              <a:gd name="connsiteY451" fmla="*/ 4900151 h 5367086"/>
              <a:gd name="connsiteX452" fmla="*/ 3704371 w 5228623"/>
              <a:gd name="connsiteY452" fmla="*/ 5066530 h 5367086"/>
              <a:gd name="connsiteX453" fmla="*/ 4273282 w 5228623"/>
              <a:gd name="connsiteY453" fmla="*/ 5291947 h 5367086"/>
              <a:gd name="connsiteX454" fmla="*/ 4359156 w 5228623"/>
              <a:gd name="connsiteY454" fmla="*/ 5334884 h 5367086"/>
              <a:gd name="connsiteX455" fmla="*/ 4364523 w 5228623"/>
              <a:gd name="connsiteY455" fmla="*/ 5356352 h 5367086"/>
              <a:gd name="connsiteX456" fmla="*/ 4380625 w 5228623"/>
              <a:gd name="connsiteY456" fmla="*/ 5367086 h 5367086"/>
              <a:gd name="connsiteX457" fmla="*/ 4369889 w 5228623"/>
              <a:gd name="connsiteY457" fmla="*/ 5367086 h 5367086"/>
              <a:gd name="connsiteX458" fmla="*/ 4359156 w 5228623"/>
              <a:gd name="connsiteY458" fmla="*/ 5361719 h 5367086"/>
              <a:gd name="connsiteX459" fmla="*/ 4330786 w 5228623"/>
              <a:gd name="connsiteY459" fmla="*/ 5350372 h 5367086"/>
              <a:gd name="connsiteX460" fmla="*/ 4349390 w 5228623"/>
              <a:gd name="connsiteY460" fmla="*/ 5355208 h 5367086"/>
              <a:gd name="connsiteX461" fmla="*/ 4343055 w 5228623"/>
              <a:gd name="connsiteY461" fmla="*/ 5350985 h 5367086"/>
              <a:gd name="connsiteX462" fmla="*/ 4327625 w 5228623"/>
              <a:gd name="connsiteY462" fmla="*/ 5348302 h 5367086"/>
              <a:gd name="connsiteX463" fmla="*/ 4322736 w 5228623"/>
              <a:gd name="connsiteY463" fmla="*/ 5347151 h 5367086"/>
              <a:gd name="connsiteX464" fmla="*/ 4305484 w 5228623"/>
              <a:gd name="connsiteY464" fmla="*/ 5340251 h 5367086"/>
              <a:gd name="connsiteX465" fmla="*/ 4284016 w 5228623"/>
              <a:gd name="connsiteY465" fmla="*/ 5334884 h 5367086"/>
              <a:gd name="connsiteX466" fmla="*/ 4278649 w 5228623"/>
              <a:gd name="connsiteY466" fmla="*/ 5334884 h 5367086"/>
              <a:gd name="connsiteX467" fmla="*/ 4278649 w 5228623"/>
              <a:gd name="connsiteY467" fmla="*/ 5340251 h 5367086"/>
              <a:gd name="connsiteX468" fmla="*/ 4208877 w 5228623"/>
              <a:gd name="connsiteY468" fmla="*/ 5313415 h 5367086"/>
              <a:gd name="connsiteX469" fmla="*/ 4128371 w 5228623"/>
              <a:gd name="connsiteY469" fmla="*/ 5281213 h 5367086"/>
              <a:gd name="connsiteX470" fmla="*/ 3344776 w 5228623"/>
              <a:gd name="connsiteY470" fmla="*/ 5012859 h 5367086"/>
              <a:gd name="connsiteX471" fmla="*/ 3017384 w 5228623"/>
              <a:gd name="connsiteY471" fmla="*/ 4943086 h 5367086"/>
              <a:gd name="connsiteX472" fmla="*/ 2384067 w 5228623"/>
              <a:gd name="connsiteY472" fmla="*/ 4771340 h 5367086"/>
              <a:gd name="connsiteX473" fmla="*/ 1911765 w 5228623"/>
              <a:gd name="connsiteY473" fmla="*/ 4674733 h 5367086"/>
              <a:gd name="connsiteX474" fmla="*/ 1799055 w 5228623"/>
              <a:gd name="connsiteY474" fmla="*/ 4658631 h 5367086"/>
              <a:gd name="connsiteX475" fmla="*/ 1772220 w 5228623"/>
              <a:gd name="connsiteY475" fmla="*/ 4658631 h 5367086"/>
              <a:gd name="connsiteX476" fmla="*/ 1895664 w 5228623"/>
              <a:gd name="connsiteY476" fmla="*/ 4690834 h 5367086"/>
              <a:gd name="connsiteX477" fmla="*/ 2351866 w 5228623"/>
              <a:gd name="connsiteY477" fmla="*/ 4792808 h 5367086"/>
              <a:gd name="connsiteX478" fmla="*/ 2652422 w 5228623"/>
              <a:gd name="connsiteY478" fmla="*/ 4851846 h 5367086"/>
              <a:gd name="connsiteX479" fmla="*/ 2813436 w 5228623"/>
              <a:gd name="connsiteY479" fmla="*/ 4900151 h 5367086"/>
              <a:gd name="connsiteX480" fmla="*/ 2915410 w 5228623"/>
              <a:gd name="connsiteY480" fmla="*/ 4926985 h 5367086"/>
              <a:gd name="connsiteX481" fmla="*/ 2899309 w 5228623"/>
              <a:gd name="connsiteY481" fmla="*/ 4932352 h 5367086"/>
              <a:gd name="connsiteX482" fmla="*/ 2464575 w 5228623"/>
              <a:gd name="connsiteY482" fmla="*/ 4825011 h 5367086"/>
              <a:gd name="connsiteX483" fmla="*/ 1954701 w 5228623"/>
              <a:gd name="connsiteY483" fmla="*/ 4723036 h 5367086"/>
              <a:gd name="connsiteX484" fmla="*/ 1455563 w 5228623"/>
              <a:gd name="connsiteY484" fmla="*/ 4626429 h 5367086"/>
              <a:gd name="connsiteX485" fmla="*/ 1020827 w 5228623"/>
              <a:gd name="connsiteY485" fmla="*/ 4492252 h 5367086"/>
              <a:gd name="connsiteX486" fmla="*/ 956424 w 5228623"/>
              <a:gd name="connsiteY486" fmla="*/ 4465415 h 5367086"/>
              <a:gd name="connsiteX487" fmla="*/ 999360 w 5228623"/>
              <a:gd name="connsiteY487" fmla="*/ 4502986 h 5367086"/>
              <a:gd name="connsiteX488" fmla="*/ 977892 w 5228623"/>
              <a:gd name="connsiteY488" fmla="*/ 4497619 h 5367086"/>
              <a:gd name="connsiteX489" fmla="*/ 822246 w 5228623"/>
              <a:gd name="connsiteY489" fmla="*/ 4336606 h 5367086"/>
              <a:gd name="connsiteX490" fmla="*/ 859815 w 5228623"/>
              <a:gd name="connsiteY490" fmla="*/ 4384909 h 5367086"/>
              <a:gd name="connsiteX491" fmla="*/ 838347 w 5228623"/>
              <a:gd name="connsiteY491" fmla="*/ 4325871 h 5367086"/>
              <a:gd name="connsiteX492" fmla="*/ 843714 w 5228623"/>
              <a:gd name="connsiteY492" fmla="*/ 4304403 h 5367086"/>
              <a:gd name="connsiteX493" fmla="*/ 832980 w 5228623"/>
              <a:gd name="connsiteY493" fmla="*/ 4245365 h 5367086"/>
              <a:gd name="connsiteX494" fmla="*/ 849081 w 5228623"/>
              <a:gd name="connsiteY494" fmla="*/ 4164859 h 5367086"/>
              <a:gd name="connsiteX495" fmla="*/ 854448 w 5228623"/>
              <a:gd name="connsiteY495" fmla="*/ 4121923 h 5367086"/>
              <a:gd name="connsiteX496" fmla="*/ 865182 w 5228623"/>
              <a:gd name="connsiteY496" fmla="*/ 4095086 h 5367086"/>
              <a:gd name="connsiteX497" fmla="*/ 865182 w 5228623"/>
              <a:gd name="connsiteY497" fmla="*/ 4057518 h 5367086"/>
              <a:gd name="connsiteX498" fmla="*/ 881283 w 5228623"/>
              <a:gd name="connsiteY498" fmla="*/ 4078985 h 5367086"/>
              <a:gd name="connsiteX499" fmla="*/ 886652 w 5228623"/>
              <a:gd name="connsiteY499" fmla="*/ 4009213 h 5367086"/>
              <a:gd name="connsiteX500" fmla="*/ 897386 w 5228623"/>
              <a:gd name="connsiteY500" fmla="*/ 3982378 h 5367086"/>
              <a:gd name="connsiteX501" fmla="*/ 881283 w 5228623"/>
              <a:gd name="connsiteY501" fmla="*/ 3944808 h 5367086"/>
              <a:gd name="connsiteX502" fmla="*/ 913486 w 5228623"/>
              <a:gd name="connsiteY502" fmla="*/ 3912606 h 5367086"/>
              <a:gd name="connsiteX503" fmla="*/ 913486 w 5228623"/>
              <a:gd name="connsiteY503" fmla="*/ 3885771 h 5367086"/>
              <a:gd name="connsiteX504" fmla="*/ 929587 w 5228623"/>
              <a:gd name="connsiteY504" fmla="*/ 3815999 h 5367086"/>
              <a:gd name="connsiteX505" fmla="*/ 934954 w 5228623"/>
              <a:gd name="connsiteY505" fmla="*/ 3773062 h 5367086"/>
              <a:gd name="connsiteX506" fmla="*/ 945688 w 5228623"/>
              <a:gd name="connsiteY506" fmla="*/ 3735492 h 5367086"/>
              <a:gd name="connsiteX507" fmla="*/ 940321 w 5228623"/>
              <a:gd name="connsiteY507" fmla="*/ 3697923 h 5367086"/>
              <a:gd name="connsiteX508" fmla="*/ 961791 w 5228623"/>
              <a:gd name="connsiteY508" fmla="*/ 3671087 h 5367086"/>
              <a:gd name="connsiteX509" fmla="*/ 956424 w 5228623"/>
              <a:gd name="connsiteY509" fmla="*/ 3617417 h 5367086"/>
              <a:gd name="connsiteX510" fmla="*/ 967158 w 5228623"/>
              <a:gd name="connsiteY510" fmla="*/ 3601314 h 5367086"/>
              <a:gd name="connsiteX511" fmla="*/ 972525 w 5228623"/>
              <a:gd name="connsiteY511" fmla="*/ 3531542 h 5367086"/>
              <a:gd name="connsiteX512" fmla="*/ 999360 w 5228623"/>
              <a:gd name="connsiteY512" fmla="*/ 3488606 h 5367086"/>
              <a:gd name="connsiteX513" fmla="*/ 993993 w 5228623"/>
              <a:gd name="connsiteY513" fmla="*/ 3456403 h 5367086"/>
              <a:gd name="connsiteX514" fmla="*/ 1020827 w 5228623"/>
              <a:gd name="connsiteY514" fmla="*/ 3429568 h 5367086"/>
              <a:gd name="connsiteX515" fmla="*/ 1004727 w 5228623"/>
              <a:gd name="connsiteY515" fmla="*/ 3418834 h 5367086"/>
              <a:gd name="connsiteX516" fmla="*/ 1010094 w 5228623"/>
              <a:gd name="connsiteY516" fmla="*/ 3397365 h 5367086"/>
              <a:gd name="connsiteX517" fmla="*/ 1020827 w 5228623"/>
              <a:gd name="connsiteY517" fmla="*/ 3365163 h 5367086"/>
              <a:gd name="connsiteX518" fmla="*/ 1026195 w 5228623"/>
              <a:gd name="connsiteY518" fmla="*/ 3343695 h 5367086"/>
              <a:gd name="connsiteX519" fmla="*/ 1031563 w 5228623"/>
              <a:gd name="connsiteY519" fmla="*/ 3284657 h 5367086"/>
              <a:gd name="connsiteX520" fmla="*/ 1031563 w 5228623"/>
              <a:gd name="connsiteY520" fmla="*/ 3257822 h 5367086"/>
              <a:gd name="connsiteX521" fmla="*/ 1063765 w 5228623"/>
              <a:gd name="connsiteY521" fmla="*/ 3214885 h 5367086"/>
              <a:gd name="connsiteX522" fmla="*/ 1052192 w 5228623"/>
              <a:gd name="connsiteY522" fmla="*/ 3214298 h 5367086"/>
              <a:gd name="connsiteX523" fmla="*/ 1047734 w 5228623"/>
              <a:gd name="connsiteY523" fmla="*/ 3218177 h 5367086"/>
              <a:gd name="connsiteX524" fmla="*/ 1047748 w 5228623"/>
              <a:gd name="connsiteY524" fmla="*/ 3216814 h 5367086"/>
              <a:gd name="connsiteX525" fmla="*/ 1053031 w 5228623"/>
              <a:gd name="connsiteY525" fmla="*/ 3193417 h 5367086"/>
              <a:gd name="connsiteX526" fmla="*/ 1053031 w 5228623"/>
              <a:gd name="connsiteY526" fmla="*/ 3139746 h 5367086"/>
              <a:gd name="connsiteX527" fmla="*/ 1074499 w 5228623"/>
              <a:gd name="connsiteY527" fmla="*/ 3096808 h 5367086"/>
              <a:gd name="connsiteX528" fmla="*/ 1063765 w 5228623"/>
              <a:gd name="connsiteY528" fmla="*/ 3064606 h 5367086"/>
              <a:gd name="connsiteX529" fmla="*/ 1090600 w 5228623"/>
              <a:gd name="connsiteY529" fmla="*/ 3037772 h 5367086"/>
              <a:gd name="connsiteX530" fmla="*/ 1090600 w 5228623"/>
              <a:gd name="connsiteY530" fmla="*/ 3010935 h 5367086"/>
              <a:gd name="connsiteX531" fmla="*/ 1101335 w 5228623"/>
              <a:gd name="connsiteY531" fmla="*/ 2968000 h 5367086"/>
              <a:gd name="connsiteX532" fmla="*/ 1090600 w 5228623"/>
              <a:gd name="connsiteY532" fmla="*/ 2957266 h 5367086"/>
              <a:gd name="connsiteX533" fmla="*/ 1095967 w 5228623"/>
              <a:gd name="connsiteY533" fmla="*/ 2951897 h 5367086"/>
              <a:gd name="connsiteX534" fmla="*/ 1095967 w 5228623"/>
              <a:gd name="connsiteY534" fmla="*/ 2925062 h 5367086"/>
              <a:gd name="connsiteX535" fmla="*/ 1128170 w 5228623"/>
              <a:gd name="connsiteY535" fmla="*/ 2866024 h 5367086"/>
              <a:gd name="connsiteX536" fmla="*/ 1101335 w 5228623"/>
              <a:gd name="connsiteY536" fmla="*/ 2812353 h 5367086"/>
              <a:gd name="connsiteX537" fmla="*/ 1165739 w 5228623"/>
              <a:gd name="connsiteY537" fmla="*/ 2747948 h 5367086"/>
              <a:gd name="connsiteX538" fmla="*/ 1171107 w 5228623"/>
              <a:gd name="connsiteY538" fmla="*/ 2747948 h 5367086"/>
              <a:gd name="connsiteX539" fmla="*/ 1176474 w 5228623"/>
              <a:gd name="connsiteY539" fmla="*/ 2742581 h 5367086"/>
              <a:gd name="connsiteX540" fmla="*/ 1165739 w 5228623"/>
              <a:gd name="connsiteY540" fmla="*/ 2747948 h 5367086"/>
              <a:gd name="connsiteX541" fmla="*/ 1375055 w 5228623"/>
              <a:gd name="connsiteY541" fmla="*/ 2651341 h 5367086"/>
              <a:gd name="connsiteX542" fmla="*/ 1375055 w 5228623"/>
              <a:gd name="connsiteY542" fmla="*/ 2651341 h 5367086"/>
              <a:gd name="connsiteX543" fmla="*/ 1369688 w 5228623"/>
              <a:gd name="connsiteY543" fmla="*/ 2645974 h 5367086"/>
              <a:gd name="connsiteX544" fmla="*/ 1562904 w 5228623"/>
              <a:gd name="connsiteY544" fmla="*/ 2576202 h 5367086"/>
              <a:gd name="connsiteX545" fmla="*/ 1562904 w 5228623"/>
              <a:gd name="connsiteY545" fmla="*/ 2576202 h 5367086"/>
              <a:gd name="connsiteX546" fmla="*/ 1509233 w 5228623"/>
              <a:gd name="connsiteY546" fmla="*/ 2586936 h 5367086"/>
              <a:gd name="connsiteX547" fmla="*/ 1573638 w 5228623"/>
              <a:gd name="connsiteY547" fmla="*/ 2560101 h 5367086"/>
              <a:gd name="connsiteX548" fmla="*/ 1541436 w 5228623"/>
              <a:gd name="connsiteY548" fmla="*/ 2544000 h 5367086"/>
              <a:gd name="connsiteX549" fmla="*/ 1546803 w 5228623"/>
              <a:gd name="connsiteY549" fmla="*/ 2533266 h 5367086"/>
              <a:gd name="connsiteX550" fmla="*/ 1514600 w 5228623"/>
              <a:gd name="connsiteY550" fmla="*/ 2517163 h 5367086"/>
              <a:gd name="connsiteX551" fmla="*/ 1509233 w 5228623"/>
              <a:gd name="connsiteY551" fmla="*/ 2511796 h 5367086"/>
              <a:gd name="connsiteX552" fmla="*/ 1482398 w 5228623"/>
              <a:gd name="connsiteY552" fmla="*/ 2484962 h 5367086"/>
              <a:gd name="connsiteX553" fmla="*/ 1342853 w 5228623"/>
              <a:gd name="connsiteY553" fmla="*/ 2377621 h 5367086"/>
              <a:gd name="connsiteX554" fmla="*/ 961791 w 5228623"/>
              <a:gd name="connsiteY554" fmla="*/ 2136101 h 5367086"/>
              <a:gd name="connsiteX555" fmla="*/ 773942 w 5228623"/>
              <a:gd name="connsiteY555" fmla="*/ 1996556 h 5367086"/>
              <a:gd name="connsiteX556" fmla="*/ 688069 w 5228623"/>
              <a:gd name="connsiteY556" fmla="*/ 1964354 h 5367086"/>
              <a:gd name="connsiteX557" fmla="*/ 494854 w 5228623"/>
              <a:gd name="connsiteY557" fmla="*/ 1814075 h 5367086"/>
              <a:gd name="connsiteX558" fmla="*/ 135259 w 5228623"/>
              <a:gd name="connsiteY558" fmla="*/ 1534988 h 5367086"/>
              <a:gd name="connsiteX559" fmla="*/ 17182 w 5228623"/>
              <a:gd name="connsiteY559" fmla="*/ 1406177 h 5367086"/>
              <a:gd name="connsiteX560" fmla="*/ 11815 w 5228623"/>
              <a:gd name="connsiteY560" fmla="*/ 1373974 h 5367086"/>
              <a:gd name="connsiteX561" fmla="*/ 17182 w 5228623"/>
              <a:gd name="connsiteY561" fmla="*/ 1331038 h 5367086"/>
              <a:gd name="connsiteX562" fmla="*/ 1081 w 5228623"/>
              <a:gd name="connsiteY562" fmla="*/ 1304202 h 5367086"/>
              <a:gd name="connsiteX563" fmla="*/ 22549 w 5228623"/>
              <a:gd name="connsiteY563" fmla="*/ 1282734 h 5367086"/>
              <a:gd name="connsiteX564" fmla="*/ 17182 w 5228623"/>
              <a:gd name="connsiteY564" fmla="*/ 1261266 h 5367086"/>
              <a:gd name="connsiteX565" fmla="*/ 17182 w 5228623"/>
              <a:gd name="connsiteY565" fmla="*/ 1250532 h 5367086"/>
              <a:gd name="connsiteX566" fmla="*/ 33285 w 5228623"/>
              <a:gd name="connsiteY566" fmla="*/ 1245164 h 5367086"/>
              <a:gd name="connsiteX567" fmla="*/ 27916 w 5228623"/>
              <a:gd name="connsiteY567" fmla="*/ 1196861 h 5367086"/>
              <a:gd name="connsiteX568" fmla="*/ 60120 w 5228623"/>
              <a:gd name="connsiteY568" fmla="*/ 1191494 h 5367086"/>
              <a:gd name="connsiteX569" fmla="*/ 27916 w 5228623"/>
              <a:gd name="connsiteY569" fmla="*/ 1170024 h 5367086"/>
              <a:gd name="connsiteX570" fmla="*/ 70854 w 5228623"/>
              <a:gd name="connsiteY570" fmla="*/ 1175393 h 5367086"/>
              <a:gd name="connsiteX571" fmla="*/ 81588 w 5228623"/>
              <a:gd name="connsiteY571" fmla="*/ 1143190 h 5367086"/>
              <a:gd name="connsiteX572" fmla="*/ 65487 w 5228623"/>
              <a:gd name="connsiteY572" fmla="*/ 1116355 h 5367086"/>
              <a:gd name="connsiteX573" fmla="*/ 92322 w 5228623"/>
              <a:gd name="connsiteY573" fmla="*/ 1089518 h 5367086"/>
              <a:gd name="connsiteX574" fmla="*/ 60120 w 5228623"/>
              <a:gd name="connsiteY574" fmla="*/ 1073417 h 5367086"/>
              <a:gd name="connsiteX575" fmla="*/ 76221 w 5228623"/>
              <a:gd name="connsiteY575" fmla="*/ 1051949 h 5367086"/>
              <a:gd name="connsiteX576" fmla="*/ 92322 w 5228623"/>
              <a:gd name="connsiteY576" fmla="*/ 1014379 h 5367086"/>
              <a:gd name="connsiteX577" fmla="*/ 103057 w 5228623"/>
              <a:gd name="connsiteY577" fmla="*/ 998278 h 5367086"/>
              <a:gd name="connsiteX578" fmla="*/ 129892 w 5228623"/>
              <a:gd name="connsiteY578" fmla="*/ 987544 h 5367086"/>
              <a:gd name="connsiteX579" fmla="*/ 108424 w 5228623"/>
              <a:gd name="connsiteY579" fmla="*/ 885570 h 5367086"/>
              <a:gd name="connsiteX580" fmla="*/ 145993 w 5228623"/>
              <a:gd name="connsiteY580" fmla="*/ 858734 h 5367086"/>
              <a:gd name="connsiteX581" fmla="*/ 113791 w 5228623"/>
              <a:gd name="connsiteY581" fmla="*/ 826532 h 5367086"/>
              <a:gd name="connsiteX582" fmla="*/ 226499 w 5228623"/>
              <a:gd name="connsiteY582" fmla="*/ 831899 h 5367086"/>
              <a:gd name="connsiteX583" fmla="*/ 199664 w 5228623"/>
              <a:gd name="connsiteY583" fmla="*/ 794329 h 5367086"/>
              <a:gd name="connsiteX584" fmla="*/ 210398 w 5228623"/>
              <a:gd name="connsiteY584" fmla="*/ 794329 h 5367086"/>
              <a:gd name="connsiteX585" fmla="*/ 140626 w 5228623"/>
              <a:gd name="connsiteY585" fmla="*/ 751393 h 5367086"/>
              <a:gd name="connsiteX586" fmla="*/ 199664 w 5228623"/>
              <a:gd name="connsiteY586" fmla="*/ 729924 h 5367086"/>
              <a:gd name="connsiteX587" fmla="*/ 151360 w 5228623"/>
              <a:gd name="connsiteY587" fmla="*/ 670885 h 5367086"/>
              <a:gd name="connsiteX588" fmla="*/ 188930 w 5228623"/>
              <a:gd name="connsiteY588" fmla="*/ 644050 h 5367086"/>
              <a:gd name="connsiteX589" fmla="*/ 183563 w 5228623"/>
              <a:gd name="connsiteY589" fmla="*/ 611849 h 5367086"/>
              <a:gd name="connsiteX590" fmla="*/ 167461 w 5228623"/>
              <a:gd name="connsiteY590" fmla="*/ 585012 h 5367086"/>
              <a:gd name="connsiteX591" fmla="*/ 167461 w 5228623"/>
              <a:gd name="connsiteY591" fmla="*/ 574278 h 5367086"/>
              <a:gd name="connsiteX592" fmla="*/ 145993 w 5228623"/>
              <a:gd name="connsiteY592" fmla="*/ 542076 h 5367086"/>
              <a:gd name="connsiteX593" fmla="*/ 172828 w 5228623"/>
              <a:gd name="connsiteY593" fmla="*/ 515240 h 5367086"/>
              <a:gd name="connsiteX594" fmla="*/ 162094 w 5228623"/>
              <a:gd name="connsiteY594" fmla="*/ 499139 h 5367086"/>
              <a:gd name="connsiteX595" fmla="*/ 172828 w 5228623"/>
              <a:gd name="connsiteY595" fmla="*/ 493772 h 5367086"/>
              <a:gd name="connsiteX596" fmla="*/ 178196 w 5228623"/>
              <a:gd name="connsiteY596" fmla="*/ 488405 h 5367086"/>
              <a:gd name="connsiteX597" fmla="*/ 194297 w 5228623"/>
              <a:gd name="connsiteY597" fmla="*/ 483038 h 5367086"/>
              <a:gd name="connsiteX598" fmla="*/ 258702 w 5228623"/>
              <a:gd name="connsiteY598" fmla="*/ 504506 h 5367086"/>
              <a:gd name="connsiteX599" fmla="*/ 317740 w 5228623"/>
              <a:gd name="connsiteY599" fmla="*/ 509873 h 5367086"/>
              <a:gd name="connsiteX600" fmla="*/ 478753 w 5228623"/>
              <a:gd name="connsiteY600" fmla="*/ 601113 h 5367086"/>
              <a:gd name="connsiteX601" fmla="*/ 623664 w 5228623"/>
              <a:gd name="connsiteY601" fmla="*/ 713823 h 5367086"/>
              <a:gd name="connsiteX602" fmla="*/ 1187208 w 5228623"/>
              <a:gd name="connsiteY602" fmla="*/ 1100254 h 5367086"/>
              <a:gd name="connsiteX603" fmla="*/ 1820525 w 5228623"/>
              <a:gd name="connsiteY603" fmla="*/ 1534988 h 5367086"/>
              <a:gd name="connsiteX604" fmla="*/ 1852726 w 5228623"/>
              <a:gd name="connsiteY604" fmla="*/ 1567189 h 5367086"/>
              <a:gd name="connsiteX605" fmla="*/ 1847360 w 5228623"/>
              <a:gd name="connsiteY605" fmla="*/ 1545722 h 5367086"/>
              <a:gd name="connsiteX606" fmla="*/ 1482398 w 5228623"/>
              <a:gd name="connsiteY606" fmla="*/ 1298835 h 5367086"/>
              <a:gd name="connsiteX607" fmla="*/ 1085233 w 5228623"/>
              <a:gd name="connsiteY607" fmla="*/ 1019746 h 5367086"/>
              <a:gd name="connsiteX608" fmla="*/ 682702 w 5228623"/>
              <a:gd name="connsiteY608" fmla="*/ 746026 h 5367086"/>
              <a:gd name="connsiteX609" fmla="*/ 382146 w 5228623"/>
              <a:gd name="connsiteY609" fmla="*/ 536709 h 5367086"/>
              <a:gd name="connsiteX610" fmla="*/ 296271 w 5228623"/>
              <a:gd name="connsiteY610" fmla="*/ 477671 h 5367086"/>
              <a:gd name="connsiteX611" fmla="*/ 285537 w 5228623"/>
              <a:gd name="connsiteY611" fmla="*/ 466937 h 5367086"/>
              <a:gd name="connsiteX612" fmla="*/ 183563 w 5228623"/>
              <a:gd name="connsiteY612" fmla="*/ 424000 h 5367086"/>
              <a:gd name="connsiteX613" fmla="*/ 199664 w 5228623"/>
              <a:gd name="connsiteY613" fmla="*/ 397165 h 5367086"/>
              <a:gd name="connsiteX614" fmla="*/ 183563 w 5228623"/>
              <a:gd name="connsiteY614" fmla="*/ 381063 h 5367086"/>
              <a:gd name="connsiteX615" fmla="*/ 205031 w 5228623"/>
              <a:gd name="connsiteY615" fmla="*/ 375696 h 5367086"/>
              <a:gd name="connsiteX616" fmla="*/ 199664 w 5228623"/>
              <a:gd name="connsiteY616" fmla="*/ 370329 h 5367086"/>
              <a:gd name="connsiteX617" fmla="*/ 215765 w 5228623"/>
              <a:gd name="connsiteY617" fmla="*/ 348861 h 5367086"/>
              <a:gd name="connsiteX618" fmla="*/ 199664 w 5228623"/>
              <a:gd name="connsiteY618" fmla="*/ 316658 h 5367086"/>
              <a:gd name="connsiteX619" fmla="*/ 215765 w 5228623"/>
              <a:gd name="connsiteY619" fmla="*/ 311291 h 5367086"/>
              <a:gd name="connsiteX620" fmla="*/ 210398 w 5228623"/>
              <a:gd name="connsiteY620" fmla="*/ 279089 h 5367086"/>
              <a:gd name="connsiteX621" fmla="*/ 215765 w 5228623"/>
              <a:gd name="connsiteY621" fmla="*/ 246887 h 5367086"/>
              <a:gd name="connsiteX622" fmla="*/ 215765 w 5228623"/>
              <a:gd name="connsiteY622" fmla="*/ 225418 h 5367086"/>
              <a:gd name="connsiteX623" fmla="*/ 226499 w 5228623"/>
              <a:gd name="connsiteY623" fmla="*/ 198583 h 5367086"/>
              <a:gd name="connsiteX624" fmla="*/ 231866 w 5228623"/>
              <a:gd name="connsiteY624" fmla="*/ 203950 h 5367086"/>
              <a:gd name="connsiteX625" fmla="*/ 247968 w 5228623"/>
              <a:gd name="connsiteY625" fmla="*/ 198583 h 5367086"/>
              <a:gd name="connsiteX626" fmla="*/ 242601 w 5228623"/>
              <a:gd name="connsiteY626" fmla="*/ 166379 h 5367086"/>
              <a:gd name="connsiteX627" fmla="*/ 258702 w 5228623"/>
              <a:gd name="connsiteY627" fmla="*/ 144911 h 5367086"/>
              <a:gd name="connsiteX628" fmla="*/ 242601 w 5228623"/>
              <a:gd name="connsiteY628" fmla="*/ 123443 h 5367086"/>
              <a:gd name="connsiteX629" fmla="*/ 280170 w 5228623"/>
              <a:gd name="connsiteY629" fmla="*/ 112710 h 5367086"/>
              <a:gd name="connsiteX630" fmla="*/ 253335 w 5228623"/>
              <a:gd name="connsiteY630" fmla="*/ 85873 h 5367086"/>
              <a:gd name="connsiteX631" fmla="*/ 264069 w 5228623"/>
              <a:gd name="connsiteY631" fmla="*/ 59038 h 5367086"/>
              <a:gd name="connsiteX632" fmla="*/ 264069 w 5228623"/>
              <a:gd name="connsiteY632" fmla="*/ 48304 h 5367086"/>
              <a:gd name="connsiteX633" fmla="*/ 285537 w 5228623"/>
              <a:gd name="connsiteY633" fmla="*/ 37570 h 5367086"/>
              <a:gd name="connsiteX634" fmla="*/ 301638 w 5228623"/>
              <a:gd name="connsiteY634" fmla="*/ 5367 h 5367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Lst>
            <a:rect l="l" t="t" r="r" b="b"/>
            <a:pathLst>
              <a:path w="5228623" h="5367086">
                <a:moveTo>
                  <a:pt x="4295445" y="5340251"/>
                </a:moveTo>
                <a:lnTo>
                  <a:pt x="4305484" y="5340251"/>
                </a:lnTo>
                <a:lnTo>
                  <a:pt x="4316220" y="5345618"/>
                </a:lnTo>
                <a:lnTo>
                  <a:pt x="4322736" y="5347151"/>
                </a:lnTo>
                <a:lnTo>
                  <a:pt x="4330786" y="5350372"/>
                </a:lnTo>
                <a:lnTo>
                  <a:pt x="4320245" y="5347631"/>
                </a:lnTo>
                <a:cubicBezTo>
                  <a:pt x="4314207" y="5345954"/>
                  <a:pt x="4307832" y="5344109"/>
                  <a:pt x="4300956" y="5342012"/>
                </a:cubicBezTo>
                <a:close/>
                <a:moveTo>
                  <a:pt x="4278649" y="5340251"/>
                </a:moveTo>
                <a:lnTo>
                  <a:pt x="4284016" y="5340251"/>
                </a:lnTo>
                <a:cubicBezTo>
                  <a:pt x="4284016" y="5345618"/>
                  <a:pt x="4284016" y="5345618"/>
                  <a:pt x="4278649" y="5345618"/>
                </a:cubicBezTo>
                <a:close/>
                <a:moveTo>
                  <a:pt x="4278649" y="5334884"/>
                </a:moveTo>
                <a:lnTo>
                  <a:pt x="4295445" y="5340251"/>
                </a:lnTo>
                <a:lnTo>
                  <a:pt x="4289383" y="5340251"/>
                </a:lnTo>
                <a:cubicBezTo>
                  <a:pt x="4289383" y="5340251"/>
                  <a:pt x="4284016" y="5334884"/>
                  <a:pt x="4278649" y="5334884"/>
                </a:cubicBezTo>
                <a:close/>
                <a:moveTo>
                  <a:pt x="4870567" y="5262651"/>
                </a:moveTo>
                <a:lnTo>
                  <a:pt x="4874396" y="5265112"/>
                </a:lnTo>
                <a:cubicBezTo>
                  <a:pt x="4874396" y="5265112"/>
                  <a:pt x="4870622" y="5263603"/>
                  <a:pt x="4870150" y="5262848"/>
                </a:cubicBezTo>
                <a:close/>
                <a:moveTo>
                  <a:pt x="4799256" y="5216808"/>
                </a:moveTo>
                <a:lnTo>
                  <a:pt x="4863662" y="5254377"/>
                </a:lnTo>
                <a:cubicBezTo>
                  <a:pt x="4928067" y="5265112"/>
                  <a:pt x="4928067" y="5275846"/>
                  <a:pt x="4928067" y="5275846"/>
                </a:cubicBezTo>
                <a:cubicBezTo>
                  <a:pt x="4887813" y="5265112"/>
                  <a:pt x="4874396" y="5262429"/>
                  <a:pt x="4871041" y="5262429"/>
                </a:cubicBezTo>
                <a:lnTo>
                  <a:pt x="4870567" y="5262651"/>
                </a:lnTo>
                <a:close/>
                <a:moveTo>
                  <a:pt x="3790244" y="5002125"/>
                </a:moveTo>
                <a:lnTo>
                  <a:pt x="3810176" y="5010097"/>
                </a:lnTo>
                <a:lnTo>
                  <a:pt x="3800978" y="5007492"/>
                </a:lnTo>
                <a:close/>
                <a:moveTo>
                  <a:pt x="3758042" y="4986024"/>
                </a:moveTo>
                <a:lnTo>
                  <a:pt x="3790244" y="5002125"/>
                </a:lnTo>
                <a:lnTo>
                  <a:pt x="3784877" y="5002125"/>
                </a:lnTo>
                <a:cubicBezTo>
                  <a:pt x="3774143" y="4996758"/>
                  <a:pt x="3768776" y="4996758"/>
                  <a:pt x="3758042" y="4986024"/>
                </a:cubicBezTo>
                <a:close/>
                <a:moveTo>
                  <a:pt x="4536270" y="4937719"/>
                </a:moveTo>
                <a:lnTo>
                  <a:pt x="4541637" y="4937719"/>
                </a:lnTo>
                <a:lnTo>
                  <a:pt x="4541637" y="4943086"/>
                </a:lnTo>
                <a:close/>
                <a:moveTo>
                  <a:pt x="4530903" y="4932352"/>
                </a:moveTo>
                <a:lnTo>
                  <a:pt x="4536270" y="4937719"/>
                </a:lnTo>
                <a:lnTo>
                  <a:pt x="4520168" y="4937719"/>
                </a:lnTo>
                <a:close/>
                <a:moveTo>
                  <a:pt x="4504067" y="4932352"/>
                </a:moveTo>
                <a:cubicBezTo>
                  <a:pt x="4496016" y="4940403"/>
                  <a:pt x="4513459" y="4944428"/>
                  <a:pt x="4538283" y="4949795"/>
                </a:cubicBezTo>
                <a:lnTo>
                  <a:pt x="4546174" y="4951541"/>
                </a:lnTo>
                <a:lnTo>
                  <a:pt x="4544321" y="4946441"/>
                </a:lnTo>
                <a:cubicBezTo>
                  <a:pt x="4542979" y="4944428"/>
                  <a:pt x="4541637" y="4943086"/>
                  <a:pt x="4541637" y="4943086"/>
                </a:cubicBezTo>
                <a:cubicBezTo>
                  <a:pt x="4547004" y="4943086"/>
                  <a:pt x="4552371" y="4943086"/>
                  <a:pt x="4541637" y="4937719"/>
                </a:cubicBezTo>
                <a:lnTo>
                  <a:pt x="4530903" y="4932352"/>
                </a:lnTo>
                <a:cubicBezTo>
                  <a:pt x="4530903" y="4932352"/>
                  <a:pt x="4514801" y="4932352"/>
                  <a:pt x="4504067" y="4932352"/>
                </a:cubicBezTo>
                <a:close/>
                <a:moveTo>
                  <a:pt x="5044592" y="4730080"/>
                </a:moveTo>
                <a:lnTo>
                  <a:pt x="5045758" y="4731338"/>
                </a:lnTo>
                <a:cubicBezTo>
                  <a:pt x="5046331" y="4732282"/>
                  <a:pt x="5046477" y="4733099"/>
                  <a:pt x="5046143" y="4733770"/>
                </a:cubicBezTo>
                <a:close/>
                <a:moveTo>
                  <a:pt x="5044183" y="4729637"/>
                </a:moveTo>
                <a:lnTo>
                  <a:pt x="5044466" y="4729776"/>
                </a:lnTo>
                <a:lnTo>
                  <a:pt x="5044592" y="4730080"/>
                </a:lnTo>
                <a:close/>
                <a:moveTo>
                  <a:pt x="5106385" y="4708987"/>
                </a:moveTo>
                <a:lnTo>
                  <a:pt x="5115915" y="4712302"/>
                </a:lnTo>
                <a:cubicBezTo>
                  <a:pt x="5115915" y="4712302"/>
                  <a:pt x="5114574" y="4711967"/>
                  <a:pt x="5112477" y="4711296"/>
                </a:cubicBezTo>
                <a:close/>
                <a:moveTo>
                  <a:pt x="5137383" y="4631796"/>
                </a:moveTo>
                <a:lnTo>
                  <a:pt x="5153484" y="4637163"/>
                </a:lnTo>
                <a:cubicBezTo>
                  <a:pt x="5169587" y="4642530"/>
                  <a:pt x="5180320" y="4653264"/>
                  <a:pt x="5148117" y="4637163"/>
                </a:cubicBezTo>
                <a:close/>
                <a:moveTo>
                  <a:pt x="4933434" y="4513719"/>
                </a:moveTo>
                <a:lnTo>
                  <a:pt x="4976371" y="4529820"/>
                </a:lnTo>
                <a:lnTo>
                  <a:pt x="4960269" y="4519086"/>
                </a:lnTo>
                <a:close/>
                <a:moveTo>
                  <a:pt x="4864752" y="4475983"/>
                </a:moveTo>
                <a:cubicBezTo>
                  <a:pt x="4860643" y="4475815"/>
                  <a:pt x="4860978" y="4478834"/>
                  <a:pt x="4869029" y="4486885"/>
                </a:cubicBezTo>
                <a:cubicBezTo>
                  <a:pt x="4877079" y="4492252"/>
                  <a:pt x="4887813" y="4496277"/>
                  <a:pt x="4899219" y="4499631"/>
                </a:cubicBezTo>
                <a:lnTo>
                  <a:pt x="4924910" y="4506180"/>
                </a:lnTo>
                <a:lnTo>
                  <a:pt x="4916578" y="4500470"/>
                </a:lnTo>
                <a:cubicBezTo>
                  <a:pt x="4898968" y="4489400"/>
                  <a:pt x="4872970" y="4476318"/>
                  <a:pt x="4864752" y="4475983"/>
                </a:cubicBezTo>
                <a:close/>
                <a:moveTo>
                  <a:pt x="5068953" y="4108505"/>
                </a:moveTo>
                <a:lnTo>
                  <a:pt x="5077842" y="4112531"/>
                </a:lnTo>
                <a:cubicBezTo>
                  <a:pt x="5080358" y="4113872"/>
                  <a:pt x="5082370" y="4115214"/>
                  <a:pt x="5083712" y="4116556"/>
                </a:cubicBezTo>
                <a:close/>
                <a:moveTo>
                  <a:pt x="5024674" y="4084352"/>
                </a:moveTo>
                <a:lnTo>
                  <a:pt x="5068953" y="4108505"/>
                </a:lnTo>
                <a:cubicBezTo>
                  <a:pt x="5062244" y="4105822"/>
                  <a:pt x="5054194" y="4103137"/>
                  <a:pt x="5046143" y="4100453"/>
                </a:cubicBezTo>
                <a:close/>
                <a:moveTo>
                  <a:pt x="4992472" y="4068252"/>
                </a:moveTo>
                <a:lnTo>
                  <a:pt x="5024674" y="4084352"/>
                </a:lnTo>
                <a:lnTo>
                  <a:pt x="4997839" y="4073619"/>
                </a:lnTo>
                <a:close/>
                <a:moveTo>
                  <a:pt x="4246068" y="3929122"/>
                </a:moveTo>
                <a:cubicBezTo>
                  <a:pt x="4245179" y="3928847"/>
                  <a:pt x="4245921" y="3929102"/>
                  <a:pt x="4248849" y="3930043"/>
                </a:cubicBezTo>
                <a:lnTo>
                  <a:pt x="4252482" y="3931201"/>
                </a:lnTo>
                <a:lnTo>
                  <a:pt x="4248554" y="3929914"/>
                </a:lnTo>
                <a:cubicBezTo>
                  <a:pt x="4247364" y="3929530"/>
                  <a:pt x="4246512" y="3929260"/>
                  <a:pt x="4246068" y="3929122"/>
                </a:cubicBezTo>
                <a:close/>
                <a:moveTo>
                  <a:pt x="4648978" y="3912606"/>
                </a:moveTo>
                <a:cubicBezTo>
                  <a:pt x="4648978" y="3923340"/>
                  <a:pt x="4659712" y="3923340"/>
                  <a:pt x="4665079" y="3923340"/>
                </a:cubicBezTo>
                <a:lnTo>
                  <a:pt x="4670446" y="3923340"/>
                </a:lnTo>
                <a:lnTo>
                  <a:pt x="4659712" y="3917973"/>
                </a:lnTo>
                <a:cubicBezTo>
                  <a:pt x="4659712" y="3917973"/>
                  <a:pt x="4654345" y="3917973"/>
                  <a:pt x="4648978" y="3912606"/>
                </a:cubicBezTo>
                <a:close/>
                <a:moveTo>
                  <a:pt x="1047734" y="3218177"/>
                </a:moveTo>
                <a:lnTo>
                  <a:pt x="1047664" y="3225619"/>
                </a:lnTo>
                <a:cubicBezTo>
                  <a:pt x="1047664" y="3225619"/>
                  <a:pt x="1046322" y="3221593"/>
                  <a:pt x="1047664" y="3218239"/>
                </a:cubicBezTo>
                <a:close/>
                <a:moveTo>
                  <a:pt x="2145128" y="1135086"/>
                </a:moveTo>
                <a:lnTo>
                  <a:pt x="2146314" y="1135594"/>
                </a:lnTo>
                <a:lnTo>
                  <a:pt x="2142549" y="1137823"/>
                </a:lnTo>
                <a:cubicBezTo>
                  <a:pt x="2142549" y="1135810"/>
                  <a:pt x="2143472" y="1134971"/>
                  <a:pt x="2145128" y="1135086"/>
                </a:cubicBezTo>
                <a:close/>
                <a:moveTo>
                  <a:pt x="178196" y="483038"/>
                </a:moveTo>
                <a:lnTo>
                  <a:pt x="178196" y="488405"/>
                </a:lnTo>
                <a:lnTo>
                  <a:pt x="172828" y="488405"/>
                </a:lnTo>
                <a:cubicBezTo>
                  <a:pt x="178196" y="483038"/>
                  <a:pt x="178196" y="483038"/>
                  <a:pt x="178196" y="483038"/>
                </a:cubicBezTo>
                <a:close/>
                <a:moveTo>
                  <a:pt x="484120" y="273722"/>
                </a:moveTo>
                <a:lnTo>
                  <a:pt x="489487" y="273722"/>
                </a:lnTo>
                <a:lnTo>
                  <a:pt x="489487" y="279089"/>
                </a:lnTo>
                <a:cubicBezTo>
                  <a:pt x="484120" y="273722"/>
                  <a:pt x="484120" y="273722"/>
                  <a:pt x="484120" y="273722"/>
                </a:cubicBezTo>
                <a:close/>
                <a:moveTo>
                  <a:pt x="323107" y="0"/>
                </a:moveTo>
                <a:cubicBezTo>
                  <a:pt x="323107" y="0"/>
                  <a:pt x="333841" y="0"/>
                  <a:pt x="349942" y="10734"/>
                </a:cubicBezTo>
                <a:cubicBezTo>
                  <a:pt x="360676" y="26836"/>
                  <a:pt x="419714" y="32203"/>
                  <a:pt x="435815" y="42937"/>
                </a:cubicBezTo>
                <a:cubicBezTo>
                  <a:pt x="446549" y="80506"/>
                  <a:pt x="441182" y="75139"/>
                  <a:pt x="441182" y="75139"/>
                </a:cubicBezTo>
                <a:cubicBezTo>
                  <a:pt x="435815" y="96609"/>
                  <a:pt x="425081" y="80506"/>
                  <a:pt x="425081" y="96609"/>
                </a:cubicBezTo>
                <a:cubicBezTo>
                  <a:pt x="425081" y="107343"/>
                  <a:pt x="441182" y="118077"/>
                  <a:pt x="441182" y="118077"/>
                </a:cubicBezTo>
                <a:cubicBezTo>
                  <a:pt x="435815" y="123443"/>
                  <a:pt x="425081" y="134177"/>
                  <a:pt x="408980" y="123443"/>
                </a:cubicBezTo>
                <a:cubicBezTo>
                  <a:pt x="430448" y="139544"/>
                  <a:pt x="494854" y="166379"/>
                  <a:pt x="494854" y="182482"/>
                </a:cubicBezTo>
                <a:cubicBezTo>
                  <a:pt x="494854" y="182482"/>
                  <a:pt x="494854" y="193216"/>
                  <a:pt x="408980" y="177115"/>
                </a:cubicBezTo>
                <a:cubicBezTo>
                  <a:pt x="398246" y="161012"/>
                  <a:pt x="398246" y="187849"/>
                  <a:pt x="408980" y="177115"/>
                </a:cubicBezTo>
                <a:cubicBezTo>
                  <a:pt x="457285" y="209317"/>
                  <a:pt x="419714" y="182482"/>
                  <a:pt x="457285" y="209317"/>
                </a:cubicBezTo>
                <a:cubicBezTo>
                  <a:pt x="484120" y="220051"/>
                  <a:pt x="521690" y="230784"/>
                  <a:pt x="478753" y="225418"/>
                </a:cubicBezTo>
                <a:cubicBezTo>
                  <a:pt x="403613" y="193216"/>
                  <a:pt x="500221" y="257621"/>
                  <a:pt x="505588" y="262988"/>
                </a:cubicBezTo>
                <a:cubicBezTo>
                  <a:pt x="510954" y="279089"/>
                  <a:pt x="500221" y="279089"/>
                  <a:pt x="494854" y="279089"/>
                </a:cubicBezTo>
                <a:lnTo>
                  <a:pt x="489487" y="273722"/>
                </a:lnTo>
                <a:lnTo>
                  <a:pt x="478753" y="262988"/>
                </a:lnTo>
                <a:cubicBezTo>
                  <a:pt x="457285" y="246887"/>
                  <a:pt x="425081" y="220051"/>
                  <a:pt x="414347" y="214684"/>
                </a:cubicBezTo>
                <a:cubicBezTo>
                  <a:pt x="387513" y="241518"/>
                  <a:pt x="446549" y="246887"/>
                  <a:pt x="451916" y="252254"/>
                </a:cubicBezTo>
                <a:cubicBezTo>
                  <a:pt x="451916" y="252254"/>
                  <a:pt x="462652" y="262988"/>
                  <a:pt x="419714" y="257621"/>
                </a:cubicBezTo>
                <a:cubicBezTo>
                  <a:pt x="419714" y="257621"/>
                  <a:pt x="425081" y="268355"/>
                  <a:pt x="446549" y="300557"/>
                </a:cubicBezTo>
                <a:cubicBezTo>
                  <a:pt x="446549" y="300557"/>
                  <a:pt x="451916" y="305924"/>
                  <a:pt x="457285" y="311291"/>
                </a:cubicBezTo>
                <a:cubicBezTo>
                  <a:pt x="468019" y="316658"/>
                  <a:pt x="457285" y="322026"/>
                  <a:pt x="473386" y="338127"/>
                </a:cubicBezTo>
                <a:cubicBezTo>
                  <a:pt x="484120" y="348861"/>
                  <a:pt x="505588" y="370329"/>
                  <a:pt x="527055" y="386430"/>
                </a:cubicBezTo>
                <a:cubicBezTo>
                  <a:pt x="591461" y="440101"/>
                  <a:pt x="725638" y="542076"/>
                  <a:pt x="790043" y="568911"/>
                </a:cubicBezTo>
                <a:cubicBezTo>
                  <a:pt x="816880" y="590379"/>
                  <a:pt x="940321" y="676254"/>
                  <a:pt x="865182" y="611849"/>
                </a:cubicBezTo>
                <a:cubicBezTo>
                  <a:pt x="779309" y="542076"/>
                  <a:pt x="838347" y="585012"/>
                  <a:pt x="870549" y="606482"/>
                </a:cubicBezTo>
                <a:cubicBezTo>
                  <a:pt x="999360" y="686988"/>
                  <a:pt x="1074499" y="751393"/>
                  <a:pt x="1192575" y="826532"/>
                </a:cubicBezTo>
                <a:cubicBezTo>
                  <a:pt x="1214043" y="848000"/>
                  <a:pt x="1289182" y="890937"/>
                  <a:pt x="1240879" y="848000"/>
                </a:cubicBezTo>
                <a:cubicBezTo>
                  <a:pt x="1214043" y="821165"/>
                  <a:pt x="1214043" y="821165"/>
                  <a:pt x="1240879" y="831899"/>
                </a:cubicBezTo>
                <a:cubicBezTo>
                  <a:pt x="1289182" y="864101"/>
                  <a:pt x="1326752" y="901671"/>
                  <a:pt x="1358954" y="923139"/>
                </a:cubicBezTo>
                <a:cubicBezTo>
                  <a:pt x="1444827" y="966076"/>
                  <a:pt x="1407259" y="928506"/>
                  <a:pt x="1407259" y="928506"/>
                </a:cubicBezTo>
                <a:cubicBezTo>
                  <a:pt x="1364321" y="890937"/>
                  <a:pt x="1278448" y="842633"/>
                  <a:pt x="1240879" y="821165"/>
                </a:cubicBezTo>
                <a:cubicBezTo>
                  <a:pt x="1224777" y="805063"/>
                  <a:pt x="1176474" y="783595"/>
                  <a:pt x="1176474" y="767494"/>
                </a:cubicBezTo>
                <a:cubicBezTo>
                  <a:pt x="1214043" y="794329"/>
                  <a:pt x="1219410" y="799696"/>
                  <a:pt x="1219410" y="799696"/>
                </a:cubicBezTo>
                <a:cubicBezTo>
                  <a:pt x="1246246" y="815798"/>
                  <a:pt x="1262347" y="826532"/>
                  <a:pt x="1278448" y="831899"/>
                </a:cubicBezTo>
                <a:cubicBezTo>
                  <a:pt x="1294549" y="858734"/>
                  <a:pt x="1294549" y="821165"/>
                  <a:pt x="1278448" y="831899"/>
                </a:cubicBezTo>
                <a:cubicBezTo>
                  <a:pt x="1192575" y="762127"/>
                  <a:pt x="1128170" y="724557"/>
                  <a:pt x="1042297" y="654784"/>
                </a:cubicBezTo>
                <a:cubicBezTo>
                  <a:pt x="1106702" y="676254"/>
                  <a:pt x="1138904" y="708456"/>
                  <a:pt x="1192575" y="751393"/>
                </a:cubicBezTo>
                <a:cubicBezTo>
                  <a:pt x="1251613" y="805063"/>
                  <a:pt x="1434093" y="912405"/>
                  <a:pt x="1519967" y="960709"/>
                </a:cubicBezTo>
                <a:cubicBezTo>
                  <a:pt x="1530702" y="971443"/>
                  <a:pt x="1595107" y="1009012"/>
                  <a:pt x="1552170" y="976810"/>
                </a:cubicBezTo>
                <a:cubicBezTo>
                  <a:pt x="1525335" y="949974"/>
                  <a:pt x="1417993" y="901671"/>
                  <a:pt x="1391158" y="874835"/>
                </a:cubicBezTo>
                <a:cubicBezTo>
                  <a:pt x="1391158" y="864101"/>
                  <a:pt x="1396525" y="869468"/>
                  <a:pt x="1391158" y="864101"/>
                </a:cubicBezTo>
                <a:cubicBezTo>
                  <a:pt x="1369688" y="842633"/>
                  <a:pt x="1348220" y="826532"/>
                  <a:pt x="1332119" y="815798"/>
                </a:cubicBezTo>
                <a:lnTo>
                  <a:pt x="1294549" y="778228"/>
                </a:lnTo>
                <a:lnTo>
                  <a:pt x="1299916" y="767494"/>
                </a:lnTo>
                <a:cubicBezTo>
                  <a:pt x="1294549" y="762127"/>
                  <a:pt x="1294549" y="756760"/>
                  <a:pt x="1289182" y="756760"/>
                </a:cubicBezTo>
                <a:lnTo>
                  <a:pt x="1283815" y="751393"/>
                </a:lnTo>
                <a:lnTo>
                  <a:pt x="1299916" y="751393"/>
                </a:lnTo>
                <a:cubicBezTo>
                  <a:pt x="1326752" y="756760"/>
                  <a:pt x="1369688" y="788962"/>
                  <a:pt x="1391158" y="799696"/>
                </a:cubicBezTo>
                <a:cubicBezTo>
                  <a:pt x="1477031" y="853367"/>
                  <a:pt x="1536069" y="885570"/>
                  <a:pt x="1616575" y="949974"/>
                </a:cubicBezTo>
                <a:cubicBezTo>
                  <a:pt x="1648777" y="971443"/>
                  <a:pt x="1713182" y="1019746"/>
                  <a:pt x="1729283" y="1019746"/>
                </a:cubicBezTo>
                <a:cubicBezTo>
                  <a:pt x="1729283" y="1019746"/>
                  <a:pt x="1734650" y="1025115"/>
                  <a:pt x="1756119" y="1003645"/>
                </a:cubicBezTo>
                <a:cubicBezTo>
                  <a:pt x="1793688" y="1030482"/>
                  <a:pt x="1831259" y="1062683"/>
                  <a:pt x="1858093" y="1084151"/>
                </a:cubicBezTo>
                <a:cubicBezTo>
                  <a:pt x="2104980" y="1255899"/>
                  <a:pt x="2357233" y="1416911"/>
                  <a:pt x="2614853" y="1604760"/>
                </a:cubicBezTo>
                <a:cubicBezTo>
                  <a:pt x="2673890" y="1647696"/>
                  <a:pt x="2620220" y="1599393"/>
                  <a:pt x="2593384" y="1583290"/>
                </a:cubicBezTo>
                <a:cubicBezTo>
                  <a:pt x="2341132" y="1395443"/>
                  <a:pt x="2115714" y="1245164"/>
                  <a:pt x="1879563" y="1089518"/>
                </a:cubicBezTo>
                <a:cubicBezTo>
                  <a:pt x="1847360" y="1068050"/>
                  <a:pt x="1799055" y="1025115"/>
                  <a:pt x="1847360" y="1057316"/>
                </a:cubicBezTo>
                <a:cubicBezTo>
                  <a:pt x="1933233" y="1100254"/>
                  <a:pt x="2051309" y="1202228"/>
                  <a:pt x="2110347" y="1234430"/>
                </a:cubicBezTo>
                <a:cubicBezTo>
                  <a:pt x="2131815" y="1229063"/>
                  <a:pt x="2153283" y="1234430"/>
                  <a:pt x="2153283" y="1234430"/>
                </a:cubicBezTo>
                <a:cubicBezTo>
                  <a:pt x="2164017" y="1245164"/>
                  <a:pt x="2185486" y="1266633"/>
                  <a:pt x="2217688" y="1282734"/>
                </a:cubicBezTo>
                <a:cubicBezTo>
                  <a:pt x="2341132" y="1379341"/>
                  <a:pt x="2496777" y="1475949"/>
                  <a:pt x="2609486" y="1556455"/>
                </a:cubicBezTo>
                <a:cubicBezTo>
                  <a:pt x="2620220" y="1572556"/>
                  <a:pt x="2700726" y="1610127"/>
                  <a:pt x="2641688" y="1577923"/>
                </a:cubicBezTo>
                <a:cubicBezTo>
                  <a:pt x="2469942" y="1438379"/>
                  <a:pt x="2292827" y="1304202"/>
                  <a:pt x="2126448" y="1196861"/>
                </a:cubicBezTo>
                <a:cubicBezTo>
                  <a:pt x="2051309" y="1148557"/>
                  <a:pt x="1986904" y="1127089"/>
                  <a:pt x="1938600" y="1078784"/>
                </a:cubicBezTo>
                <a:cubicBezTo>
                  <a:pt x="1917132" y="1062683"/>
                  <a:pt x="1884928" y="1030482"/>
                  <a:pt x="1933233" y="1062683"/>
                </a:cubicBezTo>
                <a:cubicBezTo>
                  <a:pt x="2249892" y="1255899"/>
                  <a:pt x="2507511" y="1459848"/>
                  <a:pt x="2813436" y="1679899"/>
                </a:cubicBezTo>
                <a:cubicBezTo>
                  <a:pt x="2818803" y="1685266"/>
                  <a:pt x="2952978" y="1776506"/>
                  <a:pt x="2952978" y="1760405"/>
                </a:cubicBezTo>
                <a:cubicBezTo>
                  <a:pt x="2952978" y="1760405"/>
                  <a:pt x="2958347" y="1755038"/>
                  <a:pt x="2936877" y="1749671"/>
                </a:cubicBezTo>
                <a:cubicBezTo>
                  <a:pt x="2834903" y="1658430"/>
                  <a:pt x="2749029" y="1615494"/>
                  <a:pt x="2668523" y="1551089"/>
                </a:cubicBezTo>
                <a:cubicBezTo>
                  <a:pt x="2652422" y="1540355"/>
                  <a:pt x="2528980" y="1443746"/>
                  <a:pt x="2582650" y="1481316"/>
                </a:cubicBezTo>
                <a:cubicBezTo>
                  <a:pt x="2679258" y="1551089"/>
                  <a:pt x="2749029" y="1599393"/>
                  <a:pt x="2845637" y="1674532"/>
                </a:cubicBezTo>
                <a:cubicBezTo>
                  <a:pt x="2851004" y="1679899"/>
                  <a:pt x="2920777" y="1717468"/>
                  <a:pt x="2883208" y="1685266"/>
                </a:cubicBezTo>
                <a:cubicBezTo>
                  <a:pt x="2759764" y="1572556"/>
                  <a:pt x="2625587" y="1486683"/>
                  <a:pt x="2486043" y="1379341"/>
                </a:cubicBezTo>
                <a:cubicBezTo>
                  <a:pt x="2405537" y="1314937"/>
                  <a:pt x="2303563" y="1261266"/>
                  <a:pt x="2223055" y="1202228"/>
                </a:cubicBezTo>
                <a:cubicBezTo>
                  <a:pt x="2206954" y="1186127"/>
                  <a:pt x="2169721" y="1148892"/>
                  <a:pt x="2152109" y="1138074"/>
                </a:cubicBezTo>
                <a:lnTo>
                  <a:pt x="2146314" y="1135594"/>
                </a:lnTo>
                <a:lnTo>
                  <a:pt x="2148693" y="1134186"/>
                </a:lnTo>
                <a:cubicBezTo>
                  <a:pt x="2171734" y="1135139"/>
                  <a:pt x="2249221" y="1196190"/>
                  <a:pt x="2244524" y="1191494"/>
                </a:cubicBezTo>
                <a:cubicBezTo>
                  <a:pt x="2346499" y="1255899"/>
                  <a:pt x="2427005" y="1320304"/>
                  <a:pt x="2534347" y="1395443"/>
                </a:cubicBezTo>
                <a:cubicBezTo>
                  <a:pt x="2555815" y="1416911"/>
                  <a:pt x="2588017" y="1422278"/>
                  <a:pt x="2598751" y="1422278"/>
                </a:cubicBezTo>
                <a:cubicBezTo>
                  <a:pt x="2652422" y="1459848"/>
                  <a:pt x="2743662" y="1534988"/>
                  <a:pt x="2791966" y="1567189"/>
                </a:cubicBezTo>
                <a:cubicBezTo>
                  <a:pt x="2824169" y="1599393"/>
                  <a:pt x="2851004" y="1626228"/>
                  <a:pt x="2867105" y="1636962"/>
                </a:cubicBezTo>
                <a:cubicBezTo>
                  <a:pt x="2872472" y="1647696"/>
                  <a:pt x="2904676" y="1653063"/>
                  <a:pt x="2915410" y="1653063"/>
                </a:cubicBezTo>
                <a:cubicBezTo>
                  <a:pt x="2969081" y="1690633"/>
                  <a:pt x="3022751" y="1738937"/>
                  <a:pt x="2969081" y="1690633"/>
                </a:cubicBezTo>
                <a:cubicBezTo>
                  <a:pt x="2845637" y="1567189"/>
                  <a:pt x="2695359" y="1492050"/>
                  <a:pt x="2555815" y="1373974"/>
                </a:cubicBezTo>
                <a:cubicBezTo>
                  <a:pt x="2427005" y="1272000"/>
                  <a:pt x="2308930" y="1202228"/>
                  <a:pt x="2217688" y="1127089"/>
                </a:cubicBezTo>
                <a:cubicBezTo>
                  <a:pt x="2142549" y="1094885"/>
                  <a:pt x="2051309" y="1019746"/>
                  <a:pt x="1981537" y="982177"/>
                </a:cubicBezTo>
                <a:cubicBezTo>
                  <a:pt x="1949334" y="949974"/>
                  <a:pt x="1868827" y="885570"/>
                  <a:pt x="1927866" y="928506"/>
                </a:cubicBezTo>
                <a:cubicBezTo>
                  <a:pt x="2029841" y="987544"/>
                  <a:pt x="2088878" y="1046582"/>
                  <a:pt x="2196220" y="1110988"/>
                </a:cubicBezTo>
                <a:cubicBezTo>
                  <a:pt x="2276726" y="1159290"/>
                  <a:pt x="2378702" y="1250532"/>
                  <a:pt x="2475309" y="1298835"/>
                </a:cubicBezTo>
                <a:cubicBezTo>
                  <a:pt x="2534347" y="1331038"/>
                  <a:pt x="2459208" y="1272000"/>
                  <a:pt x="2437739" y="1255899"/>
                </a:cubicBezTo>
                <a:cubicBezTo>
                  <a:pt x="2276726" y="1148557"/>
                  <a:pt x="2131815" y="1051949"/>
                  <a:pt x="1976170" y="949974"/>
                </a:cubicBezTo>
                <a:cubicBezTo>
                  <a:pt x="1911765" y="907038"/>
                  <a:pt x="1954701" y="933873"/>
                  <a:pt x="1986904" y="949974"/>
                </a:cubicBezTo>
                <a:cubicBezTo>
                  <a:pt x="2040575" y="976810"/>
                  <a:pt x="2024474" y="955342"/>
                  <a:pt x="2040575" y="976810"/>
                </a:cubicBezTo>
                <a:cubicBezTo>
                  <a:pt x="2571916" y="1331038"/>
                  <a:pt x="3146194" y="1776506"/>
                  <a:pt x="3639966" y="2141468"/>
                </a:cubicBezTo>
                <a:cubicBezTo>
                  <a:pt x="3715105" y="2195139"/>
                  <a:pt x="3779510" y="2248810"/>
                  <a:pt x="3838548" y="2291746"/>
                </a:cubicBezTo>
                <a:cubicBezTo>
                  <a:pt x="3854649" y="2307847"/>
                  <a:pt x="3945889" y="2409822"/>
                  <a:pt x="3967357" y="2415189"/>
                </a:cubicBezTo>
                <a:cubicBezTo>
                  <a:pt x="3978093" y="2415189"/>
                  <a:pt x="3951256" y="2388355"/>
                  <a:pt x="3929789" y="2372252"/>
                </a:cubicBezTo>
                <a:cubicBezTo>
                  <a:pt x="3913688" y="2350784"/>
                  <a:pt x="3935156" y="2366885"/>
                  <a:pt x="3913688" y="2350784"/>
                </a:cubicBezTo>
                <a:cubicBezTo>
                  <a:pt x="3806345" y="2259544"/>
                  <a:pt x="3693637" y="2168303"/>
                  <a:pt x="3597029" y="2077063"/>
                </a:cubicBezTo>
                <a:cubicBezTo>
                  <a:pt x="3559460" y="2039494"/>
                  <a:pt x="3639966" y="2103899"/>
                  <a:pt x="3661434" y="2120000"/>
                </a:cubicBezTo>
                <a:cubicBezTo>
                  <a:pt x="3758042" y="2205873"/>
                  <a:pt x="3827815" y="2264911"/>
                  <a:pt x="3913688" y="2340050"/>
                </a:cubicBezTo>
                <a:cubicBezTo>
                  <a:pt x="3951256" y="2372252"/>
                  <a:pt x="4058599" y="2442024"/>
                  <a:pt x="4085434" y="2490328"/>
                </a:cubicBezTo>
                <a:cubicBezTo>
                  <a:pt x="4112270" y="2544000"/>
                  <a:pt x="4074700" y="2447391"/>
                  <a:pt x="4069333" y="2452760"/>
                </a:cubicBezTo>
                <a:cubicBezTo>
                  <a:pt x="4096168" y="2452760"/>
                  <a:pt x="4155206" y="2522530"/>
                  <a:pt x="4155206" y="2538633"/>
                </a:cubicBezTo>
                <a:cubicBezTo>
                  <a:pt x="4219611" y="2592303"/>
                  <a:pt x="4284016" y="2645974"/>
                  <a:pt x="4257182" y="2683544"/>
                </a:cubicBezTo>
                <a:cubicBezTo>
                  <a:pt x="4251815" y="2694278"/>
                  <a:pt x="4219611" y="2726480"/>
                  <a:pt x="4214244" y="2721113"/>
                </a:cubicBezTo>
                <a:lnTo>
                  <a:pt x="4214244" y="2705012"/>
                </a:lnTo>
                <a:cubicBezTo>
                  <a:pt x="4198143" y="2721113"/>
                  <a:pt x="4214244" y="2705012"/>
                  <a:pt x="4203510" y="2726480"/>
                </a:cubicBezTo>
                <a:cubicBezTo>
                  <a:pt x="4198143" y="2742581"/>
                  <a:pt x="4182042" y="2753316"/>
                  <a:pt x="4187409" y="2764050"/>
                </a:cubicBezTo>
                <a:lnTo>
                  <a:pt x="4198143" y="2769417"/>
                </a:lnTo>
                <a:lnTo>
                  <a:pt x="4198143" y="2774784"/>
                </a:lnTo>
                <a:cubicBezTo>
                  <a:pt x="4198143" y="2774784"/>
                  <a:pt x="4182042" y="2774784"/>
                  <a:pt x="4165940" y="2780151"/>
                </a:cubicBezTo>
                <a:cubicBezTo>
                  <a:pt x="4149839" y="2796252"/>
                  <a:pt x="4182042" y="2790885"/>
                  <a:pt x="4160573" y="2812353"/>
                </a:cubicBezTo>
                <a:cubicBezTo>
                  <a:pt x="4160573" y="2812353"/>
                  <a:pt x="4160573" y="2823088"/>
                  <a:pt x="4149839" y="2823088"/>
                </a:cubicBezTo>
                <a:cubicBezTo>
                  <a:pt x="4144472" y="2844556"/>
                  <a:pt x="4133738" y="2866024"/>
                  <a:pt x="4133738" y="2876758"/>
                </a:cubicBezTo>
                <a:cubicBezTo>
                  <a:pt x="4123004" y="2892860"/>
                  <a:pt x="4101535" y="2882125"/>
                  <a:pt x="4101535" y="2908961"/>
                </a:cubicBezTo>
                <a:cubicBezTo>
                  <a:pt x="4106903" y="2925062"/>
                  <a:pt x="4133738" y="2876758"/>
                  <a:pt x="4139105" y="2892860"/>
                </a:cubicBezTo>
                <a:cubicBezTo>
                  <a:pt x="4144472" y="2908961"/>
                  <a:pt x="4106903" y="2951897"/>
                  <a:pt x="4074700" y="2984101"/>
                </a:cubicBezTo>
                <a:lnTo>
                  <a:pt x="4031763" y="3037772"/>
                </a:lnTo>
                <a:cubicBezTo>
                  <a:pt x="4053232" y="3053873"/>
                  <a:pt x="4047865" y="3064606"/>
                  <a:pt x="4047865" y="3064606"/>
                </a:cubicBezTo>
                <a:cubicBezTo>
                  <a:pt x="4047865" y="3102175"/>
                  <a:pt x="3951256" y="3161214"/>
                  <a:pt x="3945889" y="3182683"/>
                </a:cubicBezTo>
                <a:cubicBezTo>
                  <a:pt x="3940522" y="3188050"/>
                  <a:pt x="3940522" y="3225619"/>
                  <a:pt x="3945889" y="3236353"/>
                </a:cubicBezTo>
                <a:cubicBezTo>
                  <a:pt x="3940522" y="3241720"/>
                  <a:pt x="3929789" y="3247087"/>
                  <a:pt x="3924422" y="3252455"/>
                </a:cubicBezTo>
                <a:cubicBezTo>
                  <a:pt x="3919055" y="3263189"/>
                  <a:pt x="3892218" y="3300758"/>
                  <a:pt x="3886851" y="3306125"/>
                </a:cubicBezTo>
                <a:cubicBezTo>
                  <a:pt x="3886851" y="3322226"/>
                  <a:pt x="3892218" y="3354429"/>
                  <a:pt x="3886851" y="3359796"/>
                </a:cubicBezTo>
                <a:cubicBezTo>
                  <a:pt x="3876117" y="3375897"/>
                  <a:pt x="3854649" y="3391998"/>
                  <a:pt x="3854649" y="3391998"/>
                </a:cubicBezTo>
                <a:cubicBezTo>
                  <a:pt x="3849282" y="3402733"/>
                  <a:pt x="3849282" y="3424201"/>
                  <a:pt x="3843915" y="3434935"/>
                </a:cubicBezTo>
                <a:cubicBezTo>
                  <a:pt x="3822448" y="3467137"/>
                  <a:pt x="3790244" y="3472504"/>
                  <a:pt x="3806345" y="3488606"/>
                </a:cubicBezTo>
                <a:cubicBezTo>
                  <a:pt x="3806345" y="3510074"/>
                  <a:pt x="3876117" y="3531542"/>
                  <a:pt x="3902954" y="3542276"/>
                </a:cubicBezTo>
                <a:cubicBezTo>
                  <a:pt x="3945889" y="3553012"/>
                  <a:pt x="3967357" y="3553012"/>
                  <a:pt x="4010295" y="3579846"/>
                </a:cubicBezTo>
                <a:cubicBezTo>
                  <a:pt x="3972726" y="3579846"/>
                  <a:pt x="3897587" y="3547645"/>
                  <a:pt x="3865383" y="3542276"/>
                </a:cubicBezTo>
                <a:cubicBezTo>
                  <a:pt x="3806345" y="3536909"/>
                  <a:pt x="3870750" y="3553012"/>
                  <a:pt x="3876117" y="3558379"/>
                </a:cubicBezTo>
                <a:cubicBezTo>
                  <a:pt x="3983460" y="3595947"/>
                  <a:pt x="4096168" y="3638885"/>
                  <a:pt x="4192776" y="3681822"/>
                </a:cubicBezTo>
                <a:cubicBezTo>
                  <a:pt x="4300117" y="3724758"/>
                  <a:pt x="4412827" y="3773062"/>
                  <a:pt x="4525535" y="3821366"/>
                </a:cubicBezTo>
                <a:cubicBezTo>
                  <a:pt x="4638244" y="3864302"/>
                  <a:pt x="4756321" y="3912606"/>
                  <a:pt x="4847561" y="3960911"/>
                </a:cubicBezTo>
                <a:cubicBezTo>
                  <a:pt x="4793889" y="3939441"/>
                  <a:pt x="4724117" y="3901872"/>
                  <a:pt x="4654345" y="3880403"/>
                </a:cubicBezTo>
                <a:lnTo>
                  <a:pt x="4595307" y="3864302"/>
                </a:lnTo>
                <a:cubicBezTo>
                  <a:pt x="4595307" y="3864302"/>
                  <a:pt x="4589940" y="3869669"/>
                  <a:pt x="4648978" y="3891138"/>
                </a:cubicBezTo>
                <a:cubicBezTo>
                  <a:pt x="4793889" y="3950175"/>
                  <a:pt x="4949535" y="4009213"/>
                  <a:pt x="5072978" y="4089719"/>
                </a:cubicBezTo>
                <a:cubicBezTo>
                  <a:pt x="4949535" y="4046784"/>
                  <a:pt x="4809990" y="3966278"/>
                  <a:pt x="4681181" y="3917973"/>
                </a:cubicBezTo>
                <a:cubicBezTo>
                  <a:pt x="4681181" y="3923340"/>
                  <a:pt x="4675813" y="3923340"/>
                  <a:pt x="4675813" y="3923340"/>
                </a:cubicBezTo>
                <a:lnTo>
                  <a:pt x="4681181" y="3923340"/>
                </a:lnTo>
                <a:cubicBezTo>
                  <a:pt x="4691915" y="3928707"/>
                  <a:pt x="4702649" y="3928707"/>
                  <a:pt x="4681181" y="3917973"/>
                </a:cubicBezTo>
                <a:cubicBezTo>
                  <a:pt x="4756321" y="3950175"/>
                  <a:pt x="4826091" y="3987745"/>
                  <a:pt x="4890496" y="4019947"/>
                </a:cubicBezTo>
                <a:lnTo>
                  <a:pt x="4992472" y="4068252"/>
                </a:lnTo>
                <a:lnTo>
                  <a:pt x="4976371" y="4062885"/>
                </a:lnTo>
                <a:cubicBezTo>
                  <a:pt x="4944168" y="4052151"/>
                  <a:pt x="4901232" y="4030683"/>
                  <a:pt x="4895863" y="4036050"/>
                </a:cubicBezTo>
                <a:cubicBezTo>
                  <a:pt x="4890496" y="4041417"/>
                  <a:pt x="4965637" y="4078985"/>
                  <a:pt x="4960269" y="4073619"/>
                </a:cubicBezTo>
                <a:cubicBezTo>
                  <a:pt x="4981738" y="4089719"/>
                  <a:pt x="5019307" y="4089719"/>
                  <a:pt x="5040776" y="4111189"/>
                </a:cubicBezTo>
                <a:cubicBezTo>
                  <a:pt x="5040776" y="4111189"/>
                  <a:pt x="5046143" y="4116556"/>
                  <a:pt x="4976371" y="4100453"/>
                </a:cubicBezTo>
                <a:cubicBezTo>
                  <a:pt x="4836827" y="4030683"/>
                  <a:pt x="4718750" y="3977011"/>
                  <a:pt x="4606042" y="3923340"/>
                </a:cubicBezTo>
                <a:cubicBezTo>
                  <a:pt x="4589940" y="3923340"/>
                  <a:pt x="4471865" y="3858935"/>
                  <a:pt x="4466498" y="3880403"/>
                </a:cubicBezTo>
                <a:cubicBezTo>
                  <a:pt x="4455764" y="3891138"/>
                  <a:pt x="4547004" y="3917973"/>
                  <a:pt x="4487966" y="3885771"/>
                </a:cubicBezTo>
                <a:cubicBezTo>
                  <a:pt x="4579206" y="3934074"/>
                  <a:pt x="4675813" y="3977011"/>
                  <a:pt x="4777788" y="4009213"/>
                </a:cubicBezTo>
                <a:cubicBezTo>
                  <a:pt x="4788522" y="4025314"/>
                  <a:pt x="4879762" y="4062885"/>
                  <a:pt x="4879762" y="4073619"/>
                </a:cubicBezTo>
                <a:cubicBezTo>
                  <a:pt x="4879762" y="4073619"/>
                  <a:pt x="4890496" y="4095086"/>
                  <a:pt x="4820724" y="4041417"/>
                </a:cubicBezTo>
                <a:cubicBezTo>
                  <a:pt x="4691915" y="3993112"/>
                  <a:pt x="4611409" y="3966278"/>
                  <a:pt x="4493333" y="3907239"/>
                </a:cubicBezTo>
                <a:cubicBezTo>
                  <a:pt x="4466498" y="3907239"/>
                  <a:pt x="4353789" y="3848201"/>
                  <a:pt x="4348422" y="3869669"/>
                </a:cubicBezTo>
                <a:cubicBezTo>
                  <a:pt x="4455764" y="3907239"/>
                  <a:pt x="4445029" y="3896505"/>
                  <a:pt x="4445029" y="3896505"/>
                </a:cubicBezTo>
                <a:cubicBezTo>
                  <a:pt x="4482599" y="3917973"/>
                  <a:pt x="4504067" y="3917973"/>
                  <a:pt x="4547004" y="3944808"/>
                </a:cubicBezTo>
                <a:cubicBezTo>
                  <a:pt x="4482599" y="3928707"/>
                  <a:pt x="4434295" y="3901872"/>
                  <a:pt x="4369889" y="3885771"/>
                </a:cubicBezTo>
                <a:cubicBezTo>
                  <a:pt x="4348422" y="3869669"/>
                  <a:pt x="4337688" y="3869669"/>
                  <a:pt x="4321587" y="3869669"/>
                </a:cubicBezTo>
                <a:cubicBezTo>
                  <a:pt x="4273282" y="3861619"/>
                  <a:pt x="4215921" y="3838473"/>
                  <a:pt x="4167619" y="3816082"/>
                </a:cubicBezTo>
                <a:lnTo>
                  <a:pt x="4125371" y="3795673"/>
                </a:lnTo>
                <a:lnTo>
                  <a:pt x="4124575" y="3795579"/>
                </a:lnTo>
                <a:cubicBezTo>
                  <a:pt x="4120488" y="3794949"/>
                  <a:pt x="4110928" y="3793188"/>
                  <a:pt x="4090801" y="3789163"/>
                </a:cubicBezTo>
                <a:cubicBezTo>
                  <a:pt x="4090801" y="3789163"/>
                  <a:pt x="4080067" y="3799897"/>
                  <a:pt x="4139105" y="3805264"/>
                </a:cubicBezTo>
                <a:cubicBezTo>
                  <a:pt x="4284016" y="3880403"/>
                  <a:pt x="4412827" y="3934074"/>
                  <a:pt x="4541637" y="3987745"/>
                </a:cubicBezTo>
                <a:cubicBezTo>
                  <a:pt x="4412827" y="3944808"/>
                  <a:pt x="4326954" y="3885771"/>
                  <a:pt x="4198143" y="3853568"/>
                </a:cubicBezTo>
                <a:cubicBezTo>
                  <a:pt x="4203510" y="3842834"/>
                  <a:pt x="4117637" y="3837467"/>
                  <a:pt x="4160573" y="3853568"/>
                </a:cubicBezTo>
                <a:cubicBezTo>
                  <a:pt x="4305484" y="3912606"/>
                  <a:pt x="4434295" y="3966278"/>
                  <a:pt x="4568472" y="4025314"/>
                </a:cubicBezTo>
                <a:cubicBezTo>
                  <a:pt x="4595307" y="4041417"/>
                  <a:pt x="4670446" y="4078985"/>
                  <a:pt x="4600674" y="4057518"/>
                </a:cubicBezTo>
                <a:cubicBezTo>
                  <a:pt x="4498700" y="4030683"/>
                  <a:pt x="4423561" y="3993112"/>
                  <a:pt x="4316220" y="3955544"/>
                </a:cubicBezTo>
                <a:cubicBezTo>
                  <a:pt x="4312193" y="3952859"/>
                  <a:pt x="4302465" y="3948833"/>
                  <a:pt x="4291480" y="3944724"/>
                </a:cubicBezTo>
                <a:lnTo>
                  <a:pt x="4284093" y="3942066"/>
                </a:lnTo>
                <a:lnTo>
                  <a:pt x="4332341" y="3965333"/>
                </a:lnTo>
                <a:cubicBezTo>
                  <a:pt x="4460460" y="4025063"/>
                  <a:pt x="4606042" y="4079656"/>
                  <a:pt x="4718750" y="4121923"/>
                </a:cubicBezTo>
                <a:cubicBezTo>
                  <a:pt x="4761688" y="4148758"/>
                  <a:pt x="4826091" y="4175593"/>
                  <a:pt x="4879762" y="4197062"/>
                </a:cubicBezTo>
                <a:cubicBezTo>
                  <a:pt x="4906599" y="4213163"/>
                  <a:pt x="4917333" y="4234631"/>
                  <a:pt x="4922700" y="4245365"/>
                </a:cubicBezTo>
                <a:cubicBezTo>
                  <a:pt x="4949535" y="4256100"/>
                  <a:pt x="4997839" y="4272201"/>
                  <a:pt x="5035409" y="4299036"/>
                </a:cubicBezTo>
                <a:cubicBezTo>
                  <a:pt x="5040776" y="4304403"/>
                  <a:pt x="5046143" y="4320504"/>
                  <a:pt x="5056877" y="4320504"/>
                </a:cubicBezTo>
                <a:cubicBezTo>
                  <a:pt x="5078345" y="4336606"/>
                  <a:pt x="5105181" y="4352707"/>
                  <a:pt x="5137383" y="4358074"/>
                </a:cubicBezTo>
                <a:cubicBezTo>
                  <a:pt x="5164218" y="4368808"/>
                  <a:pt x="5223256" y="4401010"/>
                  <a:pt x="5196421" y="4401010"/>
                </a:cubicBezTo>
                <a:cubicBezTo>
                  <a:pt x="5164218" y="4406378"/>
                  <a:pt x="5137383" y="4384909"/>
                  <a:pt x="5115915" y="4374175"/>
                </a:cubicBezTo>
                <a:cubicBezTo>
                  <a:pt x="5019307" y="4331239"/>
                  <a:pt x="5233990" y="4438580"/>
                  <a:pt x="5158851" y="4417112"/>
                </a:cubicBezTo>
                <a:cubicBezTo>
                  <a:pt x="5110548" y="4384909"/>
                  <a:pt x="5056877" y="4358074"/>
                  <a:pt x="5003206" y="4347340"/>
                </a:cubicBezTo>
                <a:cubicBezTo>
                  <a:pt x="4965637" y="4320504"/>
                  <a:pt x="4992472" y="4347340"/>
                  <a:pt x="5003206" y="4358074"/>
                </a:cubicBezTo>
                <a:cubicBezTo>
                  <a:pt x="5046143" y="4384909"/>
                  <a:pt x="5046143" y="4384909"/>
                  <a:pt x="5083712" y="4395643"/>
                </a:cubicBezTo>
                <a:cubicBezTo>
                  <a:pt x="5115915" y="4417112"/>
                  <a:pt x="5185687" y="4438580"/>
                  <a:pt x="5191054" y="4460048"/>
                </a:cubicBezTo>
                <a:cubicBezTo>
                  <a:pt x="5196421" y="4465415"/>
                  <a:pt x="5121282" y="4422479"/>
                  <a:pt x="5137383" y="4433213"/>
                </a:cubicBezTo>
                <a:cubicBezTo>
                  <a:pt x="5110548" y="4422479"/>
                  <a:pt x="5056877" y="4395643"/>
                  <a:pt x="5062244" y="4417112"/>
                </a:cubicBezTo>
                <a:cubicBezTo>
                  <a:pt x="5067611" y="4427846"/>
                  <a:pt x="5126649" y="4460048"/>
                  <a:pt x="5148117" y="4460048"/>
                </a:cubicBezTo>
                <a:cubicBezTo>
                  <a:pt x="5158851" y="4465415"/>
                  <a:pt x="5223256" y="4492252"/>
                  <a:pt x="5228623" y="4513719"/>
                </a:cubicBezTo>
                <a:cubicBezTo>
                  <a:pt x="5132016" y="4470782"/>
                  <a:pt x="5137383" y="4476151"/>
                  <a:pt x="5137383" y="4476151"/>
                </a:cubicBezTo>
                <a:cubicBezTo>
                  <a:pt x="5132016" y="4470782"/>
                  <a:pt x="5126649" y="4486885"/>
                  <a:pt x="5137383" y="4486885"/>
                </a:cubicBezTo>
                <a:cubicBezTo>
                  <a:pt x="5115915" y="4481518"/>
                  <a:pt x="5137383" y="4486885"/>
                  <a:pt x="5115915" y="4481518"/>
                </a:cubicBezTo>
                <a:cubicBezTo>
                  <a:pt x="5115915" y="4481518"/>
                  <a:pt x="5078345" y="4454681"/>
                  <a:pt x="5105181" y="4481518"/>
                </a:cubicBezTo>
                <a:cubicBezTo>
                  <a:pt x="5110548" y="4502986"/>
                  <a:pt x="5164218" y="4513719"/>
                  <a:pt x="5169587" y="4519086"/>
                </a:cubicBezTo>
                <a:cubicBezTo>
                  <a:pt x="5158851" y="4535187"/>
                  <a:pt x="5164218" y="4540556"/>
                  <a:pt x="5164218" y="4540556"/>
                </a:cubicBezTo>
                <a:lnTo>
                  <a:pt x="5158851" y="4535187"/>
                </a:lnTo>
                <a:cubicBezTo>
                  <a:pt x="5158851" y="4545923"/>
                  <a:pt x="5158851" y="4545923"/>
                  <a:pt x="5164218" y="4540556"/>
                </a:cubicBezTo>
                <a:cubicBezTo>
                  <a:pt x="5164218" y="4540556"/>
                  <a:pt x="5169587" y="4545923"/>
                  <a:pt x="5207155" y="4567391"/>
                </a:cubicBezTo>
                <a:cubicBezTo>
                  <a:pt x="5207155" y="4567391"/>
                  <a:pt x="5207155" y="4578125"/>
                  <a:pt x="5185687" y="4556657"/>
                </a:cubicBezTo>
                <a:cubicBezTo>
                  <a:pt x="5158851" y="4545923"/>
                  <a:pt x="5083712" y="4540556"/>
                  <a:pt x="5094446" y="4535187"/>
                </a:cubicBezTo>
                <a:cubicBezTo>
                  <a:pt x="5078345" y="4545923"/>
                  <a:pt x="5126649" y="4567391"/>
                  <a:pt x="5148117" y="4572758"/>
                </a:cubicBezTo>
                <a:cubicBezTo>
                  <a:pt x="5169587" y="4583492"/>
                  <a:pt x="5250093" y="4621062"/>
                  <a:pt x="5207155" y="4615695"/>
                </a:cubicBezTo>
                <a:cubicBezTo>
                  <a:pt x="5180320" y="4604960"/>
                  <a:pt x="5158851" y="4599593"/>
                  <a:pt x="5132016" y="4583492"/>
                </a:cubicBezTo>
                <a:cubicBezTo>
                  <a:pt x="5062244" y="4556657"/>
                  <a:pt x="5040776" y="4551290"/>
                  <a:pt x="4992472" y="4535187"/>
                </a:cubicBezTo>
                <a:lnTo>
                  <a:pt x="4989047" y="4534046"/>
                </a:lnTo>
                <a:lnTo>
                  <a:pt x="5024674" y="4554644"/>
                </a:lnTo>
                <a:cubicBezTo>
                  <a:pt x="5039434" y="4563365"/>
                  <a:pt x="5054194" y="4572758"/>
                  <a:pt x="5067611" y="4583492"/>
                </a:cubicBezTo>
                <a:lnTo>
                  <a:pt x="5137383" y="4631796"/>
                </a:lnTo>
                <a:lnTo>
                  <a:pt x="5126649" y="4626429"/>
                </a:lnTo>
                <a:cubicBezTo>
                  <a:pt x="5115915" y="4626429"/>
                  <a:pt x="5110548" y="4626429"/>
                  <a:pt x="5115915" y="4631796"/>
                </a:cubicBezTo>
                <a:cubicBezTo>
                  <a:pt x="5105181" y="4637163"/>
                  <a:pt x="5260827" y="4706935"/>
                  <a:pt x="5207155" y="4706935"/>
                </a:cubicBezTo>
                <a:cubicBezTo>
                  <a:pt x="5180320" y="4696201"/>
                  <a:pt x="5089079" y="4658631"/>
                  <a:pt x="5083712" y="4663998"/>
                </a:cubicBezTo>
                <a:lnTo>
                  <a:pt x="5089079" y="4696201"/>
                </a:lnTo>
                <a:cubicBezTo>
                  <a:pt x="5091762" y="4701568"/>
                  <a:pt x="5098473" y="4705593"/>
                  <a:pt x="5104509" y="4708277"/>
                </a:cubicBezTo>
                <a:lnTo>
                  <a:pt x="5106385" y="4708987"/>
                </a:lnTo>
                <a:lnTo>
                  <a:pt x="5100485" y="4706935"/>
                </a:lnTo>
                <a:cubicBezTo>
                  <a:pt x="5095788" y="4705593"/>
                  <a:pt x="5091762" y="4704252"/>
                  <a:pt x="5089079" y="4701568"/>
                </a:cubicBezTo>
                <a:lnTo>
                  <a:pt x="5078345" y="4701568"/>
                </a:lnTo>
                <a:lnTo>
                  <a:pt x="5078345" y="4696201"/>
                </a:lnTo>
                <a:cubicBezTo>
                  <a:pt x="5046143" y="4690834"/>
                  <a:pt x="5046143" y="4690834"/>
                  <a:pt x="5062244" y="4696201"/>
                </a:cubicBezTo>
                <a:lnTo>
                  <a:pt x="5078345" y="4701568"/>
                </a:lnTo>
                <a:lnTo>
                  <a:pt x="5089079" y="4706935"/>
                </a:lnTo>
                <a:cubicBezTo>
                  <a:pt x="5110548" y="4723036"/>
                  <a:pt x="5051510" y="4690834"/>
                  <a:pt x="5013940" y="4680100"/>
                </a:cubicBezTo>
                <a:cubicBezTo>
                  <a:pt x="4836827" y="4599593"/>
                  <a:pt x="4648978" y="4519086"/>
                  <a:pt x="4487966" y="4454681"/>
                </a:cubicBezTo>
                <a:cubicBezTo>
                  <a:pt x="4541637" y="4481518"/>
                  <a:pt x="4622143" y="4502986"/>
                  <a:pt x="4697282" y="4556657"/>
                </a:cubicBezTo>
                <a:cubicBezTo>
                  <a:pt x="4777788" y="4578125"/>
                  <a:pt x="4858295" y="4631796"/>
                  <a:pt x="4917333" y="4674733"/>
                </a:cubicBezTo>
                <a:cubicBezTo>
                  <a:pt x="4931421" y="4674733"/>
                  <a:pt x="5023585" y="4711715"/>
                  <a:pt x="5042809" y="4728151"/>
                </a:cubicBezTo>
                <a:lnTo>
                  <a:pt x="5044183" y="4729637"/>
                </a:lnTo>
                <a:lnTo>
                  <a:pt x="5036751" y="4725971"/>
                </a:lnTo>
                <a:cubicBezTo>
                  <a:pt x="5016623" y="4718675"/>
                  <a:pt x="4972344" y="4713644"/>
                  <a:pt x="4976371" y="4717669"/>
                </a:cubicBezTo>
                <a:cubicBezTo>
                  <a:pt x="5019307" y="4760606"/>
                  <a:pt x="5089079" y="4776707"/>
                  <a:pt x="5137383" y="4808909"/>
                </a:cubicBezTo>
                <a:cubicBezTo>
                  <a:pt x="5223256" y="4851846"/>
                  <a:pt x="5132016" y="4814277"/>
                  <a:pt x="5121282" y="4819644"/>
                </a:cubicBezTo>
                <a:cubicBezTo>
                  <a:pt x="5201788" y="4873314"/>
                  <a:pt x="5207155" y="4878681"/>
                  <a:pt x="5207155" y="4878681"/>
                </a:cubicBezTo>
                <a:cubicBezTo>
                  <a:pt x="5185687" y="4867947"/>
                  <a:pt x="5174953" y="4862580"/>
                  <a:pt x="5137383" y="4835745"/>
                </a:cubicBezTo>
                <a:cubicBezTo>
                  <a:pt x="5062244" y="4803542"/>
                  <a:pt x="5056877" y="4808909"/>
                  <a:pt x="5056877" y="4808909"/>
                </a:cubicBezTo>
                <a:lnTo>
                  <a:pt x="5105181" y="4857213"/>
                </a:lnTo>
                <a:cubicBezTo>
                  <a:pt x="4906599" y="4765973"/>
                  <a:pt x="4987105" y="4819644"/>
                  <a:pt x="4987105" y="4819644"/>
                </a:cubicBezTo>
                <a:cubicBezTo>
                  <a:pt x="5056877" y="4851846"/>
                  <a:pt x="5089079" y="4867947"/>
                  <a:pt x="5137383" y="4900151"/>
                </a:cubicBezTo>
                <a:cubicBezTo>
                  <a:pt x="5164218" y="4926985"/>
                  <a:pt x="5191054" y="4926985"/>
                  <a:pt x="5223256" y="4959187"/>
                </a:cubicBezTo>
                <a:cubicBezTo>
                  <a:pt x="5196421" y="4969923"/>
                  <a:pt x="5126649" y="4900151"/>
                  <a:pt x="5110548" y="4900151"/>
                </a:cubicBezTo>
                <a:cubicBezTo>
                  <a:pt x="5094446" y="4921618"/>
                  <a:pt x="5099813" y="4926985"/>
                  <a:pt x="5099813" y="4926985"/>
                </a:cubicBezTo>
                <a:cubicBezTo>
                  <a:pt x="5056877" y="4916251"/>
                  <a:pt x="5046143" y="4889417"/>
                  <a:pt x="5008573" y="4878681"/>
                </a:cubicBezTo>
                <a:cubicBezTo>
                  <a:pt x="4997839" y="4867947"/>
                  <a:pt x="4987105" y="4884048"/>
                  <a:pt x="4981738" y="4889417"/>
                </a:cubicBezTo>
                <a:cubicBezTo>
                  <a:pt x="4954902" y="4889417"/>
                  <a:pt x="4928067" y="4862580"/>
                  <a:pt x="4901232" y="4851846"/>
                </a:cubicBezTo>
                <a:cubicBezTo>
                  <a:pt x="4820724" y="4814277"/>
                  <a:pt x="4772421" y="4787441"/>
                  <a:pt x="4708016" y="4760606"/>
                </a:cubicBezTo>
                <a:cubicBezTo>
                  <a:pt x="4654345" y="4733770"/>
                  <a:pt x="4659712" y="4760606"/>
                  <a:pt x="4708016" y="4760606"/>
                </a:cubicBezTo>
                <a:cubicBezTo>
                  <a:pt x="4777788" y="4808909"/>
                  <a:pt x="4831460" y="4835745"/>
                  <a:pt x="4890496" y="4878681"/>
                </a:cubicBezTo>
                <a:cubicBezTo>
                  <a:pt x="4917333" y="4878681"/>
                  <a:pt x="4949535" y="4894784"/>
                  <a:pt x="4992472" y="4926985"/>
                </a:cubicBezTo>
                <a:cubicBezTo>
                  <a:pt x="5013940" y="4937719"/>
                  <a:pt x="5137383" y="4991391"/>
                  <a:pt x="5062244" y="4969923"/>
                </a:cubicBezTo>
                <a:cubicBezTo>
                  <a:pt x="5046143" y="4969923"/>
                  <a:pt x="4981738" y="4943086"/>
                  <a:pt x="4976371" y="4937719"/>
                </a:cubicBezTo>
                <a:cubicBezTo>
                  <a:pt x="4976371" y="4937719"/>
                  <a:pt x="4960269" y="4921618"/>
                  <a:pt x="4944168" y="4943086"/>
                </a:cubicBezTo>
                <a:cubicBezTo>
                  <a:pt x="4922700" y="4937719"/>
                  <a:pt x="4895863" y="4910884"/>
                  <a:pt x="4874396" y="4905518"/>
                </a:cubicBezTo>
                <a:cubicBezTo>
                  <a:pt x="4858295" y="4900151"/>
                  <a:pt x="4815357" y="4862580"/>
                  <a:pt x="4788522" y="4873314"/>
                </a:cubicBezTo>
                <a:cubicBezTo>
                  <a:pt x="4783155" y="4878681"/>
                  <a:pt x="4836827" y="4878681"/>
                  <a:pt x="4804623" y="4889417"/>
                </a:cubicBezTo>
                <a:cubicBezTo>
                  <a:pt x="4783155" y="4894784"/>
                  <a:pt x="4702649" y="4857213"/>
                  <a:pt x="4788522" y="4900151"/>
                </a:cubicBezTo>
                <a:cubicBezTo>
                  <a:pt x="4852928" y="4932352"/>
                  <a:pt x="4869029" y="4937719"/>
                  <a:pt x="4944168" y="4980657"/>
                </a:cubicBezTo>
                <a:cubicBezTo>
                  <a:pt x="4911966" y="4975290"/>
                  <a:pt x="4831460" y="4937719"/>
                  <a:pt x="4804623" y="4926985"/>
                </a:cubicBezTo>
                <a:cubicBezTo>
                  <a:pt x="4756321" y="4921618"/>
                  <a:pt x="4788522" y="4937719"/>
                  <a:pt x="4809990" y="4959187"/>
                </a:cubicBezTo>
                <a:cubicBezTo>
                  <a:pt x="4713383" y="4916251"/>
                  <a:pt x="4611409" y="4857213"/>
                  <a:pt x="4520168" y="4819644"/>
                </a:cubicBezTo>
                <a:cubicBezTo>
                  <a:pt x="4369889" y="4776707"/>
                  <a:pt x="4241081" y="4706935"/>
                  <a:pt x="4101535" y="4669365"/>
                </a:cubicBezTo>
                <a:cubicBezTo>
                  <a:pt x="4090801" y="4637163"/>
                  <a:pt x="4090801" y="4680100"/>
                  <a:pt x="4101535" y="4669365"/>
                </a:cubicBezTo>
                <a:cubicBezTo>
                  <a:pt x="4203510" y="4723036"/>
                  <a:pt x="4294750" y="4744505"/>
                  <a:pt x="4396726" y="4803542"/>
                </a:cubicBezTo>
                <a:cubicBezTo>
                  <a:pt x="4337688" y="4787441"/>
                  <a:pt x="4273282" y="4760606"/>
                  <a:pt x="4208877" y="4728403"/>
                </a:cubicBezTo>
                <a:cubicBezTo>
                  <a:pt x="4165940" y="4712302"/>
                  <a:pt x="4198143" y="4744505"/>
                  <a:pt x="4208877" y="4744505"/>
                </a:cubicBezTo>
                <a:cubicBezTo>
                  <a:pt x="4434295" y="4841112"/>
                  <a:pt x="4638244" y="4921618"/>
                  <a:pt x="4847561" y="5028959"/>
                </a:cubicBezTo>
                <a:cubicBezTo>
                  <a:pt x="4869029" y="5045062"/>
                  <a:pt x="4971004" y="5071897"/>
                  <a:pt x="4954902" y="5098732"/>
                </a:cubicBezTo>
                <a:lnTo>
                  <a:pt x="4944168" y="5098732"/>
                </a:lnTo>
                <a:cubicBezTo>
                  <a:pt x="4895863" y="5082631"/>
                  <a:pt x="4863662" y="5050429"/>
                  <a:pt x="4831460" y="5028959"/>
                </a:cubicBezTo>
                <a:cubicBezTo>
                  <a:pt x="4777788" y="5018225"/>
                  <a:pt x="4724117" y="4980657"/>
                  <a:pt x="4702649" y="4980657"/>
                </a:cubicBezTo>
                <a:lnTo>
                  <a:pt x="4686548" y="4980657"/>
                </a:lnTo>
                <a:cubicBezTo>
                  <a:pt x="4654345" y="4975290"/>
                  <a:pt x="4595307" y="4943086"/>
                  <a:pt x="4573839" y="4937719"/>
                </a:cubicBezTo>
                <a:cubicBezTo>
                  <a:pt x="4573839" y="4937719"/>
                  <a:pt x="4567801" y="4937719"/>
                  <a:pt x="4557990" y="4944512"/>
                </a:cubicBezTo>
                <a:lnTo>
                  <a:pt x="4548965" y="4952158"/>
                </a:lnTo>
                <a:lnTo>
                  <a:pt x="4558000" y="4954156"/>
                </a:lnTo>
                <a:cubicBezTo>
                  <a:pt x="4578535" y="4958936"/>
                  <a:pt x="4600675" y="4965225"/>
                  <a:pt x="4616776" y="4975290"/>
                </a:cubicBezTo>
                <a:cubicBezTo>
                  <a:pt x="4622143" y="4980657"/>
                  <a:pt x="4622143" y="4996758"/>
                  <a:pt x="4627510" y="5002125"/>
                </a:cubicBezTo>
                <a:cubicBezTo>
                  <a:pt x="4654345" y="5012859"/>
                  <a:pt x="4681181" y="5039695"/>
                  <a:pt x="4729484" y="5061163"/>
                </a:cubicBezTo>
                <a:cubicBezTo>
                  <a:pt x="4729484" y="5061163"/>
                  <a:pt x="4734851" y="5066530"/>
                  <a:pt x="4858295" y="5120201"/>
                </a:cubicBezTo>
                <a:cubicBezTo>
                  <a:pt x="4874396" y="5136302"/>
                  <a:pt x="4842194" y="5130935"/>
                  <a:pt x="4826091" y="5141669"/>
                </a:cubicBezTo>
                <a:cubicBezTo>
                  <a:pt x="4826091" y="5141669"/>
                  <a:pt x="4820724" y="5136302"/>
                  <a:pt x="4809990" y="5130935"/>
                </a:cubicBezTo>
                <a:lnTo>
                  <a:pt x="4793889" y="5125568"/>
                </a:lnTo>
                <a:lnTo>
                  <a:pt x="4809990" y="5136302"/>
                </a:lnTo>
                <a:cubicBezTo>
                  <a:pt x="4826091" y="5152403"/>
                  <a:pt x="4734851" y="5104099"/>
                  <a:pt x="4724117" y="5093365"/>
                </a:cubicBezTo>
                <a:cubicBezTo>
                  <a:pt x="4675813" y="5087998"/>
                  <a:pt x="4643611" y="5066530"/>
                  <a:pt x="4622143" y="5061163"/>
                </a:cubicBezTo>
                <a:cubicBezTo>
                  <a:pt x="4455764" y="4991391"/>
                  <a:pt x="4321587" y="4937719"/>
                  <a:pt x="4165940" y="4867947"/>
                </a:cubicBezTo>
                <a:cubicBezTo>
                  <a:pt x="4149839" y="4862580"/>
                  <a:pt x="4069333" y="4825011"/>
                  <a:pt x="4063966" y="4830378"/>
                </a:cubicBezTo>
                <a:cubicBezTo>
                  <a:pt x="4053232" y="4835745"/>
                  <a:pt x="4112270" y="4857213"/>
                  <a:pt x="4123004" y="4862580"/>
                </a:cubicBezTo>
                <a:cubicBezTo>
                  <a:pt x="4241081" y="4910884"/>
                  <a:pt x="4332321" y="4948453"/>
                  <a:pt x="4439662" y="4996758"/>
                </a:cubicBezTo>
                <a:cubicBezTo>
                  <a:pt x="4471865" y="5007492"/>
                  <a:pt x="4552371" y="5045062"/>
                  <a:pt x="4563105" y="5055796"/>
                </a:cubicBezTo>
                <a:cubicBezTo>
                  <a:pt x="4568472" y="5061163"/>
                  <a:pt x="4557738" y="5077264"/>
                  <a:pt x="4563105" y="5082631"/>
                </a:cubicBezTo>
                <a:cubicBezTo>
                  <a:pt x="4584573" y="5098732"/>
                  <a:pt x="4595307" y="5098732"/>
                  <a:pt x="4622143" y="5114834"/>
                </a:cubicBezTo>
                <a:cubicBezTo>
                  <a:pt x="4643611" y="5130935"/>
                  <a:pt x="4665079" y="5152403"/>
                  <a:pt x="4681181" y="5157770"/>
                </a:cubicBezTo>
                <a:lnTo>
                  <a:pt x="4788522" y="5216808"/>
                </a:lnTo>
                <a:lnTo>
                  <a:pt x="4756321" y="5200707"/>
                </a:lnTo>
                <a:cubicBezTo>
                  <a:pt x="4740218" y="5195340"/>
                  <a:pt x="4729484" y="5195340"/>
                  <a:pt x="4724117" y="5195340"/>
                </a:cubicBezTo>
                <a:cubicBezTo>
                  <a:pt x="4708016" y="5184606"/>
                  <a:pt x="4702649" y="5189973"/>
                  <a:pt x="4697282" y="5184606"/>
                </a:cubicBezTo>
                <a:cubicBezTo>
                  <a:pt x="4681181" y="5184606"/>
                  <a:pt x="4665079" y="5179238"/>
                  <a:pt x="4643611" y="5157770"/>
                </a:cubicBezTo>
                <a:cubicBezTo>
                  <a:pt x="4622143" y="5152403"/>
                  <a:pt x="4552371" y="5136302"/>
                  <a:pt x="4600674" y="5168504"/>
                </a:cubicBezTo>
                <a:cubicBezTo>
                  <a:pt x="4616776" y="5173871"/>
                  <a:pt x="4670446" y="5184606"/>
                  <a:pt x="4675813" y="5189973"/>
                </a:cubicBezTo>
                <a:cubicBezTo>
                  <a:pt x="4691915" y="5206074"/>
                  <a:pt x="4702649" y="5216808"/>
                  <a:pt x="4708016" y="5222175"/>
                </a:cubicBezTo>
                <a:cubicBezTo>
                  <a:pt x="4718750" y="5227542"/>
                  <a:pt x="4724117" y="5222175"/>
                  <a:pt x="4734851" y="5222175"/>
                </a:cubicBezTo>
                <a:cubicBezTo>
                  <a:pt x="4745585" y="5227542"/>
                  <a:pt x="4756321" y="5254377"/>
                  <a:pt x="4772421" y="5254377"/>
                </a:cubicBezTo>
                <a:cubicBezTo>
                  <a:pt x="4777788" y="5259745"/>
                  <a:pt x="4809990" y="5281213"/>
                  <a:pt x="4847561" y="5291947"/>
                </a:cubicBezTo>
                <a:cubicBezTo>
                  <a:pt x="4890496" y="5318782"/>
                  <a:pt x="4954902" y="5356352"/>
                  <a:pt x="4901232" y="5329516"/>
                </a:cubicBezTo>
                <a:cubicBezTo>
                  <a:pt x="4831460" y="5313415"/>
                  <a:pt x="4777788" y="5275846"/>
                  <a:pt x="4718750" y="5243643"/>
                </a:cubicBezTo>
                <a:cubicBezTo>
                  <a:pt x="4670446" y="5222175"/>
                  <a:pt x="4611409" y="5206074"/>
                  <a:pt x="4557738" y="5179238"/>
                </a:cubicBezTo>
                <a:cubicBezTo>
                  <a:pt x="4552371" y="5173871"/>
                  <a:pt x="4493333" y="5152403"/>
                  <a:pt x="4520168" y="5168504"/>
                </a:cubicBezTo>
                <a:cubicBezTo>
                  <a:pt x="4584573" y="5206074"/>
                  <a:pt x="4643611" y="5222175"/>
                  <a:pt x="4702649" y="5254377"/>
                </a:cubicBezTo>
                <a:cubicBezTo>
                  <a:pt x="4745585" y="5270479"/>
                  <a:pt x="4804623" y="5297314"/>
                  <a:pt x="4745585" y="5291947"/>
                </a:cubicBezTo>
                <a:cubicBezTo>
                  <a:pt x="4718750" y="5297314"/>
                  <a:pt x="4675813" y="5270479"/>
                  <a:pt x="4643611" y="5249010"/>
                </a:cubicBezTo>
                <a:cubicBezTo>
                  <a:pt x="4428928" y="5168504"/>
                  <a:pt x="4192776" y="5066530"/>
                  <a:pt x="3978093" y="4980657"/>
                </a:cubicBezTo>
                <a:cubicBezTo>
                  <a:pt x="3849282" y="4932352"/>
                  <a:pt x="3720472" y="4889417"/>
                  <a:pt x="3597029" y="4846479"/>
                </a:cubicBezTo>
                <a:cubicBezTo>
                  <a:pt x="3478954" y="4808909"/>
                  <a:pt x="3339409" y="4776707"/>
                  <a:pt x="3221333" y="4755239"/>
                </a:cubicBezTo>
                <a:cubicBezTo>
                  <a:pt x="3414549" y="4825011"/>
                  <a:pt x="3607764" y="4857213"/>
                  <a:pt x="3817079" y="4926985"/>
                </a:cubicBezTo>
                <a:cubicBezTo>
                  <a:pt x="3988827" y="4980657"/>
                  <a:pt x="4165940" y="5071897"/>
                  <a:pt x="4337688" y="5147036"/>
                </a:cubicBezTo>
                <a:cubicBezTo>
                  <a:pt x="4375256" y="5157770"/>
                  <a:pt x="4439662" y="5195340"/>
                  <a:pt x="4407460" y="5189973"/>
                </a:cubicBezTo>
                <a:cubicBezTo>
                  <a:pt x="4369889" y="5189973"/>
                  <a:pt x="4316220" y="5152403"/>
                  <a:pt x="4310853" y="5147036"/>
                </a:cubicBezTo>
                <a:cubicBezTo>
                  <a:pt x="4139105" y="5082631"/>
                  <a:pt x="4004928" y="5023592"/>
                  <a:pt x="3795611" y="4948453"/>
                </a:cubicBezTo>
                <a:cubicBezTo>
                  <a:pt x="3661434" y="4900151"/>
                  <a:pt x="3500422" y="4846479"/>
                  <a:pt x="3360877" y="4825011"/>
                </a:cubicBezTo>
                <a:cubicBezTo>
                  <a:pt x="3360877" y="4825011"/>
                  <a:pt x="3350143" y="4808909"/>
                  <a:pt x="3296472" y="4814277"/>
                </a:cubicBezTo>
                <a:cubicBezTo>
                  <a:pt x="3291105" y="4819644"/>
                  <a:pt x="3328676" y="4830378"/>
                  <a:pt x="3355510" y="4846479"/>
                </a:cubicBezTo>
                <a:cubicBezTo>
                  <a:pt x="3393081" y="4841112"/>
                  <a:pt x="3425283" y="4862580"/>
                  <a:pt x="3441383" y="4862580"/>
                </a:cubicBezTo>
                <a:lnTo>
                  <a:pt x="3436016" y="4867947"/>
                </a:lnTo>
                <a:cubicBezTo>
                  <a:pt x="3441383" y="4873314"/>
                  <a:pt x="3446750" y="4867947"/>
                  <a:pt x="3441383" y="4862580"/>
                </a:cubicBezTo>
                <a:cubicBezTo>
                  <a:pt x="3495055" y="4862580"/>
                  <a:pt x="3527257" y="4878681"/>
                  <a:pt x="3580928" y="4905518"/>
                </a:cubicBezTo>
                <a:cubicBezTo>
                  <a:pt x="3656067" y="4916251"/>
                  <a:pt x="3731206" y="4932352"/>
                  <a:pt x="3795611" y="4975290"/>
                </a:cubicBezTo>
                <a:cubicBezTo>
                  <a:pt x="3822448" y="4969923"/>
                  <a:pt x="3913688" y="4996758"/>
                  <a:pt x="3892218" y="5002125"/>
                </a:cubicBezTo>
                <a:cubicBezTo>
                  <a:pt x="3902954" y="5007492"/>
                  <a:pt x="3913688" y="5023592"/>
                  <a:pt x="3919055" y="5018225"/>
                </a:cubicBezTo>
                <a:cubicBezTo>
                  <a:pt x="4047865" y="5071897"/>
                  <a:pt x="4176675" y="5120201"/>
                  <a:pt x="4316220" y="5206074"/>
                </a:cubicBezTo>
                <a:cubicBezTo>
                  <a:pt x="4187409" y="5141669"/>
                  <a:pt x="4031763" y="5071897"/>
                  <a:pt x="3892218" y="5018225"/>
                </a:cubicBezTo>
                <a:cubicBezTo>
                  <a:pt x="3870750" y="5018225"/>
                  <a:pt x="3758042" y="4959187"/>
                  <a:pt x="3741940" y="4975290"/>
                </a:cubicBezTo>
                <a:cubicBezTo>
                  <a:pt x="3720472" y="4986024"/>
                  <a:pt x="4069333" y="5136302"/>
                  <a:pt x="3817079" y="5012859"/>
                </a:cubicBezTo>
                <a:lnTo>
                  <a:pt x="3810176" y="5010097"/>
                </a:lnTo>
                <a:lnTo>
                  <a:pt x="3865363" y="5025732"/>
                </a:lnTo>
                <a:cubicBezTo>
                  <a:pt x="4015494" y="5072987"/>
                  <a:pt x="4164598" y="5151061"/>
                  <a:pt x="4305484" y="5216808"/>
                </a:cubicBezTo>
                <a:cubicBezTo>
                  <a:pt x="4112270" y="5152403"/>
                  <a:pt x="3913688" y="5061163"/>
                  <a:pt x="3709738" y="4991391"/>
                </a:cubicBezTo>
                <a:cubicBezTo>
                  <a:pt x="3527257" y="4932352"/>
                  <a:pt x="3350143" y="4889417"/>
                  <a:pt x="3156928" y="4846479"/>
                </a:cubicBezTo>
                <a:cubicBezTo>
                  <a:pt x="3135460" y="4841112"/>
                  <a:pt x="3103257" y="4846479"/>
                  <a:pt x="3146194" y="4846479"/>
                </a:cubicBezTo>
                <a:cubicBezTo>
                  <a:pt x="3178397" y="4867947"/>
                  <a:pt x="3258903" y="4878681"/>
                  <a:pt x="3275004" y="4884048"/>
                </a:cubicBezTo>
                <a:cubicBezTo>
                  <a:pt x="3613131" y="4964556"/>
                  <a:pt x="3935156" y="5082631"/>
                  <a:pt x="4246448" y="5227542"/>
                </a:cubicBezTo>
                <a:cubicBezTo>
                  <a:pt x="4310853" y="5254377"/>
                  <a:pt x="4391359" y="5286580"/>
                  <a:pt x="4418194" y="5313415"/>
                </a:cubicBezTo>
                <a:cubicBezTo>
                  <a:pt x="4445029" y="5340251"/>
                  <a:pt x="4445029" y="5324149"/>
                  <a:pt x="4455764" y="5340251"/>
                </a:cubicBezTo>
                <a:cubicBezTo>
                  <a:pt x="4498700" y="5350985"/>
                  <a:pt x="4520168" y="5361719"/>
                  <a:pt x="4482599" y="5367086"/>
                </a:cubicBezTo>
                <a:cubicBezTo>
                  <a:pt x="4412827" y="5334884"/>
                  <a:pt x="4375256" y="5318782"/>
                  <a:pt x="4316220" y="5297314"/>
                </a:cubicBezTo>
                <a:cubicBezTo>
                  <a:pt x="4112270" y="5211441"/>
                  <a:pt x="3940522" y="5125568"/>
                  <a:pt x="3725839" y="5061163"/>
                </a:cubicBezTo>
                <a:cubicBezTo>
                  <a:pt x="3607764" y="5023592"/>
                  <a:pt x="3505789" y="4991391"/>
                  <a:pt x="3387714" y="4969923"/>
                </a:cubicBezTo>
                <a:cubicBezTo>
                  <a:pt x="3317942" y="4937719"/>
                  <a:pt x="3215966" y="4905518"/>
                  <a:pt x="3140827" y="4894784"/>
                </a:cubicBezTo>
                <a:lnTo>
                  <a:pt x="3054954" y="4889417"/>
                </a:lnTo>
                <a:lnTo>
                  <a:pt x="3081789" y="4900151"/>
                </a:lnTo>
                <a:cubicBezTo>
                  <a:pt x="3291105" y="4964556"/>
                  <a:pt x="3495055" y="4991391"/>
                  <a:pt x="3704371" y="5066530"/>
                </a:cubicBezTo>
                <a:cubicBezTo>
                  <a:pt x="3886851" y="5130935"/>
                  <a:pt x="4096168" y="5211441"/>
                  <a:pt x="4273282" y="5291947"/>
                </a:cubicBezTo>
                <a:cubicBezTo>
                  <a:pt x="4305484" y="5308048"/>
                  <a:pt x="4337688" y="5313415"/>
                  <a:pt x="4359156" y="5334884"/>
                </a:cubicBezTo>
                <a:cubicBezTo>
                  <a:pt x="4369889" y="5345618"/>
                  <a:pt x="4359156" y="5345618"/>
                  <a:pt x="4364523" y="5356352"/>
                </a:cubicBezTo>
                <a:lnTo>
                  <a:pt x="4380625" y="5367086"/>
                </a:lnTo>
                <a:cubicBezTo>
                  <a:pt x="4375256" y="5367086"/>
                  <a:pt x="4369889" y="5367086"/>
                  <a:pt x="4369889" y="5367086"/>
                </a:cubicBezTo>
                <a:lnTo>
                  <a:pt x="4359156" y="5361719"/>
                </a:lnTo>
                <a:lnTo>
                  <a:pt x="4330786" y="5350372"/>
                </a:lnTo>
                <a:lnTo>
                  <a:pt x="4349390" y="5355208"/>
                </a:lnTo>
                <a:lnTo>
                  <a:pt x="4343055" y="5350985"/>
                </a:lnTo>
                <a:cubicBezTo>
                  <a:pt x="4337688" y="5350985"/>
                  <a:pt x="4332321" y="5349644"/>
                  <a:pt x="4327625" y="5348302"/>
                </a:cubicBezTo>
                <a:lnTo>
                  <a:pt x="4322736" y="5347151"/>
                </a:lnTo>
                <a:lnTo>
                  <a:pt x="4305484" y="5340251"/>
                </a:lnTo>
                <a:lnTo>
                  <a:pt x="4284016" y="5334884"/>
                </a:lnTo>
                <a:cubicBezTo>
                  <a:pt x="4139105" y="5281213"/>
                  <a:pt x="4208877" y="5313415"/>
                  <a:pt x="4278649" y="5334884"/>
                </a:cubicBezTo>
                <a:lnTo>
                  <a:pt x="4278649" y="5340251"/>
                </a:lnTo>
                <a:lnTo>
                  <a:pt x="4208877" y="5313415"/>
                </a:lnTo>
                <a:cubicBezTo>
                  <a:pt x="4182042" y="5302681"/>
                  <a:pt x="4155206" y="5291947"/>
                  <a:pt x="4128371" y="5281213"/>
                </a:cubicBezTo>
                <a:cubicBezTo>
                  <a:pt x="3865383" y="5184606"/>
                  <a:pt x="3597029" y="5071897"/>
                  <a:pt x="3344776" y="5012859"/>
                </a:cubicBezTo>
                <a:cubicBezTo>
                  <a:pt x="3226700" y="4986024"/>
                  <a:pt x="3119359" y="4969923"/>
                  <a:pt x="3017384" y="4943086"/>
                </a:cubicBezTo>
                <a:cubicBezTo>
                  <a:pt x="2818803" y="4894784"/>
                  <a:pt x="2604119" y="4803542"/>
                  <a:pt x="2384067" y="4771340"/>
                </a:cubicBezTo>
                <a:cubicBezTo>
                  <a:pt x="2233789" y="4749872"/>
                  <a:pt x="2083511" y="4712302"/>
                  <a:pt x="1911765" y="4674733"/>
                </a:cubicBezTo>
                <a:cubicBezTo>
                  <a:pt x="1879563" y="4669365"/>
                  <a:pt x="1825892" y="4658631"/>
                  <a:pt x="1799055" y="4658631"/>
                </a:cubicBezTo>
                <a:cubicBezTo>
                  <a:pt x="1772220" y="4647897"/>
                  <a:pt x="1723916" y="4653264"/>
                  <a:pt x="1772220" y="4658631"/>
                </a:cubicBezTo>
                <a:cubicBezTo>
                  <a:pt x="1809791" y="4669365"/>
                  <a:pt x="1879563" y="4685467"/>
                  <a:pt x="1895664" y="4690834"/>
                </a:cubicBezTo>
                <a:cubicBezTo>
                  <a:pt x="2062043" y="4733770"/>
                  <a:pt x="2206954" y="4760606"/>
                  <a:pt x="2351866" y="4792808"/>
                </a:cubicBezTo>
                <a:cubicBezTo>
                  <a:pt x="2448473" y="4814277"/>
                  <a:pt x="2561182" y="4830378"/>
                  <a:pt x="2652422" y="4851846"/>
                </a:cubicBezTo>
                <a:cubicBezTo>
                  <a:pt x="2706093" y="4862580"/>
                  <a:pt x="2743662" y="4878681"/>
                  <a:pt x="2813436" y="4900151"/>
                </a:cubicBezTo>
                <a:cubicBezTo>
                  <a:pt x="2829536" y="4905518"/>
                  <a:pt x="2883208" y="4916251"/>
                  <a:pt x="2915410" y="4926985"/>
                </a:cubicBezTo>
                <a:cubicBezTo>
                  <a:pt x="3001283" y="4953820"/>
                  <a:pt x="2931510" y="4937719"/>
                  <a:pt x="2899309" y="4932352"/>
                </a:cubicBezTo>
                <a:cubicBezTo>
                  <a:pt x="2738295" y="4894784"/>
                  <a:pt x="2598751" y="4867947"/>
                  <a:pt x="2464575" y="4825011"/>
                </a:cubicBezTo>
                <a:cubicBezTo>
                  <a:pt x="2276726" y="4787441"/>
                  <a:pt x="2121081" y="4749872"/>
                  <a:pt x="1954701" y="4723036"/>
                </a:cubicBezTo>
                <a:cubicBezTo>
                  <a:pt x="1777587" y="4690834"/>
                  <a:pt x="1632676" y="4669365"/>
                  <a:pt x="1455563" y="4626429"/>
                </a:cubicBezTo>
                <a:cubicBezTo>
                  <a:pt x="1310652" y="4588859"/>
                  <a:pt x="1165739" y="4567391"/>
                  <a:pt x="1020827" y="4492252"/>
                </a:cubicBezTo>
                <a:cubicBezTo>
                  <a:pt x="1020827" y="4492252"/>
                  <a:pt x="1015461" y="4486885"/>
                  <a:pt x="956424" y="4465415"/>
                </a:cubicBezTo>
                <a:cubicBezTo>
                  <a:pt x="956424" y="4465415"/>
                  <a:pt x="951055" y="4470782"/>
                  <a:pt x="999360" y="4502986"/>
                </a:cubicBezTo>
                <a:cubicBezTo>
                  <a:pt x="999360" y="4502986"/>
                  <a:pt x="1036930" y="4519086"/>
                  <a:pt x="977892" y="4497619"/>
                </a:cubicBezTo>
                <a:cubicBezTo>
                  <a:pt x="924220" y="4470782"/>
                  <a:pt x="816880" y="4368808"/>
                  <a:pt x="822246" y="4336606"/>
                </a:cubicBezTo>
                <a:cubicBezTo>
                  <a:pt x="838347" y="4352707"/>
                  <a:pt x="838347" y="4374175"/>
                  <a:pt x="859815" y="4384909"/>
                </a:cubicBezTo>
                <a:cubicBezTo>
                  <a:pt x="870549" y="4384909"/>
                  <a:pt x="827613" y="4320504"/>
                  <a:pt x="838347" y="4325871"/>
                </a:cubicBezTo>
                <a:cubicBezTo>
                  <a:pt x="838347" y="4325871"/>
                  <a:pt x="827613" y="4320504"/>
                  <a:pt x="843714" y="4304403"/>
                </a:cubicBezTo>
                <a:cubicBezTo>
                  <a:pt x="849081" y="4282935"/>
                  <a:pt x="822246" y="4272201"/>
                  <a:pt x="832980" y="4245365"/>
                </a:cubicBezTo>
                <a:cubicBezTo>
                  <a:pt x="832980" y="4218530"/>
                  <a:pt x="849081" y="4207796"/>
                  <a:pt x="849081" y="4164859"/>
                </a:cubicBezTo>
                <a:cubicBezTo>
                  <a:pt x="854448" y="4148758"/>
                  <a:pt x="854448" y="4132657"/>
                  <a:pt x="854448" y="4121923"/>
                </a:cubicBezTo>
                <a:cubicBezTo>
                  <a:pt x="865182" y="4105822"/>
                  <a:pt x="870549" y="4100453"/>
                  <a:pt x="865182" y="4095086"/>
                </a:cubicBezTo>
                <a:cubicBezTo>
                  <a:pt x="865182" y="4068252"/>
                  <a:pt x="854448" y="4068252"/>
                  <a:pt x="865182" y="4057518"/>
                </a:cubicBezTo>
                <a:cubicBezTo>
                  <a:pt x="870549" y="4089719"/>
                  <a:pt x="881283" y="4078985"/>
                  <a:pt x="881283" y="4078985"/>
                </a:cubicBezTo>
                <a:cubicBezTo>
                  <a:pt x="881283" y="4078985"/>
                  <a:pt x="892019" y="4078985"/>
                  <a:pt x="886652" y="4009213"/>
                </a:cubicBezTo>
                <a:cubicBezTo>
                  <a:pt x="881283" y="3998479"/>
                  <a:pt x="886652" y="4009213"/>
                  <a:pt x="897386" y="3982378"/>
                </a:cubicBezTo>
                <a:cubicBezTo>
                  <a:pt x="892019" y="3960911"/>
                  <a:pt x="881283" y="3955544"/>
                  <a:pt x="881283" y="3944808"/>
                </a:cubicBezTo>
                <a:cubicBezTo>
                  <a:pt x="881283" y="3928707"/>
                  <a:pt x="908120" y="3917973"/>
                  <a:pt x="913486" y="3912606"/>
                </a:cubicBezTo>
                <a:cubicBezTo>
                  <a:pt x="924220" y="3901872"/>
                  <a:pt x="913486" y="3896505"/>
                  <a:pt x="913486" y="3885771"/>
                </a:cubicBezTo>
                <a:cubicBezTo>
                  <a:pt x="908120" y="3853568"/>
                  <a:pt x="918853" y="3837467"/>
                  <a:pt x="929587" y="3815999"/>
                </a:cubicBezTo>
                <a:cubicBezTo>
                  <a:pt x="924220" y="3805264"/>
                  <a:pt x="918853" y="3783796"/>
                  <a:pt x="934954" y="3773062"/>
                </a:cubicBezTo>
                <a:cubicBezTo>
                  <a:pt x="934954" y="3746227"/>
                  <a:pt x="940321" y="3740859"/>
                  <a:pt x="945688" y="3735492"/>
                </a:cubicBezTo>
                <a:cubicBezTo>
                  <a:pt x="940321" y="3724758"/>
                  <a:pt x="945688" y="3708657"/>
                  <a:pt x="940321" y="3697923"/>
                </a:cubicBezTo>
                <a:cubicBezTo>
                  <a:pt x="945688" y="3692556"/>
                  <a:pt x="951055" y="3687189"/>
                  <a:pt x="961791" y="3671087"/>
                </a:cubicBezTo>
                <a:cubicBezTo>
                  <a:pt x="972525" y="3654986"/>
                  <a:pt x="956424" y="3628151"/>
                  <a:pt x="956424" y="3617417"/>
                </a:cubicBezTo>
                <a:cubicBezTo>
                  <a:pt x="956424" y="3617417"/>
                  <a:pt x="961791" y="3606681"/>
                  <a:pt x="967158" y="3601314"/>
                </a:cubicBezTo>
                <a:cubicBezTo>
                  <a:pt x="988626" y="3579846"/>
                  <a:pt x="977892" y="3553012"/>
                  <a:pt x="972525" y="3531542"/>
                </a:cubicBezTo>
                <a:cubicBezTo>
                  <a:pt x="983259" y="3520808"/>
                  <a:pt x="999360" y="3504707"/>
                  <a:pt x="999360" y="3488606"/>
                </a:cubicBezTo>
                <a:cubicBezTo>
                  <a:pt x="1004727" y="3483239"/>
                  <a:pt x="988626" y="3461770"/>
                  <a:pt x="993993" y="3456403"/>
                </a:cubicBezTo>
                <a:cubicBezTo>
                  <a:pt x="1010094" y="3434935"/>
                  <a:pt x="1020827" y="3429568"/>
                  <a:pt x="1020827" y="3429568"/>
                </a:cubicBezTo>
                <a:lnTo>
                  <a:pt x="1004727" y="3418834"/>
                </a:lnTo>
                <a:cubicBezTo>
                  <a:pt x="1004727" y="3402733"/>
                  <a:pt x="1020827" y="3402733"/>
                  <a:pt x="1010094" y="3397365"/>
                </a:cubicBezTo>
                <a:cubicBezTo>
                  <a:pt x="1026195" y="3386631"/>
                  <a:pt x="1020827" y="3375897"/>
                  <a:pt x="1020827" y="3365163"/>
                </a:cubicBezTo>
                <a:cubicBezTo>
                  <a:pt x="1010094" y="3359796"/>
                  <a:pt x="1015461" y="3349062"/>
                  <a:pt x="1026195" y="3343695"/>
                </a:cubicBezTo>
                <a:cubicBezTo>
                  <a:pt x="1031563" y="3300758"/>
                  <a:pt x="1010094" y="3306125"/>
                  <a:pt x="1031563" y="3284657"/>
                </a:cubicBezTo>
                <a:cubicBezTo>
                  <a:pt x="1031563" y="3273923"/>
                  <a:pt x="1020827" y="3268556"/>
                  <a:pt x="1031563" y="3257822"/>
                </a:cubicBezTo>
                <a:cubicBezTo>
                  <a:pt x="1031563" y="3247087"/>
                  <a:pt x="1063765" y="3225619"/>
                  <a:pt x="1063765" y="3214885"/>
                </a:cubicBezTo>
                <a:cubicBezTo>
                  <a:pt x="1058398" y="3213543"/>
                  <a:pt x="1054708" y="3213543"/>
                  <a:pt x="1052192" y="3214298"/>
                </a:cubicBezTo>
                <a:lnTo>
                  <a:pt x="1047734" y="3218177"/>
                </a:lnTo>
                <a:lnTo>
                  <a:pt x="1047748" y="3216814"/>
                </a:lnTo>
                <a:cubicBezTo>
                  <a:pt x="1051018" y="3210524"/>
                  <a:pt x="1061081" y="3209518"/>
                  <a:pt x="1053031" y="3193417"/>
                </a:cubicBezTo>
                <a:cubicBezTo>
                  <a:pt x="1069132" y="3182683"/>
                  <a:pt x="1053031" y="3155847"/>
                  <a:pt x="1053031" y="3139746"/>
                </a:cubicBezTo>
                <a:cubicBezTo>
                  <a:pt x="1058398" y="3134379"/>
                  <a:pt x="1069132" y="3102175"/>
                  <a:pt x="1074499" y="3096808"/>
                </a:cubicBezTo>
                <a:cubicBezTo>
                  <a:pt x="1074499" y="3080707"/>
                  <a:pt x="1074499" y="3069973"/>
                  <a:pt x="1063765" y="3064606"/>
                </a:cubicBezTo>
                <a:cubicBezTo>
                  <a:pt x="1074499" y="3053873"/>
                  <a:pt x="1079866" y="3048506"/>
                  <a:pt x="1090600" y="3037772"/>
                </a:cubicBezTo>
                <a:cubicBezTo>
                  <a:pt x="1090600" y="3021669"/>
                  <a:pt x="1085233" y="3016302"/>
                  <a:pt x="1090600" y="3010935"/>
                </a:cubicBezTo>
                <a:cubicBezTo>
                  <a:pt x="1085233" y="2989467"/>
                  <a:pt x="1106702" y="2994834"/>
                  <a:pt x="1101335" y="2968000"/>
                </a:cubicBezTo>
                <a:cubicBezTo>
                  <a:pt x="1079866" y="2984101"/>
                  <a:pt x="1090600" y="2957266"/>
                  <a:pt x="1090600" y="2957266"/>
                </a:cubicBezTo>
                <a:cubicBezTo>
                  <a:pt x="1101335" y="2957266"/>
                  <a:pt x="1095967" y="2951897"/>
                  <a:pt x="1095967" y="2951897"/>
                </a:cubicBezTo>
                <a:cubicBezTo>
                  <a:pt x="1101335" y="2946530"/>
                  <a:pt x="1095967" y="2935796"/>
                  <a:pt x="1095967" y="2925062"/>
                </a:cubicBezTo>
                <a:cubicBezTo>
                  <a:pt x="1101335" y="2892860"/>
                  <a:pt x="1133537" y="2882125"/>
                  <a:pt x="1128170" y="2866024"/>
                </a:cubicBezTo>
                <a:cubicBezTo>
                  <a:pt x="1122803" y="2860657"/>
                  <a:pt x="1101335" y="2839189"/>
                  <a:pt x="1101335" y="2812353"/>
                </a:cubicBezTo>
                <a:lnTo>
                  <a:pt x="1165739" y="2747948"/>
                </a:lnTo>
                <a:lnTo>
                  <a:pt x="1171107" y="2747948"/>
                </a:lnTo>
                <a:lnTo>
                  <a:pt x="1176474" y="2742581"/>
                </a:lnTo>
                <a:lnTo>
                  <a:pt x="1165739" y="2747948"/>
                </a:lnTo>
                <a:cubicBezTo>
                  <a:pt x="1219410" y="2678177"/>
                  <a:pt x="1326752" y="2683544"/>
                  <a:pt x="1375055" y="2651341"/>
                </a:cubicBezTo>
                <a:cubicBezTo>
                  <a:pt x="1391158" y="2656708"/>
                  <a:pt x="1391158" y="2629873"/>
                  <a:pt x="1375055" y="2651341"/>
                </a:cubicBezTo>
                <a:lnTo>
                  <a:pt x="1369688" y="2645974"/>
                </a:lnTo>
                <a:cubicBezTo>
                  <a:pt x="1434093" y="2619139"/>
                  <a:pt x="1503866" y="2597670"/>
                  <a:pt x="1562904" y="2576202"/>
                </a:cubicBezTo>
                <a:cubicBezTo>
                  <a:pt x="1589739" y="2586936"/>
                  <a:pt x="1573638" y="2560101"/>
                  <a:pt x="1562904" y="2576202"/>
                </a:cubicBezTo>
                <a:cubicBezTo>
                  <a:pt x="1557537" y="2570834"/>
                  <a:pt x="1530702" y="2581569"/>
                  <a:pt x="1509233" y="2586936"/>
                </a:cubicBezTo>
                <a:cubicBezTo>
                  <a:pt x="1525335" y="2560101"/>
                  <a:pt x="1568271" y="2565468"/>
                  <a:pt x="1573638" y="2560101"/>
                </a:cubicBezTo>
                <a:cubicBezTo>
                  <a:pt x="1589739" y="2533266"/>
                  <a:pt x="1557537" y="2554734"/>
                  <a:pt x="1541436" y="2544000"/>
                </a:cubicBezTo>
                <a:lnTo>
                  <a:pt x="1546803" y="2533266"/>
                </a:lnTo>
                <a:cubicBezTo>
                  <a:pt x="1562904" y="2522530"/>
                  <a:pt x="1519967" y="2522530"/>
                  <a:pt x="1514600" y="2517163"/>
                </a:cubicBezTo>
                <a:lnTo>
                  <a:pt x="1509233" y="2511796"/>
                </a:lnTo>
                <a:cubicBezTo>
                  <a:pt x="1509233" y="2495696"/>
                  <a:pt x="1498499" y="2484962"/>
                  <a:pt x="1482398" y="2484962"/>
                </a:cubicBezTo>
                <a:cubicBezTo>
                  <a:pt x="1434093" y="2442024"/>
                  <a:pt x="1396525" y="2415189"/>
                  <a:pt x="1342853" y="2377621"/>
                </a:cubicBezTo>
                <a:cubicBezTo>
                  <a:pt x="1219410" y="2307847"/>
                  <a:pt x="1090600" y="2211240"/>
                  <a:pt x="961791" y="2136101"/>
                </a:cubicBezTo>
                <a:cubicBezTo>
                  <a:pt x="892019" y="2082429"/>
                  <a:pt x="832980" y="2028758"/>
                  <a:pt x="773942" y="1996556"/>
                </a:cubicBezTo>
                <a:cubicBezTo>
                  <a:pt x="752474" y="1975089"/>
                  <a:pt x="720271" y="1980456"/>
                  <a:pt x="688069" y="1964354"/>
                </a:cubicBezTo>
                <a:cubicBezTo>
                  <a:pt x="634398" y="1926784"/>
                  <a:pt x="575360" y="1873113"/>
                  <a:pt x="494854" y="1814075"/>
                </a:cubicBezTo>
                <a:cubicBezTo>
                  <a:pt x="371410" y="1728202"/>
                  <a:pt x="247968" y="1631595"/>
                  <a:pt x="135259" y="1534988"/>
                </a:cubicBezTo>
                <a:cubicBezTo>
                  <a:pt x="81588" y="1486683"/>
                  <a:pt x="33285" y="1443746"/>
                  <a:pt x="17182" y="1406177"/>
                </a:cubicBezTo>
                <a:cubicBezTo>
                  <a:pt x="6448" y="1379341"/>
                  <a:pt x="6448" y="1395443"/>
                  <a:pt x="11815" y="1373974"/>
                </a:cubicBezTo>
                <a:cubicBezTo>
                  <a:pt x="22549" y="1347139"/>
                  <a:pt x="22549" y="1336405"/>
                  <a:pt x="17182" y="1331038"/>
                </a:cubicBezTo>
                <a:cubicBezTo>
                  <a:pt x="11815" y="1309569"/>
                  <a:pt x="-4286" y="1309569"/>
                  <a:pt x="1081" y="1304202"/>
                </a:cubicBezTo>
                <a:cubicBezTo>
                  <a:pt x="-4286" y="1298835"/>
                  <a:pt x="11815" y="1293468"/>
                  <a:pt x="22549" y="1282734"/>
                </a:cubicBezTo>
                <a:cubicBezTo>
                  <a:pt x="27916" y="1277367"/>
                  <a:pt x="17182" y="1277367"/>
                  <a:pt x="17182" y="1261266"/>
                </a:cubicBezTo>
                <a:lnTo>
                  <a:pt x="17182" y="1250532"/>
                </a:lnTo>
                <a:cubicBezTo>
                  <a:pt x="22549" y="1229063"/>
                  <a:pt x="33285" y="1255899"/>
                  <a:pt x="33285" y="1245164"/>
                </a:cubicBezTo>
                <a:cubicBezTo>
                  <a:pt x="49386" y="1229063"/>
                  <a:pt x="22549" y="1202228"/>
                  <a:pt x="27916" y="1196861"/>
                </a:cubicBezTo>
                <a:cubicBezTo>
                  <a:pt x="27916" y="1196861"/>
                  <a:pt x="33285" y="1191494"/>
                  <a:pt x="60120" y="1191494"/>
                </a:cubicBezTo>
                <a:cubicBezTo>
                  <a:pt x="60120" y="1191494"/>
                  <a:pt x="60120" y="1164657"/>
                  <a:pt x="27916" y="1170024"/>
                </a:cubicBezTo>
                <a:cubicBezTo>
                  <a:pt x="44019" y="1153923"/>
                  <a:pt x="60120" y="1191494"/>
                  <a:pt x="70854" y="1175393"/>
                </a:cubicBezTo>
                <a:cubicBezTo>
                  <a:pt x="76221" y="1132456"/>
                  <a:pt x="81588" y="1143190"/>
                  <a:pt x="81588" y="1143190"/>
                </a:cubicBezTo>
                <a:cubicBezTo>
                  <a:pt x="70854" y="1127089"/>
                  <a:pt x="60120" y="1127089"/>
                  <a:pt x="65487" y="1116355"/>
                </a:cubicBezTo>
                <a:cubicBezTo>
                  <a:pt x="65487" y="1116355"/>
                  <a:pt x="65487" y="1105621"/>
                  <a:pt x="92322" y="1089518"/>
                </a:cubicBezTo>
                <a:cubicBezTo>
                  <a:pt x="60120" y="1057316"/>
                  <a:pt x="60120" y="1073417"/>
                  <a:pt x="60120" y="1073417"/>
                </a:cubicBezTo>
                <a:cubicBezTo>
                  <a:pt x="60120" y="1046582"/>
                  <a:pt x="70854" y="1057316"/>
                  <a:pt x="76221" y="1051949"/>
                </a:cubicBezTo>
                <a:cubicBezTo>
                  <a:pt x="81588" y="1046582"/>
                  <a:pt x="81588" y="1019746"/>
                  <a:pt x="92322" y="1014379"/>
                </a:cubicBezTo>
                <a:cubicBezTo>
                  <a:pt x="92322" y="1014379"/>
                  <a:pt x="97690" y="1003645"/>
                  <a:pt x="103057" y="998278"/>
                </a:cubicBezTo>
                <a:cubicBezTo>
                  <a:pt x="124525" y="982177"/>
                  <a:pt x="86955" y="976810"/>
                  <a:pt x="129892" y="987544"/>
                </a:cubicBezTo>
                <a:cubicBezTo>
                  <a:pt x="231866" y="1014379"/>
                  <a:pt x="38652" y="923139"/>
                  <a:pt x="108424" y="885570"/>
                </a:cubicBezTo>
                <a:cubicBezTo>
                  <a:pt x="108424" y="885570"/>
                  <a:pt x="81588" y="864101"/>
                  <a:pt x="145993" y="858734"/>
                </a:cubicBezTo>
                <a:cubicBezTo>
                  <a:pt x="140626" y="815798"/>
                  <a:pt x="92322" y="848000"/>
                  <a:pt x="113791" y="826532"/>
                </a:cubicBezTo>
                <a:cubicBezTo>
                  <a:pt x="140626" y="788962"/>
                  <a:pt x="205031" y="853367"/>
                  <a:pt x="226499" y="831899"/>
                </a:cubicBezTo>
                <a:cubicBezTo>
                  <a:pt x="237233" y="821165"/>
                  <a:pt x="205031" y="815798"/>
                  <a:pt x="199664" y="794329"/>
                </a:cubicBezTo>
                <a:lnTo>
                  <a:pt x="210398" y="794329"/>
                </a:lnTo>
                <a:cubicBezTo>
                  <a:pt x="205031" y="788962"/>
                  <a:pt x="156727" y="756760"/>
                  <a:pt x="140626" y="751393"/>
                </a:cubicBezTo>
                <a:cubicBezTo>
                  <a:pt x="140626" y="751393"/>
                  <a:pt x="70854" y="724557"/>
                  <a:pt x="199664" y="729924"/>
                </a:cubicBezTo>
                <a:cubicBezTo>
                  <a:pt x="205031" y="724557"/>
                  <a:pt x="135259" y="697722"/>
                  <a:pt x="151360" y="670885"/>
                </a:cubicBezTo>
                <a:cubicBezTo>
                  <a:pt x="151360" y="644050"/>
                  <a:pt x="226499" y="654784"/>
                  <a:pt x="188930" y="644050"/>
                </a:cubicBezTo>
                <a:cubicBezTo>
                  <a:pt x="167461" y="622583"/>
                  <a:pt x="183563" y="638683"/>
                  <a:pt x="183563" y="611849"/>
                </a:cubicBezTo>
                <a:cubicBezTo>
                  <a:pt x="162094" y="579645"/>
                  <a:pt x="167461" y="585012"/>
                  <a:pt x="167461" y="585012"/>
                </a:cubicBezTo>
                <a:lnTo>
                  <a:pt x="167461" y="574278"/>
                </a:lnTo>
                <a:cubicBezTo>
                  <a:pt x="188930" y="525974"/>
                  <a:pt x="145993" y="568911"/>
                  <a:pt x="145993" y="542076"/>
                </a:cubicBezTo>
                <a:cubicBezTo>
                  <a:pt x="172828" y="542076"/>
                  <a:pt x="172828" y="515240"/>
                  <a:pt x="172828" y="515240"/>
                </a:cubicBezTo>
                <a:cubicBezTo>
                  <a:pt x="178196" y="504506"/>
                  <a:pt x="162094" y="515240"/>
                  <a:pt x="162094" y="499139"/>
                </a:cubicBezTo>
                <a:cubicBezTo>
                  <a:pt x="162094" y="504506"/>
                  <a:pt x="172828" y="499139"/>
                  <a:pt x="172828" y="493772"/>
                </a:cubicBezTo>
                <a:lnTo>
                  <a:pt x="178196" y="488405"/>
                </a:lnTo>
                <a:lnTo>
                  <a:pt x="194297" y="483038"/>
                </a:lnTo>
                <a:cubicBezTo>
                  <a:pt x="215765" y="483038"/>
                  <a:pt x="242601" y="499139"/>
                  <a:pt x="258702" y="504506"/>
                </a:cubicBezTo>
                <a:cubicBezTo>
                  <a:pt x="274803" y="504506"/>
                  <a:pt x="307005" y="509873"/>
                  <a:pt x="317740" y="509873"/>
                </a:cubicBezTo>
                <a:cubicBezTo>
                  <a:pt x="355309" y="520607"/>
                  <a:pt x="419714" y="568911"/>
                  <a:pt x="478753" y="601113"/>
                </a:cubicBezTo>
                <a:cubicBezTo>
                  <a:pt x="532424" y="638683"/>
                  <a:pt x="575360" y="681621"/>
                  <a:pt x="623664" y="713823"/>
                </a:cubicBezTo>
                <a:cubicBezTo>
                  <a:pt x="816880" y="858734"/>
                  <a:pt x="1015461" y="987544"/>
                  <a:pt x="1187208" y="1100254"/>
                </a:cubicBezTo>
                <a:cubicBezTo>
                  <a:pt x="1401892" y="1250532"/>
                  <a:pt x="1616575" y="1400810"/>
                  <a:pt x="1820525" y="1534988"/>
                </a:cubicBezTo>
                <a:cubicBezTo>
                  <a:pt x="1847360" y="1561822"/>
                  <a:pt x="1820525" y="1534988"/>
                  <a:pt x="1852726" y="1567189"/>
                </a:cubicBezTo>
                <a:cubicBezTo>
                  <a:pt x="1906398" y="1604760"/>
                  <a:pt x="1863460" y="1561822"/>
                  <a:pt x="1847360" y="1545722"/>
                </a:cubicBezTo>
                <a:cubicBezTo>
                  <a:pt x="1729283" y="1459848"/>
                  <a:pt x="1568271" y="1357873"/>
                  <a:pt x="1482398" y="1298835"/>
                </a:cubicBezTo>
                <a:cubicBezTo>
                  <a:pt x="1326752" y="1196861"/>
                  <a:pt x="1214043" y="1110988"/>
                  <a:pt x="1085233" y="1019746"/>
                </a:cubicBezTo>
                <a:cubicBezTo>
                  <a:pt x="972525" y="939240"/>
                  <a:pt x="832980" y="842633"/>
                  <a:pt x="682702" y="746026"/>
                </a:cubicBezTo>
                <a:cubicBezTo>
                  <a:pt x="596828" y="676254"/>
                  <a:pt x="478753" y="574278"/>
                  <a:pt x="382146" y="536709"/>
                </a:cubicBezTo>
                <a:cubicBezTo>
                  <a:pt x="355309" y="509873"/>
                  <a:pt x="280170" y="472304"/>
                  <a:pt x="296271" y="477671"/>
                </a:cubicBezTo>
                <a:cubicBezTo>
                  <a:pt x="328474" y="483038"/>
                  <a:pt x="280170" y="461569"/>
                  <a:pt x="285537" y="466937"/>
                </a:cubicBezTo>
                <a:cubicBezTo>
                  <a:pt x="258702" y="450835"/>
                  <a:pt x="183563" y="434734"/>
                  <a:pt x="183563" y="424000"/>
                </a:cubicBezTo>
                <a:cubicBezTo>
                  <a:pt x="172828" y="407899"/>
                  <a:pt x="205031" y="413266"/>
                  <a:pt x="199664" y="397165"/>
                </a:cubicBezTo>
                <a:cubicBezTo>
                  <a:pt x="199664" y="397165"/>
                  <a:pt x="205031" y="386430"/>
                  <a:pt x="183563" y="381063"/>
                </a:cubicBezTo>
                <a:cubicBezTo>
                  <a:pt x="183563" y="354228"/>
                  <a:pt x="199664" y="397165"/>
                  <a:pt x="205031" y="375696"/>
                </a:cubicBezTo>
                <a:cubicBezTo>
                  <a:pt x="205031" y="364962"/>
                  <a:pt x="199664" y="370329"/>
                  <a:pt x="199664" y="370329"/>
                </a:cubicBezTo>
                <a:cubicBezTo>
                  <a:pt x="205031" y="364962"/>
                  <a:pt x="205031" y="364962"/>
                  <a:pt x="215765" y="348861"/>
                </a:cubicBezTo>
                <a:cubicBezTo>
                  <a:pt x="269436" y="332760"/>
                  <a:pt x="215765" y="348861"/>
                  <a:pt x="199664" y="316658"/>
                </a:cubicBezTo>
                <a:lnTo>
                  <a:pt x="215765" y="311291"/>
                </a:lnTo>
                <a:cubicBezTo>
                  <a:pt x="221132" y="300557"/>
                  <a:pt x="215765" y="284456"/>
                  <a:pt x="210398" y="279089"/>
                </a:cubicBezTo>
                <a:cubicBezTo>
                  <a:pt x="221132" y="262988"/>
                  <a:pt x="226499" y="257621"/>
                  <a:pt x="215765" y="246887"/>
                </a:cubicBezTo>
                <a:cubicBezTo>
                  <a:pt x="215765" y="236151"/>
                  <a:pt x="215765" y="230784"/>
                  <a:pt x="215765" y="225418"/>
                </a:cubicBezTo>
                <a:lnTo>
                  <a:pt x="226499" y="198583"/>
                </a:lnTo>
                <a:lnTo>
                  <a:pt x="231866" y="203950"/>
                </a:lnTo>
                <a:cubicBezTo>
                  <a:pt x="237233" y="203950"/>
                  <a:pt x="242601" y="198583"/>
                  <a:pt x="247968" y="198583"/>
                </a:cubicBezTo>
                <a:cubicBezTo>
                  <a:pt x="247968" y="182482"/>
                  <a:pt x="231866" y="182482"/>
                  <a:pt x="242601" y="166379"/>
                </a:cubicBezTo>
                <a:cubicBezTo>
                  <a:pt x="242601" y="150278"/>
                  <a:pt x="253335" y="139544"/>
                  <a:pt x="258702" y="144911"/>
                </a:cubicBezTo>
                <a:cubicBezTo>
                  <a:pt x="253335" y="139544"/>
                  <a:pt x="253335" y="139544"/>
                  <a:pt x="242601" y="123443"/>
                </a:cubicBezTo>
                <a:cubicBezTo>
                  <a:pt x="199664" y="128811"/>
                  <a:pt x="274803" y="118077"/>
                  <a:pt x="280170" y="112710"/>
                </a:cubicBezTo>
                <a:cubicBezTo>
                  <a:pt x="247968" y="80506"/>
                  <a:pt x="253335" y="85873"/>
                  <a:pt x="253335" y="85873"/>
                </a:cubicBezTo>
                <a:cubicBezTo>
                  <a:pt x="258702" y="64405"/>
                  <a:pt x="258702" y="64405"/>
                  <a:pt x="264069" y="59038"/>
                </a:cubicBezTo>
                <a:lnTo>
                  <a:pt x="264069" y="48304"/>
                </a:lnTo>
                <a:cubicBezTo>
                  <a:pt x="258702" y="26836"/>
                  <a:pt x="264069" y="48304"/>
                  <a:pt x="285537" y="37570"/>
                </a:cubicBezTo>
                <a:cubicBezTo>
                  <a:pt x="290904" y="32203"/>
                  <a:pt x="296271" y="16101"/>
                  <a:pt x="301638" y="5367"/>
                </a:cubicBezTo>
                <a:close/>
              </a:path>
            </a:pathLst>
          </a:custGeom>
          <a:pattFill prst="pct80">
            <a:fgClr>
              <a:srgbClr val="000000"/>
            </a:fgClr>
            <a:bgClr>
              <a:schemeClr val="tx1"/>
            </a:bgClr>
          </a:pattFill>
        </p:spPr>
        <p:txBody>
          <a:bodyPr wrap="square" anchor="ctr">
            <a:noAutofit/>
          </a:bodyPr>
          <a:lstStyle>
            <a:lvl1pPr marL="0" indent="0" algn="ctr">
              <a:buNone/>
              <a:defRPr/>
            </a:lvl1pPr>
          </a:lstStyle>
          <a:p>
            <a:endParaRPr lang="en-US" dirty="0"/>
          </a:p>
        </p:txBody>
      </p:sp>
    </p:spTree>
    <p:extLst>
      <p:ext uri="{BB962C8B-B14F-4D97-AF65-F5344CB8AC3E}">
        <p14:creationId xmlns:p14="http://schemas.microsoft.com/office/powerpoint/2010/main" val="12637055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6 Title Text - Dark">
    <p:bg>
      <p:bgPr>
        <a:solidFill>
          <a:srgbClr val="53565A"/>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7"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37473730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1.6 Title Text - Dark">
    <p:bg>
      <p:bgPr>
        <a:solidFill>
          <a:srgbClr val="53565A"/>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88720"/>
            <a:ext cx="8230914"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8"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352031251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1.6 Title Text - Dark">
    <p:bg>
      <p:bgPr>
        <a:pattFill prst="pct30">
          <a:fgClr>
            <a:schemeClr val="accent3"/>
          </a:fgClr>
          <a:bgClr>
            <a:schemeClr val="accent6"/>
          </a:bgClr>
        </a:patt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88720"/>
            <a:ext cx="8230914"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8"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97909831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1.6 Title Text - Dark">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702" y="0"/>
            <a:ext cx="9146702" cy="3657600"/>
          </a:xfrm>
          <a:prstGeom prst="rect">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sz="half" idx="1"/>
          </p:nvPr>
        </p:nvSpPr>
        <p:spPr>
          <a:xfrm>
            <a:off x="457200" y="1188720"/>
            <a:ext cx="8230914"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11"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7157505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1.6 Title Text - Dark">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702" y="0"/>
            <a:ext cx="9146702" cy="3030201"/>
          </a:xfrm>
          <a:prstGeom prst="rect">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sz="half" idx="1"/>
          </p:nvPr>
        </p:nvSpPr>
        <p:spPr>
          <a:xfrm>
            <a:off x="948595" y="3613184"/>
            <a:ext cx="1554480" cy="949670"/>
          </a:xfrm>
        </p:spPr>
        <p:txBody>
          <a:bodyPr>
            <a:normAutofit/>
          </a:bodyPr>
          <a:lstStyle>
            <a:lvl1pPr marL="0" indent="0" algn="ctr">
              <a:buSzPct val="100000"/>
              <a:buFontTx/>
              <a:buNone/>
              <a:defRPr sz="1600">
                <a:solidFill>
                  <a:schemeClr val="tx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24" name="Freeform 23"/>
          <p:cNvSpPr>
            <a:spLocks/>
          </p:cNvSpPr>
          <p:nvPr userDrawn="1"/>
        </p:nvSpPr>
        <p:spPr>
          <a:xfrm>
            <a:off x="4743481" y="1909482"/>
            <a:ext cx="1554480" cy="1554480"/>
          </a:xfrm>
          <a:custGeom>
            <a:avLst/>
            <a:gdLst/>
            <a:ahLst/>
            <a:cxnLst/>
            <a:rect l="l" t="t" r="r" b="b"/>
            <a:pathLst>
              <a:path w="1743837" h="1752600">
                <a:moveTo>
                  <a:pt x="777449" y="1745172"/>
                </a:moveTo>
                <a:cubicBezTo>
                  <a:pt x="790724" y="1744741"/>
                  <a:pt x="820436" y="1748000"/>
                  <a:pt x="821969" y="1752600"/>
                </a:cubicBezTo>
                <a:cubicBezTo>
                  <a:pt x="811453" y="1747342"/>
                  <a:pt x="788670" y="1747342"/>
                  <a:pt x="772896" y="1745590"/>
                </a:cubicBezTo>
                <a:cubicBezTo>
                  <a:pt x="773992" y="1745371"/>
                  <a:pt x="775553" y="1745234"/>
                  <a:pt x="777449" y="1745172"/>
                </a:cubicBezTo>
                <a:close/>
                <a:moveTo>
                  <a:pt x="800746" y="1743481"/>
                </a:moveTo>
                <a:lnTo>
                  <a:pt x="802690" y="1743569"/>
                </a:lnTo>
                <a:lnTo>
                  <a:pt x="799185" y="1743837"/>
                </a:lnTo>
                <a:cubicBezTo>
                  <a:pt x="799404" y="1743618"/>
                  <a:pt x="799952" y="1743509"/>
                  <a:pt x="800746" y="1743481"/>
                </a:cubicBezTo>
                <a:close/>
                <a:moveTo>
                  <a:pt x="823722" y="1742085"/>
                </a:moveTo>
                <a:cubicBezTo>
                  <a:pt x="830732" y="1743837"/>
                  <a:pt x="839495" y="1743837"/>
                  <a:pt x="846506" y="1747342"/>
                </a:cubicBezTo>
                <a:cubicBezTo>
                  <a:pt x="839495" y="1747342"/>
                  <a:pt x="832485" y="1747342"/>
                  <a:pt x="825474" y="1745590"/>
                </a:cubicBezTo>
                <a:cubicBezTo>
                  <a:pt x="824160" y="1746904"/>
                  <a:pt x="811015" y="1744275"/>
                  <a:pt x="803786" y="1743618"/>
                </a:cubicBezTo>
                <a:lnTo>
                  <a:pt x="802690" y="1743569"/>
                </a:lnTo>
                <a:lnTo>
                  <a:pt x="805977" y="1743317"/>
                </a:lnTo>
                <a:cubicBezTo>
                  <a:pt x="812877" y="1743399"/>
                  <a:pt x="819778" y="1744713"/>
                  <a:pt x="823722" y="1742085"/>
                </a:cubicBezTo>
                <a:close/>
                <a:moveTo>
                  <a:pt x="739597" y="1733322"/>
                </a:moveTo>
                <a:cubicBezTo>
                  <a:pt x="753618" y="1733322"/>
                  <a:pt x="776401" y="1743837"/>
                  <a:pt x="778154" y="1738579"/>
                </a:cubicBezTo>
                <a:cubicBezTo>
                  <a:pt x="786917" y="1740332"/>
                  <a:pt x="795680" y="1738579"/>
                  <a:pt x="804443" y="1740332"/>
                </a:cubicBezTo>
                <a:cubicBezTo>
                  <a:pt x="799185" y="1742085"/>
                  <a:pt x="795680" y="1740332"/>
                  <a:pt x="790422" y="1740332"/>
                </a:cubicBezTo>
                <a:cubicBezTo>
                  <a:pt x="792175" y="1742085"/>
                  <a:pt x="795680" y="1742085"/>
                  <a:pt x="793928" y="1743837"/>
                </a:cubicBezTo>
                <a:cubicBezTo>
                  <a:pt x="783412" y="1742085"/>
                  <a:pt x="772896" y="1740332"/>
                  <a:pt x="762381" y="1740332"/>
                </a:cubicBezTo>
                <a:cubicBezTo>
                  <a:pt x="757123" y="1735074"/>
                  <a:pt x="748360" y="1736827"/>
                  <a:pt x="741349" y="1736827"/>
                </a:cubicBezTo>
                <a:cubicBezTo>
                  <a:pt x="743102" y="1736827"/>
                  <a:pt x="739597" y="1735074"/>
                  <a:pt x="739597" y="1733322"/>
                </a:cubicBezTo>
                <a:close/>
                <a:moveTo>
                  <a:pt x="694029" y="1724559"/>
                </a:moveTo>
                <a:cubicBezTo>
                  <a:pt x="711555" y="1724559"/>
                  <a:pt x="729081" y="1733322"/>
                  <a:pt x="748360" y="1729816"/>
                </a:cubicBezTo>
                <a:cubicBezTo>
                  <a:pt x="744855" y="1731569"/>
                  <a:pt x="751865" y="1731569"/>
                  <a:pt x="750112" y="1731569"/>
                </a:cubicBezTo>
                <a:cubicBezTo>
                  <a:pt x="744855" y="1731569"/>
                  <a:pt x="741349" y="1731569"/>
                  <a:pt x="736092" y="1731569"/>
                </a:cubicBezTo>
                <a:cubicBezTo>
                  <a:pt x="737844" y="1731569"/>
                  <a:pt x="741349" y="1733322"/>
                  <a:pt x="739597" y="1733322"/>
                </a:cubicBezTo>
                <a:cubicBezTo>
                  <a:pt x="723824" y="1731569"/>
                  <a:pt x="708050" y="1728064"/>
                  <a:pt x="694029" y="1724559"/>
                </a:cubicBezTo>
                <a:close/>
                <a:moveTo>
                  <a:pt x="678256" y="1724559"/>
                </a:moveTo>
                <a:cubicBezTo>
                  <a:pt x="685266" y="1726311"/>
                  <a:pt x="690524" y="1728064"/>
                  <a:pt x="697535" y="1729816"/>
                </a:cubicBezTo>
                <a:cubicBezTo>
                  <a:pt x="692277" y="1729816"/>
                  <a:pt x="678256" y="1726311"/>
                  <a:pt x="678256" y="1724559"/>
                </a:cubicBezTo>
                <a:close/>
                <a:moveTo>
                  <a:pt x="634441" y="1708785"/>
                </a:moveTo>
                <a:lnTo>
                  <a:pt x="634737" y="1708859"/>
                </a:lnTo>
                <a:lnTo>
                  <a:pt x="634441" y="1710538"/>
                </a:lnTo>
                <a:cubicBezTo>
                  <a:pt x="636193" y="1710538"/>
                  <a:pt x="634441" y="1708785"/>
                  <a:pt x="634441" y="1708785"/>
                </a:cubicBezTo>
                <a:close/>
                <a:moveTo>
                  <a:pt x="977129" y="1708593"/>
                </a:moveTo>
                <a:cubicBezTo>
                  <a:pt x="977950" y="1708347"/>
                  <a:pt x="979265" y="1708347"/>
                  <a:pt x="981456" y="1708785"/>
                </a:cubicBezTo>
                <a:cubicBezTo>
                  <a:pt x="983208" y="1708785"/>
                  <a:pt x="972693" y="1714043"/>
                  <a:pt x="972693" y="1712290"/>
                </a:cubicBezTo>
                <a:cubicBezTo>
                  <a:pt x="976636" y="1712290"/>
                  <a:pt x="974664" y="1709333"/>
                  <a:pt x="977129" y="1708593"/>
                </a:cubicBezTo>
                <a:close/>
                <a:moveTo>
                  <a:pt x="622830" y="1708566"/>
                </a:moveTo>
                <a:cubicBezTo>
                  <a:pt x="625678" y="1708785"/>
                  <a:pt x="629183" y="1709662"/>
                  <a:pt x="632688" y="1712290"/>
                </a:cubicBezTo>
                <a:cubicBezTo>
                  <a:pt x="627431" y="1710538"/>
                  <a:pt x="622173" y="1710538"/>
                  <a:pt x="616915" y="1708785"/>
                </a:cubicBezTo>
                <a:cubicBezTo>
                  <a:pt x="617791" y="1708785"/>
                  <a:pt x="619982" y="1708347"/>
                  <a:pt x="622830" y="1708566"/>
                </a:cubicBezTo>
                <a:close/>
                <a:moveTo>
                  <a:pt x="884515" y="1706594"/>
                </a:moveTo>
                <a:cubicBezTo>
                  <a:pt x="885829" y="1706485"/>
                  <a:pt x="887253" y="1706594"/>
                  <a:pt x="888568" y="1707033"/>
                </a:cubicBezTo>
                <a:cubicBezTo>
                  <a:pt x="885063" y="1707033"/>
                  <a:pt x="885063" y="1708785"/>
                  <a:pt x="885063" y="1708785"/>
                </a:cubicBezTo>
                <a:cubicBezTo>
                  <a:pt x="886815" y="1708785"/>
                  <a:pt x="890320" y="1710538"/>
                  <a:pt x="886815" y="1710538"/>
                </a:cubicBezTo>
                <a:cubicBezTo>
                  <a:pt x="885063" y="1708785"/>
                  <a:pt x="883310" y="1710538"/>
                  <a:pt x="881557" y="1710538"/>
                </a:cubicBezTo>
                <a:cubicBezTo>
                  <a:pt x="877614" y="1709223"/>
                  <a:pt x="880572" y="1706923"/>
                  <a:pt x="884515" y="1706594"/>
                </a:cubicBezTo>
                <a:close/>
                <a:moveTo>
                  <a:pt x="635180" y="1706348"/>
                </a:moveTo>
                <a:cubicBezTo>
                  <a:pt x="636413" y="1706375"/>
                  <a:pt x="637946" y="1706594"/>
                  <a:pt x="639699" y="1707033"/>
                </a:cubicBezTo>
                <a:cubicBezTo>
                  <a:pt x="644956" y="1708785"/>
                  <a:pt x="644956" y="1710538"/>
                  <a:pt x="653720" y="1710538"/>
                </a:cubicBezTo>
                <a:cubicBezTo>
                  <a:pt x="662483" y="1714043"/>
                  <a:pt x="680008" y="1715796"/>
                  <a:pt x="681761" y="1719301"/>
                </a:cubicBezTo>
                <a:cubicBezTo>
                  <a:pt x="680008" y="1718425"/>
                  <a:pt x="678256" y="1717986"/>
                  <a:pt x="677161" y="1717767"/>
                </a:cubicBezTo>
                <a:lnTo>
                  <a:pt x="676885" y="1717718"/>
                </a:lnTo>
                <a:lnTo>
                  <a:pt x="684390" y="1721053"/>
                </a:lnTo>
                <a:cubicBezTo>
                  <a:pt x="686581" y="1721492"/>
                  <a:pt x="687895" y="1721053"/>
                  <a:pt x="687019" y="1719301"/>
                </a:cubicBezTo>
                <a:cubicBezTo>
                  <a:pt x="697535" y="1722806"/>
                  <a:pt x="692277" y="1724559"/>
                  <a:pt x="685266" y="1724559"/>
                </a:cubicBezTo>
                <a:cubicBezTo>
                  <a:pt x="674751" y="1719301"/>
                  <a:pt x="658977" y="1712290"/>
                  <a:pt x="653720" y="1715796"/>
                </a:cubicBezTo>
                <a:cubicBezTo>
                  <a:pt x="650214" y="1712290"/>
                  <a:pt x="644956" y="1715796"/>
                  <a:pt x="641451" y="1712290"/>
                </a:cubicBezTo>
                <a:cubicBezTo>
                  <a:pt x="643204" y="1710538"/>
                  <a:pt x="651967" y="1714043"/>
                  <a:pt x="648462" y="1712290"/>
                </a:cubicBezTo>
                <a:lnTo>
                  <a:pt x="634737" y="1708859"/>
                </a:lnTo>
                <a:close/>
                <a:moveTo>
                  <a:pt x="955166" y="1705542"/>
                </a:moveTo>
                <a:lnTo>
                  <a:pt x="955914" y="1705598"/>
                </a:lnTo>
                <a:lnTo>
                  <a:pt x="955358" y="1705773"/>
                </a:lnTo>
                <a:close/>
                <a:moveTo>
                  <a:pt x="954208" y="1704787"/>
                </a:moveTo>
                <a:cubicBezTo>
                  <a:pt x="954674" y="1704842"/>
                  <a:pt x="954838" y="1705061"/>
                  <a:pt x="954948" y="1705280"/>
                </a:cubicBezTo>
                <a:lnTo>
                  <a:pt x="955166" y="1705542"/>
                </a:lnTo>
                <a:lnTo>
                  <a:pt x="951661" y="1705280"/>
                </a:lnTo>
                <a:cubicBezTo>
                  <a:pt x="952976" y="1704842"/>
                  <a:pt x="953743" y="1704732"/>
                  <a:pt x="954208" y="1704787"/>
                </a:cubicBezTo>
                <a:close/>
                <a:moveTo>
                  <a:pt x="867537" y="1703527"/>
                </a:moveTo>
                <a:cubicBezTo>
                  <a:pt x="878052" y="1703527"/>
                  <a:pt x="869289" y="1708785"/>
                  <a:pt x="862279" y="1707033"/>
                </a:cubicBezTo>
                <a:cubicBezTo>
                  <a:pt x="867537" y="1705280"/>
                  <a:pt x="864032" y="1705280"/>
                  <a:pt x="867537" y="1703527"/>
                </a:cubicBezTo>
                <a:close/>
                <a:moveTo>
                  <a:pt x="594131" y="1703527"/>
                </a:moveTo>
                <a:cubicBezTo>
                  <a:pt x="599389" y="1707033"/>
                  <a:pt x="613410" y="1708785"/>
                  <a:pt x="611657" y="1710538"/>
                </a:cubicBezTo>
                <a:cubicBezTo>
                  <a:pt x="606399" y="1708785"/>
                  <a:pt x="606399" y="1708785"/>
                  <a:pt x="601142" y="1708785"/>
                </a:cubicBezTo>
                <a:cubicBezTo>
                  <a:pt x="599389" y="1707033"/>
                  <a:pt x="588873" y="1705280"/>
                  <a:pt x="594131" y="1703527"/>
                </a:cubicBezTo>
                <a:close/>
                <a:moveTo>
                  <a:pt x="872794" y="1701775"/>
                </a:moveTo>
                <a:cubicBezTo>
                  <a:pt x="874547" y="1701775"/>
                  <a:pt x="878052" y="1701775"/>
                  <a:pt x="881557" y="1701775"/>
                </a:cubicBezTo>
                <a:cubicBezTo>
                  <a:pt x="878052" y="1703527"/>
                  <a:pt x="869289" y="1703527"/>
                  <a:pt x="872794" y="1701775"/>
                </a:cubicBezTo>
                <a:close/>
                <a:moveTo>
                  <a:pt x="597897" y="1700388"/>
                </a:moveTo>
                <a:lnTo>
                  <a:pt x="601771" y="1701802"/>
                </a:lnTo>
                <a:cubicBezTo>
                  <a:pt x="605633" y="1703199"/>
                  <a:pt x="609028" y="1704404"/>
                  <a:pt x="611657" y="1705280"/>
                </a:cubicBezTo>
                <a:cubicBezTo>
                  <a:pt x="602894" y="1703527"/>
                  <a:pt x="599389" y="1701775"/>
                  <a:pt x="601142" y="1705280"/>
                </a:cubicBezTo>
                <a:cubicBezTo>
                  <a:pt x="593255" y="1702651"/>
                  <a:pt x="598184" y="1702980"/>
                  <a:pt x="598923" y="1701830"/>
                </a:cubicBezTo>
                <a:close/>
                <a:moveTo>
                  <a:pt x="596166" y="1699756"/>
                </a:moveTo>
                <a:lnTo>
                  <a:pt x="597636" y="1700022"/>
                </a:lnTo>
                <a:lnTo>
                  <a:pt x="597897" y="1700388"/>
                </a:lnTo>
                <a:close/>
                <a:moveTo>
                  <a:pt x="1088364" y="1693012"/>
                </a:moveTo>
                <a:cubicBezTo>
                  <a:pt x="1081354" y="1696517"/>
                  <a:pt x="1090117" y="1696517"/>
                  <a:pt x="1083106" y="1698270"/>
                </a:cubicBezTo>
                <a:cubicBezTo>
                  <a:pt x="1081354" y="1698270"/>
                  <a:pt x="1077849" y="1700022"/>
                  <a:pt x="1076096" y="1700022"/>
                </a:cubicBezTo>
                <a:cubicBezTo>
                  <a:pt x="1083106" y="1696517"/>
                  <a:pt x="1083106" y="1694764"/>
                  <a:pt x="1088364" y="1693012"/>
                </a:cubicBezTo>
                <a:close/>
                <a:moveTo>
                  <a:pt x="1104138" y="1687754"/>
                </a:moveTo>
                <a:cubicBezTo>
                  <a:pt x="1102385" y="1689507"/>
                  <a:pt x="1105890" y="1689507"/>
                  <a:pt x="1104138" y="1689507"/>
                </a:cubicBezTo>
                <a:cubicBezTo>
                  <a:pt x="1098880" y="1689507"/>
                  <a:pt x="1093622" y="1691259"/>
                  <a:pt x="1088364" y="1693012"/>
                </a:cubicBezTo>
                <a:cubicBezTo>
                  <a:pt x="1093622" y="1689507"/>
                  <a:pt x="1098880" y="1689507"/>
                  <a:pt x="1104138" y="1687754"/>
                </a:cubicBezTo>
                <a:close/>
                <a:moveTo>
                  <a:pt x="562584" y="1687754"/>
                </a:moveTo>
                <a:cubicBezTo>
                  <a:pt x="570471" y="1690383"/>
                  <a:pt x="580110" y="1693888"/>
                  <a:pt x="589092" y="1697174"/>
                </a:cubicBezTo>
                <a:lnTo>
                  <a:pt x="596166" y="1699756"/>
                </a:lnTo>
                <a:lnTo>
                  <a:pt x="591886" y="1698982"/>
                </a:lnTo>
                <a:cubicBezTo>
                  <a:pt x="585806" y="1697174"/>
                  <a:pt x="579234" y="1693888"/>
                  <a:pt x="576605" y="1696517"/>
                </a:cubicBezTo>
                <a:cubicBezTo>
                  <a:pt x="576605" y="1691259"/>
                  <a:pt x="567842" y="1693012"/>
                  <a:pt x="562584" y="1687754"/>
                </a:cubicBezTo>
                <a:close/>
                <a:moveTo>
                  <a:pt x="1128674" y="1686001"/>
                </a:moveTo>
                <a:cubicBezTo>
                  <a:pt x="1119911" y="1693012"/>
                  <a:pt x="1112901" y="1691259"/>
                  <a:pt x="1104138" y="1694764"/>
                </a:cubicBezTo>
                <a:cubicBezTo>
                  <a:pt x="1107643" y="1689507"/>
                  <a:pt x="1119911" y="1687754"/>
                  <a:pt x="1128674" y="1686001"/>
                </a:cubicBezTo>
                <a:close/>
                <a:moveTo>
                  <a:pt x="1076096" y="1686001"/>
                </a:moveTo>
                <a:cubicBezTo>
                  <a:pt x="1074343" y="1687754"/>
                  <a:pt x="1074343" y="1689507"/>
                  <a:pt x="1069086" y="1693012"/>
                </a:cubicBezTo>
                <a:cubicBezTo>
                  <a:pt x="1058570" y="1689507"/>
                  <a:pt x="1062075" y="1691259"/>
                  <a:pt x="1076096" y="1686001"/>
                </a:cubicBezTo>
                <a:close/>
                <a:moveTo>
                  <a:pt x="1114653" y="1684249"/>
                </a:moveTo>
                <a:cubicBezTo>
                  <a:pt x="1112901" y="1686001"/>
                  <a:pt x="1119911" y="1686001"/>
                  <a:pt x="1111148" y="1689507"/>
                </a:cubicBezTo>
                <a:cubicBezTo>
                  <a:pt x="1109396" y="1689507"/>
                  <a:pt x="1107643" y="1686001"/>
                  <a:pt x="1114653" y="1684249"/>
                </a:cubicBezTo>
                <a:close/>
                <a:moveTo>
                  <a:pt x="1135602" y="1677074"/>
                </a:moveTo>
                <a:cubicBezTo>
                  <a:pt x="1137437" y="1676800"/>
                  <a:pt x="1138752" y="1676800"/>
                  <a:pt x="1139190" y="1677238"/>
                </a:cubicBezTo>
                <a:cubicBezTo>
                  <a:pt x="1132179" y="1677238"/>
                  <a:pt x="1123416" y="1682496"/>
                  <a:pt x="1121664" y="1684249"/>
                </a:cubicBezTo>
                <a:cubicBezTo>
                  <a:pt x="1125169" y="1680744"/>
                  <a:pt x="1109396" y="1686001"/>
                  <a:pt x="1114653" y="1682496"/>
                </a:cubicBezTo>
                <a:cubicBezTo>
                  <a:pt x="1119911" y="1681182"/>
                  <a:pt x="1130098" y="1677896"/>
                  <a:pt x="1135602" y="1677074"/>
                </a:cubicBezTo>
                <a:close/>
                <a:moveTo>
                  <a:pt x="1157592" y="1677019"/>
                </a:moveTo>
                <a:cubicBezTo>
                  <a:pt x="1158906" y="1676800"/>
                  <a:pt x="1159345" y="1677238"/>
                  <a:pt x="1156716" y="1678991"/>
                </a:cubicBezTo>
                <a:cubicBezTo>
                  <a:pt x="1151458" y="1678991"/>
                  <a:pt x="1147953" y="1680744"/>
                  <a:pt x="1144447" y="1682496"/>
                </a:cubicBezTo>
                <a:cubicBezTo>
                  <a:pt x="1140942" y="1682496"/>
                  <a:pt x="1137437" y="1684249"/>
                  <a:pt x="1139190" y="1682496"/>
                </a:cubicBezTo>
                <a:cubicBezTo>
                  <a:pt x="1149705" y="1682496"/>
                  <a:pt x="1146200" y="1678991"/>
                  <a:pt x="1142695" y="1678991"/>
                </a:cubicBezTo>
                <a:cubicBezTo>
                  <a:pt x="1146200" y="1678991"/>
                  <a:pt x="1147953" y="1677238"/>
                  <a:pt x="1151458" y="1677238"/>
                </a:cubicBezTo>
                <a:cubicBezTo>
                  <a:pt x="1149705" y="1678991"/>
                  <a:pt x="1149705" y="1678991"/>
                  <a:pt x="1153210" y="1678991"/>
                </a:cubicBezTo>
                <a:cubicBezTo>
                  <a:pt x="1154087" y="1678115"/>
                  <a:pt x="1156278" y="1677238"/>
                  <a:pt x="1157592" y="1677019"/>
                </a:cubicBezTo>
                <a:close/>
                <a:moveTo>
                  <a:pt x="529285" y="1671981"/>
                </a:moveTo>
                <a:cubicBezTo>
                  <a:pt x="539801" y="1675486"/>
                  <a:pt x="550316" y="1680744"/>
                  <a:pt x="560832" y="1686001"/>
                </a:cubicBezTo>
                <a:cubicBezTo>
                  <a:pt x="550316" y="1682496"/>
                  <a:pt x="531038" y="1678991"/>
                  <a:pt x="529285" y="1671981"/>
                </a:cubicBezTo>
                <a:close/>
                <a:moveTo>
                  <a:pt x="1189495" y="1668284"/>
                </a:moveTo>
                <a:cubicBezTo>
                  <a:pt x="1190891" y="1668037"/>
                  <a:pt x="1191768" y="1668037"/>
                  <a:pt x="1191768" y="1668475"/>
                </a:cubicBezTo>
                <a:cubicBezTo>
                  <a:pt x="1188263" y="1668475"/>
                  <a:pt x="1186510" y="1670228"/>
                  <a:pt x="1186510" y="1670228"/>
                </a:cubicBezTo>
                <a:cubicBezTo>
                  <a:pt x="1175994" y="1675486"/>
                  <a:pt x="1165479" y="1673733"/>
                  <a:pt x="1165479" y="1677238"/>
                </a:cubicBezTo>
                <a:cubicBezTo>
                  <a:pt x="1161973" y="1677238"/>
                  <a:pt x="1158468" y="1675486"/>
                  <a:pt x="1156716" y="1671981"/>
                </a:cubicBezTo>
                <a:cubicBezTo>
                  <a:pt x="1161973" y="1671981"/>
                  <a:pt x="1174242" y="1670228"/>
                  <a:pt x="1172489" y="1671981"/>
                </a:cubicBezTo>
                <a:cubicBezTo>
                  <a:pt x="1176432" y="1671981"/>
                  <a:pt x="1185305" y="1669023"/>
                  <a:pt x="1189495" y="1668284"/>
                </a:cubicBezTo>
                <a:close/>
                <a:moveTo>
                  <a:pt x="1200531" y="1661465"/>
                </a:moveTo>
                <a:cubicBezTo>
                  <a:pt x="1198778" y="1664970"/>
                  <a:pt x="1186510" y="1666723"/>
                  <a:pt x="1188263" y="1664970"/>
                </a:cubicBezTo>
                <a:cubicBezTo>
                  <a:pt x="1191768" y="1664970"/>
                  <a:pt x="1195273" y="1661465"/>
                  <a:pt x="1200531" y="1661465"/>
                </a:cubicBezTo>
                <a:close/>
                <a:moveTo>
                  <a:pt x="508993" y="1660753"/>
                </a:moveTo>
                <a:cubicBezTo>
                  <a:pt x="507268" y="1660589"/>
                  <a:pt x="508254" y="1661903"/>
                  <a:pt x="508254" y="1663218"/>
                </a:cubicBezTo>
                <a:cubicBezTo>
                  <a:pt x="510006" y="1662341"/>
                  <a:pt x="513073" y="1663656"/>
                  <a:pt x="516579" y="1665627"/>
                </a:cubicBezTo>
                <a:lnTo>
                  <a:pt x="523731" y="1669776"/>
                </a:lnTo>
                <a:lnTo>
                  <a:pt x="522521" y="1667928"/>
                </a:lnTo>
                <a:cubicBezTo>
                  <a:pt x="522932" y="1666942"/>
                  <a:pt x="527532" y="1668913"/>
                  <a:pt x="522275" y="1664970"/>
                </a:cubicBezTo>
                <a:cubicBezTo>
                  <a:pt x="513512" y="1664970"/>
                  <a:pt x="517017" y="1663218"/>
                  <a:pt x="511759" y="1661465"/>
                </a:cubicBezTo>
                <a:cubicBezTo>
                  <a:pt x="510444" y="1661027"/>
                  <a:pt x="509568" y="1660808"/>
                  <a:pt x="508993" y="1660753"/>
                </a:cubicBezTo>
                <a:close/>
                <a:moveTo>
                  <a:pt x="944651" y="1659712"/>
                </a:moveTo>
                <a:cubicBezTo>
                  <a:pt x="939393" y="1659712"/>
                  <a:pt x="932383" y="1661465"/>
                  <a:pt x="927125" y="1661465"/>
                </a:cubicBezTo>
                <a:cubicBezTo>
                  <a:pt x="928878" y="1661465"/>
                  <a:pt x="927125" y="1663218"/>
                  <a:pt x="930630" y="1663218"/>
                </a:cubicBezTo>
                <a:cubicBezTo>
                  <a:pt x="939393" y="1657960"/>
                  <a:pt x="942898" y="1663218"/>
                  <a:pt x="946404" y="1663218"/>
                </a:cubicBezTo>
                <a:cubicBezTo>
                  <a:pt x="951661" y="1661465"/>
                  <a:pt x="949909" y="1659712"/>
                  <a:pt x="953414" y="1659712"/>
                </a:cubicBezTo>
                <a:cubicBezTo>
                  <a:pt x="951661" y="1659712"/>
                  <a:pt x="949909" y="1659712"/>
                  <a:pt x="946404" y="1659712"/>
                </a:cubicBezTo>
                <a:close/>
                <a:moveTo>
                  <a:pt x="956919" y="1657960"/>
                </a:moveTo>
                <a:cubicBezTo>
                  <a:pt x="960424" y="1659712"/>
                  <a:pt x="962177" y="1659712"/>
                  <a:pt x="967435" y="1659712"/>
                </a:cubicBezTo>
                <a:cubicBezTo>
                  <a:pt x="970940" y="1657960"/>
                  <a:pt x="969187" y="1657960"/>
                  <a:pt x="969187" y="1657960"/>
                </a:cubicBezTo>
                <a:cubicBezTo>
                  <a:pt x="963930" y="1657960"/>
                  <a:pt x="960424" y="1657960"/>
                  <a:pt x="956919" y="1657960"/>
                </a:cubicBezTo>
                <a:close/>
                <a:moveTo>
                  <a:pt x="1247851" y="1650949"/>
                </a:moveTo>
                <a:cubicBezTo>
                  <a:pt x="1242593" y="1652264"/>
                  <a:pt x="1242264" y="1654564"/>
                  <a:pt x="1239471" y="1656371"/>
                </a:cubicBezTo>
                <a:lnTo>
                  <a:pt x="1235649" y="1657933"/>
                </a:lnTo>
                <a:lnTo>
                  <a:pt x="1237062" y="1657905"/>
                </a:lnTo>
                <a:cubicBezTo>
                  <a:pt x="1238212" y="1657631"/>
                  <a:pt x="1239526" y="1657084"/>
                  <a:pt x="1240841" y="1656207"/>
                </a:cubicBezTo>
                <a:cubicBezTo>
                  <a:pt x="1237335" y="1661465"/>
                  <a:pt x="1232078" y="1657960"/>
                  <a:pt x="1228572" y="1661465"/>
                </a:cubicBezTo>
                <a:cubicBezTo>
                  <a:pt x="1232078" y="1663218"/>
                  <a:pt x="1242593" y="1661465"/>
                  <a:pt x="1251356" y="1654455"/>
                </a:cubicBezTo>
                <a:cubicBezTo>
                  <a:pt x="1246098" y="1652702"/>
                  <a:pt x="1246098" y="1654455"/>
                  <a:pt x="1247851" y="1650949"/>
                </a:cubicBezTo>
                <a:close/>
                <a:moveTo>
                  <a:pt x="1223315" y="1650949"/>
                </a:moveTo>
                <a:lnTo>
                  <a:pt x="1218057" y="1654455"/>
                </a:lnTo>
                <a:cubicBezTo>
                  <a:pt x="1214551" y="1654455"/>
                  <a:pt x="1211046" y="1656207"/>
                  <a:pt x="1212799" y="1654455"/>
                </a:cubicBezTo>
                <a:cubicBezTo>
                  <a:pt x="1216304" y="1654455"/>
                  <a:pt x="1219809" y="1650949"/>
                  <a:pt x="1223315" y="1650949"/>
                </a:cubicBezTo>
                <a:close/>
                <a:moveTo>
                  <a:pt x="1058570" y="1642186"/>
                </a:moveTo>
                <a:cubicBezTo>
                  <a:pt x="1051560" y="1643939"/>
                  <a:pt x="1044549" y="1645692"/>
                  <a:pt x="1037539" y="1647444"/>
                </a:cubicBezTo>
                <a:cubicBezTo>
                  <a:pt x="1020013" y="1650949"/>
                  <a:pt x="1004239" y="1652702"/>
                  <a:pt x="986713" y="1654455"/>
                </a:cubicBezTo>
                <a:cubicBezTo>
                  <a:pt x="988466" y="1654455"/>
                  <a:pt x="988466" y="1654455"/>
                  <a:pt x="988466" y="1656207"/>
                </a:cubicBezTo>
                <a:cubicBezTo>
                  <a:pt x="984961" y="1656207"/>
                  <a:pt x="979703" y="1656207"/>
                  <a:pt x="976198" y="1657960"/>
                </a:cubicBezTo>
                <a:cubicBezTo>
                  <a:pt x="988466" y="1656207"/>
                  <a:pt x="979703" y="1659712"/>
                  <a:pt x="984961" y="1661465"/>
                </a:cubicBezTo>
                <a:cubicBezTo>
                  <a:pt x="991971" y="1659712"/>
                  <a:pt x="990219" y="1659712"/>
                  <a:pt x="990219" y="1657960"/>
                </a:cubicBezTo>
                <a:cubicBezTo>
                  <a:pt x="998982" y="1656207"/>
                  <a:pt x="1013002" y="1654455"/>
                  <a:pt x="1025271" y="1652702"/>
                </a:cubicBezTo>
                <a:cubicBezTo>
                  <a:pt x="1025271" y="1650949"/>
                  <a:pt x="1032281" y="1649197"/>
                  <a:pt x="1037539" y="1647444"/>
                </a:cubicBezTo>
                <a:cubicBezTo>
                  <a:pt x="1042797" y="1647444"/>
                  <a:pt x="1034034" y="1649197"/>
                  <a:pt x="1041044" y="1649197"/>
                </a:cubicBezTo>
                <a:cubicBezTo>
                  <a:pt x="1046302" y="1645692"/>
                  <a:pt x="1053312" y="1643939"/>
                  <a:pt x="1058570" y="1642186"/>
                </a:cubicBezTo>
                <a:close/>
                <a:moveTo>
                  <a:pt x="465753" y="1641748"/>
                </a:moveTo>
                <a:cubicBezTo>
                  <a:pt x="467944" y="1642624"/>
                  <a:pt x="470573" y="1643939"/>
                  <a:pt x="471449" y="1643939"/>
                </a:cubicBezTo>
                <a:lnTo>
                  <a:pt x="465648" y="1641763"/>
                </a:lnTo>
                <a:close/>
                <a:moveTo>
                  <a:pt x="1076069" y="1639968"/>
                </a:moveTo>
                <a:cubicBezTo>
                  <a:pt x="1076753" y="1639886"/>
                  <a:pt x="1077411" y="1639996"/>
                  <a:pt x="1077849" y="1640434"/>
                </a:cubicBezTo>
                <a:lnTo>
                  <a:pt x="1076067" y="1639969"/>
                </a:lnTo>
                <a:close/>
                <a:moveTo>
                  <a:pt x="441655" y="1633423"/>
                </a:moveTo>
                <a:cubicBezTo>
                  <a:pt x="450418" y="1635176"/>
                  <a:pt x="453923" y="1642186"/>
                  <a:pt x="462686" y="1643939"/>
                </a:cubicBezTo>
                <a:cubicBezTo>
                  <a:pt x="462686" y="1642186"/>
                  <a:pt x="460934" y="1640434"/>
                  <a:pt x="457428" y="1638681"/>
                </a:cubicBezTo>
                <a:lnTo>
                  <a:pt x="465648" y="1641763"/>
                </a:lnTo>
                <a:lnTo>
                  <a:pt x="462686" y="1642186"/>
                </a:lnTo>
                <a:cubicBezTo>
                  <a:pt x="469697" y="1647444"/>
                  <a:pt x="471449" y="1643939"/>
                  <a:pt x="476707" y="1649197"/>
                </a:cubicBezTo>
                <a:cubicBezTo>
                  <a:pt x="467944" y="1645692"/>
                  <a:pt x="473202" y="1650949"/>
                  <a:pt x="473202" y="1652702"/>
                </a:cubicBezTo>
                <a:cubicBezTo>
                  <a:pt x="467944" y="1647444"/>
                  <a:pt x="460934" y="1643939"/>
                  <a:pt x="452171" y="1640434"/>
                </a:cubicBezTo>
                <a:cubicBezTo>
                  <a:pt x="448665" y="1636929"/>
                  <a:pt x="445160" y="1636929"/>
                  <a:pt x="441655" y="1633423"/>
                </a:cubicBezTo>
                <a:close/>
                <a:moveTo>
                  <a:pt x="1123416" y="1626413"/>
                </a:moveTo>
                <a:lnTo>
                  <a:pt x="1118762" y="1627706"/>
                </a:lnTo>
                <a:lnTo>
                  <a:pt x="1118816" y="1627508"/>
                </a:lnTo>
                <a:cubicBezTo>
                  <a:pt x="1120349" y="1626851"/>
                  <a:pt x="1122540" y="1626413"/>
                  <a:pt x="1123416" y="1626413"/>
                </a:cubicBezTo>
                <a:close/>
                <a:moveTo>
                  <a:pt x="406603" y="1610640"/>
                </a:moveTo>
                <a:cubicBezTo>
                  <a:pt x="410108" y="1610640"/>
                  <a:pt x="410108" y="1612392"/>
                  <a:pt x="417119" y="1614145"/>
                </a:cubicBezTo>
                <a:lnTo>
                  <a:pt x="420624" y="1617650"/>
                </a:lnTo>
                <a:cubicBezTo>
                  <a:pt x="420624" y="1617650"/>
                  <a:pt x="417119" y="1619403"/>
                  <a:pt x="413613" y="1615897"/>
                </a:cubicBezTo>
                <a:cubicBezTo>
                  <a:pt x="420624" y="1615897"/>
                  <a:pt x="410108" y="1614145"/>
                  <a:pt x="406603" y="1610640"/>
                </a:cubicBezTo>
                <a:close/>
                <a:moveTo>
                  <a:pt x="390830" y="1600124"/>
                </a:moveTo>
                <a:cubicBezTo>
                  <a:pt x="396087" y="1601877"/>
                  <a:pt x="401345" y="1603629"/>
                  <a:pt x="401345" y="1603629"/>
                </a:cubicBezTo>
                <a:cubicBezTo>
                  <a:pt x="404850" y="1605382"/>
                  <a:pt x="403098" y="1605382"/>
                  <a:pt x="404850" y="1607134"/>
                </a:cubicBezTo>
                <a:cubicBezTo>
                  <a:pt x="397840" y="1605382"/>
                  <a:pt x="399593" y="1605382"/>
                  <a:pt x="397840" y="1607134"/>
                </a:cubicBezTo>
                <a:cubicBezTo>
                  <a:pt x="397840" y="1605382"/>
                  <a:pt x="396087" y="1605382"/>
                  <a:pt x="394335" y="1603629"/>
                </a:cubicBezTo>
                <a:close/>
                <a:moveTo>
                  <a:pt x="1351254" y="1594866"/>
                </a:moveTo>
                <a:lnTo>
                  <a:pt x="1342820" y="1600234"/>
                </a:lnTo>
                <a:lnTo>
                  <a:pt x="1342491" y="1600124"/>
                </a:lnTo>
                <a:lnTo>
                  <a:pt x="1337485" y="1603629"/>
                </a:lnTo>
                <a:lnTo>
                  <a:pt x="1331976" y="1607134"/>
                </a:lnTo>
                <a:cubicBezTo>
                  <a:pt x="1331976" y="1603629"/>
                  <a:pt x="1349502" y="1593114"/>
                  <a:pt x="1351254" y="1594866"/>
                </a:cubicBezTo>
                <a:close/>
                <a:moveTo>
                  <a:pt x="387324" y="1591361"/>
                </a:moveTo>
                <a:cubicBezTo>
                  <a:pt x="394335" y="1596619"/>
                  <a:pt x="399593" y="1598371"/>
                  <a:pt x="403098" y="1601877"/>
                </a:cubicBezTo>
                <a:cubicBezTo>
                  <a:pt x="397840" y="1600124"/>
                  <a:pt x="396087" y="1596619"/>
                  <a:pt x="390830" y="1596619"/>
                </a:cubicBezTo>
                <a:close/>
                <a:moveTo>
                  <a:pt x="1358265" y="1586103"/>
                </a:moveTo>
                <a:cubicBezTo>
                  <a:pt x="1353007" y="1591361"/>
                  <a:pt x="1363522" y="1586103"/>
                  <a:pt x="1356512" y="1591361"/>
                </a:cubicBezTo>
                <a:cubicBezTo>
                  <a:pt x="1356512" y="1586103"/>
                  <a:pt x="1344244" y="1598371"/>
                  <a:pt x="1340739" y="1594866"/>
                </a:cubicBezTo>
                <a:cubicBezTo>
                  <a:pt x="1347749" y="1587856"/>
                  <a:pt x="1353007" y="1589608"/>
                  <a:pt x="1358265" y="1586103"/>
                </a:cubicBezTo>
                <a:close/>
                <a:moveTo>
                  <a:pt x="366293" y="1579093"/>
                </a:moveTo>
                <a:cubicBezTo>
                  <a:pt x="371551" y="1580845"/>
                  <a:pt x="375056" y="1586103"/>
                  <a:pt x="380314" y="1587856"/>
                </a:cubicBezTo>
                <a:cubicBezTo>
                  <a:pt x="382067" y="1589608"/>
                  <a:pt x="387324" y="1593114"/>
                  <a:pt x="382067" y="1593114"/>
                </a:cubicBezTo>
                <a:cubicBezTo>
                  <a:pt x="378561" y="1586103"/>
                  <a:pt x="371551" y="1584351"/>
                  <a:pt x="366293" y="1579093"/>
                </a:cubicBezTo>
                <a:close/>
                <a:moveTo>
                  <a:pt x="354025" y="1570330"/>
                </a:moveTo>
                <a:cubicBezTo>
                  <a:pt x="355778" y="1572082"/>
                  <a:pt x="357530" y="1572082"/>
                  <a:pt x="359283" y="1573835"/>
                </a:cubicBezTo>
                <a:cubicBezTo>
                  <a:pt x="362788" y="1577340"/>
                  <a:pt x="361035" y="1577340"/>
                  <a:pt x="355778" y="1575588"/>
                </a:cubicBezTo>
                <a:cubicBezTo>
                  <a:pt x="354025" y="1572082"/>
                  <a:pt x="354025" y="1570330"/>
                  <a:pt x="354025" y="1570330"/>
                </a:cubicBezTo>
                <a:close/>
                <a:moveTo>
                  <a:pt x="1260643" y="1569306"/>
                </a:moveTo>
                <a:lnTo>
                  <a:pt x="1259194" y="1570251"/>
                </a:lnTo>
                <a:lnTo>
                  <a:pt x="1258367" y="1570330"/>
                </a:lnTo>
                <a:close/>
                <a:moveTo>
                  <a:pt x="1267130" y="1565072"/>
                </a:moveTo>
                <a:cubicBezTo>
                  <a:pt x="1265377" y="1566825"/>
                  <a:pt x="1264062" y="1567701"/>
                  <a:pt x="1262748" y="1568358"/>
                </a:cubicBezTo>
                <a:lnTo>
                  <a:pt x="1260643" y="1569306"/>
                </a:lnTo>
                <a:close/>
                <a:moveTo>
                  <a:pt x="344824" y="1564634"/>
                </a:moveTo>
                <a:cubicBezTo>
                  <a:pt x="344714" y="1564524"/>
                  <a:pt x="344824" y="1564634"/>
                  <a:pt x="345262" y="1565072"/>
                </a:cubicBezTo>
                <a:cubicBezTo>
                  <a:pt x="348767" y="1566825"/>
                  <a:pt x="348767" y="1565072"/>
                  <a:pt x="350520" y="1566825"/>
                </a:cubicBezTo>
                <a:cubicBezTo>
                  <a:pt x="354025" y="1568577"/>
                  <a:pt x="350520" y="1568577"/>
                  <a:pt x="354025" y="1570330"/>
                </a:cubicBezTo>
                <a:lnTo>
                  <a:pt x="348767" y="1568577"/>
                </a:lnTo>
                <a:cubicBezTo>
                  <a:pt x="347453" y="1567263"/>
                  <a:pt x="345152" y="1564962"/>
                  <a:pt x="344824" y="1564634"/>
                </a:cubicBezTo>
                <a:close/>
                <a:moveTo>
                  <a:pt x="1415754" y="1564076"/>
                </a:moveTo>
                <a:lnTo>
                  <a:pt x="1415498" y="1564168"/>
                </a:lnTo>
                <a:lnTo>
                  <a:pt x="1415178" y="1564484"/>
                </a:lnTo>
                <a:close/>
                <a:moveTo>
                  <a:pt x="331241" y="1556309"/>
                </a:moveTo>
                <a:cubicBezTo>
                  <a:pt x="336499" y="1558062"/>
                  <a:pt x="343509" y="1568577"/>
                  <a:pt x="341757" y="1568577"/>
                </a:cubicBezTo>
                <a:cubicBezTo>
                  <a:pt x="338252" y="1565072"/>
                  <a:pt x="334746" y="1559814"/>
                  <a:pt x="331241" y="1556309"/>
                </a:cubicBezTo>
                <a:close/>
                <a:moveTo>
                  <a:pt x="1434795" y="1549766"/>
                </a:moveTo>
                <a:lnTo>
                  <a:pt x="1434503" y="1550175"/>
                </a:lnTo>
                <a:lnTo>
                  <a:pt x="1433433" y="1550855"/>
                </a:lnTo>
                <a:close/>
                <a:moveTo>
                  <a:pt x="315577" y="1545629"/>
                </a:moveTo>
                <a:cubicBezTo>
                  <a:pt x="315468" y="1545355"/>
                  <a:pt x="315906" y="1545355"/>
                  <a:pt x="317220" y="1545793"/>
                </a:cubicBezTo>
                <a:cubicBezTo>
                  <a:pt x="322478" y="1552804"/>
                  <a:pt x="325983" y="1549299"/>
                  <a:pt x="331241" y="1556309"/>
                </a:cubicBezTo>
                <a:lnTo>
                  <a:pt x="322478" y="1551051"/>
                </a:lnTo>
                <a:cubicBezTo>
                  <a:pt x="321164" y="1549737"/>
                  <a:pt x="315906" y="1546451"/>
                  <a:pt x="315577" y="1545629"/>
                </a:cubicBezTo>
                <a:close/>
                <a:moveTo>
                  <a:pt x="1429786" y="1542251"/>
                </a:moveTo>
                <a:cubicBezTo>
                  <a:pt x="1430203" y="1542069"/>
                  <a:pt x="1430340" y="1542069"/>
                  <a:pt x="1430121" y="1542288"/>
                </a:cubicBezTo>
                <a:cubicBezTo>
                  <a:pt x="1424863" y="1544041"/>
                  <a:pt x="1421358" y="1552804"/>
                  <a:pt x="1414348" y="1554556"/>
                </a:cubicBezTo>
                <a:cubicBezTo>
                  <a:pt x="1416100" y="1551051"/>
                  <a:pt x="1409090" y="1559814"/>
                  <a:pt x="1405585" y="1559814"/>
                </a:cubicBezTo>
                <a:cubicBezTo>
                  <a:pt x="1410185" y="1553680"/>
                  <a:pt x="1426863" y="1543521"/>
                  <a:pt x="1429786" y="1542251"/>
                </a:cubicBezTo>
                <a:close/>
                <a:moveTo>
                  <a:pt x="1428369" y="1537030"/>
                </a:moveTo>
                <a:cubicBezTo>
                  <a:pt x="1424863" y="1544041"/>
                  <a:pt x="1414348" y="1545793"/>
                  <a:pt x="1414348" y="1551051"/>
                </a:cubicBezTo>
                <a:cubicBezTo>
                  <a:pt x="1410843" y="1551051"/>
                  <a:pt x="1409090" y="1556309"/>
                  <a:pt x="1405585" y="1558062"/>
                </a:cubicBezTo>
                <a:cubicBezTo>
                  <a:pt x="1403832" y="1556309"/>
                  <a:pt x="1410843" y="1552804"/>
                  <a:pt x="1414348" y="1549299"/>
                </a:cubicBezTo>
                <a:cubicBezTo>
                  <a:pt x="1412595" y="1549299"/>
                  <a:pt x="1409090" y="1551051"/>
                  <a:pt x="1410843" y="1547546"/>
                </a:cubicBezTo>
                <a:cubicBezTo>
                  <a:pt x="1417853" y="1545793"/>
                  <a:pt x="1423111" y="1540536"/>
                  <a:pt x="1428369" y="1537030"/>
                </a:cubicBezTo>
                <a:close/>
                <a:moveTo>
                  <a:pt x="1347749" y="1515999"/>
                </a:moveTo>
                <a:cubicBezTo>
                  <a:pt x="1340739" y="1519504"/>
                  <a:pt x="1335481" y="1523010"/>
                  <a:pt x="1331976" y="1528267"/>
                </a:cubicBezTo>
                <a:cubicBezTo>
                  <a:pt x="1335481" y="1523010"/>
                  <a:pt x="1347749" y="1517752"/>
                  <a:pt x="1347749" y="1515999"/>
                </a:cubicBezTo>
                <a:close/>
                <a:moveTo>
                  <a:pt x="262890" y="1494968"/>
                </a:moveTo>
                <a:cubicBezTo>
                  <a:pt x="266395" y="1498473"/>
                  <a:pt x="269900" y="1500226"/>
                  <a:pt x="273405" y="1501978"/>
                </a:cubicBezTo>
                <a:cubicBezTo>
                  <a:pt x="276911" y="1507236"/>
                  <a:pt x="273405" y="1505484"/>
                  <a:pt x="269900" y="1505484"/>
                </a:cubicBezTo>
                <a:cubicBezTo>
                  <a:pt x="268148" y="1500226"/>
                  <a:pt x="264642" y="1500226"/>
                  <a:pt x="262890" y="1494968"/>
                </a:cubicBezTo>
                <a:close/>
                <a:moveTo>
                  <a:pt x="238353" y="1470432"/>
                </a:moveTo>
                <a:cubicBezTo>
                  <a:pt x="240106" y="1470432"/>
                  <a:pt x="240106" y="1470432"/>
                  <a:pt x="241859" y="1470432"/>
                </a:cubicBezTo>
                <a:cubicBezTo>
                  <a:pt x="243611" y="1479195"/>
                  <a:pt x="254127" y="1480947"/>
                  <a:pt x="252374" y="1486205"/>
                </a:cubicBezTo>
                <a:cubicBezTo>
                  <a:pt x="247116" y="1480947"/>
                  <a:pt x="240106" y="1475689"/>
                  <a:pt x="238353" y="1470432"/>
                </a:cubicBezTo>
                <a:close/>
                <a:moveTo>
                  <a:pt x="1530020" y="1461669"/>
                </a:moveTo>
                <a:cubicBezTo>
                  <a:pt x="1531772" y="1465174"/>
                  <a:pt x="1521257" y="1473937"/>
                  <a:pt x="1517751" y="1479195"/>
                </a:cubicBezTo>
                <a:cubicBezTo>
                  <a:pt x="1521257" y="1472184"/>
                  <a:pt x="1524762" y="1466926"/>
                  <a:pt x="1530020" y="1461669"/>
                </a:cubicBezTo>
                <a:close/>
                <a:moveTo>
                  <a:pt x="227838" y="1456411"/>
                </a:moveTo>
                <a:cubicBezTo>
                  <a:pt x="231343" y="1459916"/>
                  <a:pt x="234848" y="1463421"/>
                  <a:pt x="236601" y="1466926"/>
                </a:cubicBezTo>
                <a:lnTo>
                  <a:pt x="229590" y="1463421"/>
                </a:lnTo>
                <a:close/>
                <a:moveTo>
                  <a:pt x="1555432" y="1439980"/>
                </a:moveTo>
                <a:cubicBezTo>
                  <a:pt x="1555870" y="1439761"/>
                  <a:pt x="1556309" y="1439761"/>
                  <a:pt x="1556309" y="1440637"/>
                </a:cubicBezTo>
                <a:cubicBezTo>
                  <a:pt x="1552803" y="1442390"/>
                  <a:pt x="1549298" y="1445895"/>
                  <a:pt x="1545793" y="1449400"/>
                </a:cubicBezTo>
                <a:cubicBezTo>
                  <a:pt x="1547546" y="1445895"/>
                  <a:pt x="1549298" y="1444143"/>
                  <a:pt x="1551051" y="1442390"/>
                </a:cubicBezTo>
                <a:cubicBezTo>
                  <a:pt x="1549298" y="1444143"/>
                  <a:pt x="1552803" y="1442390"/>
                  <a:pt x="1554556" y="1440637"/>
                </a:cubicBezTo>
                <a:cubicBezTo>
                  <a:pt x="1554556" y="1440637"/>
                  <a:pt x="1554994" y="1440199"/>
                  <a:pt x="1555432" y="1439980"/>
                </a:cubicBezTo>
                <a:close/>
                <a:moveTo>
                  <a:pt x="1458163" y="1428369"/>
                </a:moveTo>
                <a:cubicBezTo>
                  <a:pt x="1456410" y="1430122"/>
                  <a:pt x="1454658" y="1433627"/>
                  <a:pt x="1452905" y="1435380"/>
                </a:cubicBezTo>
                <a:cubicBezTo>
                  <a:pt x="1452905" y="1433627"/>
                  <a:pt x="1451153" y="1433627"/>
                  <a:pt x="1452905" y="1431874"/>
                </a:cubicBezTo>
                <a:cubicBezTo>
                  <a:pt x="1456410" y="1428369"/>
                  <a:pt x="1452905" y="1431874"/>
                  <a:pt x="1458163" y="1428369"/>
                </a:cubicBezTo>
                <a:close/>
                <a:moveTo>
                  <a:pt x="203301" y="1426617"/>
                </a:moveTo>
                <a:cubicBezTo>
                  <a:pt x="206807" y="1431874"/>
                  <a:pt x="212064" y="1437132"/>
                  <a:pt x="215570" y="1442390"/>
                </a:cubicBezTo>
                <a:cubicBezTo>
                  <a:pt x="212064" y="1442390"/>
                  <a:pt x="210312" y="1438885"/>
                  <a:pt x="208559" y="1435380"/>
                </a:cubicBezTo>
                <a:cubicBezTo>
                  <a:pt x="206807" y="1435380"/>
                  <a:pt x="206807" y="1437132"/>
                  <a:pt x="203301" y="1433627"/>
                </a:cubicBezTo>
                <a:cubicBezTo>
                  <a:pt x="208559" y="1437132"/>
                  <a:pt x="199796" y="1423111"/>
                  <a:pt x="203301" y="1426617"/>
                </a:cubicBezTo>
                <a:close/>
                <a:moveTo>
                  <a:pt x="189281" y="1421359"/>
                </a:moveTo>
                <a:cubicBezTo>
                  <a:pt x="191033" y="1424864"/>
                  <a:pt x="194538" y="1426617"/>
                  <a:pt x="196291" y="1430122"/>
                </a:cubicBezTo>
                <a:cubicBezTo>
                  <a:pt x="192786" y="1426617"/>
                  <a:pt x="198044" y="1431874"/>
                  <a:pt x="194538" y="1430122"/>
                </a:cubicBezTo>
                <a:cubicBezTo>
                  <a:pt x="191033" y="1426617"/>
                  <a:pt x="187528" y="1423111"/>
                  <a:pt x="189281" y="1421359"/>
                </a:cubicBezTo>
                <a:close/>
                <a:moveTo>
                  <a:pt x="1489710" y="1395070"/>
                </a:moveTo>
                <a:cubicBezTo>
                  <a:pt x="1489710" y="1396822"/>
                  <a:pt x="1480947" y="1407338"/>
                  <a:pt x="1477442" y="1412596"/>
                </a:cubicBezTo>
                <a:cubicBezTo>
                  <a:pt x="1477442" y="1409091"/>
                  <a:pt x="1477442" y="1409091"/>
                  <a:pt x="1479194" y="1405585"/>
                </a:cubicBezTo>
                <a:cubicBezTo>
                  <a:pt x="1484452" y="1398575"/>
                  <a:pt x="1484452" y="1402080"/>
                  <a:pt x="1489710" y="1395070"/>
                </a:cubicBezTo>
                <a:close/>
                <a:moveTo>
                  <a:pt x="161129" y="1371814"/>
                </a:moveTo>
                <a:cubicBezTo>
                  <a:pt x="161513" y="1371711"/>
                  <a:pt x="162115" y="1371848"/>
                  <a:pt x="162992" y="1372286"/>
                </a:cubicBezTo>
                <a:cubicBezTo>
                  <a:pt x="168249" y="1381049"/>
                  <a:pt x="171755" y="1389812"/>
                  <a:pt x="180518" y="1396822"/>
                </a:cubicBezTo>
                <a:cubicBezTo>
                  <a:pt x="184023" y="1403833"/>
                  <a:pt x="185775" y="1407338"/>
                  <a:pt x="182270" y="1407338"/>
                </a:cubicBezTo>
                <a:cubicBezTo>
                  <a:pt x="177012" y="1400328"/>
                  <a:pt x="178765" y="1400328"/>
                  <a:pt x="177012" y="1395070"/>
                </a:cubicBezTo>
                <a:cubicBezTo>
                  <a:pt x="170440" y="1388498"/>
                  <a:pt x="169783" y="1387840"/>
                  <a:pt x="168386" y="1387922"/>
                </a:cubicBezTo>
                <a:lnTo>
                  <a:pt x="166925" y="1388028"/>
                </a:lnTo>
                <a:lnTo>
                  <a:pt x="167373" y="1388717"/>
                </a:lnTo>
                <a:cubicBezTo>
                  <a:pt x="169564" y="1391565"/>
                  <a:pt x="171755" y="1394193"/>
                  <a:pt x="173507" y="1396822"/>
                </a:cubicBezTo>
                <a:cubicBezTo>
                  <a:pt x="166497" y="1393317"/>
                  <a:pt x="159486" y="1381049"/>
                  <a:pt x="161239" y="1379296"/>
                </a:cubicBezTo>
                <a:lnTo>
                  <a:pt x="165989" y="1386592"/>
                </a:lnTo>
                <a:lnTo>
                  <a:pt x="164963" y="1383623"/>
                </a:lnTo>
                <a:cubicBezTo>
                  <a:pt x="162772" y="1378831"/>
                  <a:pt x="159213" y="1372327"/>
                  <a:pt x="161129" y="1371814"/>
                </a:cubicBezTo>
                <a:close/>
                <a:moveTo>
                  <a:pt x="145657" y="1362537"/>
                </a:moveTo>
                <a:cubicBezTo>
                  <a:pt x="145904" y="1362428"/>
                  <a:pt x="146342" y="1362647"/>
                  <a:pt x="147218" y="1363523"/>
                </a:cubicBezTo>
                <a:cubicBezTo>
                  <a:pt x="147218" y="1365276"/>
                  <a:pt x="150723" y="1367028"/>
                  <a:pt x="150723" y="1370533"/>
                </a:cubicBezTo>
                <a:cubicBezTo>
                  <a:pt x="145466" y="1365276"/>
                  <a:pt x="147218" y="1365276"/>
                  <a:pt x="148971" y="1370533"/>
                </a:cubicBezTo>
                <a:cubicBezTo>
                  <a:pt x="147218" y="1368781"/>
                  <a:pt x="143713" y="1367028"/>
                  <a:pt x="141960" y="1363523"/>
                </a:cubicBezTo>
                <a:cubicBezTo>
                  <a:pt x="145904" y="1366152"/>
                  <a:pt x="144918" y="1362866"/>
                  <a:pt x="145657" y="1362537"/>
                </a:cubicBezTo>
                <a:close/>
                <a:moveTo>
                  <a:pt x="1568577" y="1333729"/>
                </a:moveTo>
                <a:cubicBezTo>
                  <a:pt x="1568577" y="1337234"/>
                  <a:pt x="1566824" y="1338987"/>
                  <a:pt x="1563319" y="1345997"/>
                </a:cubicBezTo>
                <a:cubicBezTo>
                  <a:pt x="1558061" y="1349502"/>
                  <a:pt x="1563319" y="1340739"/>
                  <a:pt x="1568577" y="1333729"/>
                </a:cubicBezTo>
                <a:close/>
                <a:moveTo>
                  <a:pt x="127419" y="1327732"/>
                </a:moveTo>
                <a:cubicBezTo>
                  <a:pt x="127721" y="1327814"/>
                  <a:pt x="128378" y="1328471"/>
                  <a:pt x="129692" y="1330224"/>
                </a:cubicBezTo>
                <a:cubicBezTo>
                  <a:pt x="134950" y="1337234"/>
                  <a:pt x="136703" y="1345997"/>
                  <a:pt x="145466" y="1349502"/>
                </a:cubicBezTo>
                <a:cubicBezTo>
                  <a:pt x="147218" y="1354760"/>
                  <a:pt x="150723" y="1358265"/>
                  <a:pt x="154229" y="1363523"/>
                </a:cubicBezTo>
                <a:cubicBezTo>
                  <a:pt x="152476" y="1363523"/>
                  <a:pt x="150723" y="1360018"/>
                  <a:pt x="150723" y="1363523"/>
                </a:cubicBezTo>
                <a:cubicBezTo>
                  <a:pt x="152476" y="1365276"/>
                  <a:pt x="152476" y="1368781"/>
                  <a:pt x="150723" y="1365276"/>
                </a:cubicBezTo>
                <a:cubicBezTo>
                  <a:pt x="148971" y="1361770"/>
                  <a:pt x="143713" y="1354760"/>
                  <a:pt x="141960" y="1356513"/>
                </a:cubicBezTo>
                <a:cubicBezTo>
                  <a:pt x="140208" y="1353007"/>
                  <a:pt x="141960" y="1354760"/>
                  <a:pt x="141960" y="1351255"/>
                </a:cubicBezTo>
                <a:cubicBezTo>
                  <a:pt x="134950" y="1344244"/>
                  <a:pt x="131445" y="1335481"/>
                  <a:pt x="126187" y="1328471"/>
                </a:cubicBezTo>
                <a:cubicBezTo>
                  <a:pt x="128816" y="1332414"/>
                  <a:pt x="126516" y="1327485"/>
                  <a:pt x="127419" y="1327732"/>
                </a:cubicBezTo>
                <a:close/>
                <a:moveTo>
                  <a:pt x="120929" y="1323213"/>
                </a:moveTo>
                <a:cubicBezTo>
                  <a:pt x="122682" y="1324966"/>
                  <a:pt x="124434" y="1326718"/>
                  <a:pt x="124434" y="1330224"/>
                </a:cubicBezTo>
                <a:cubicBezTo>
                  <a:pt x="120929" y="1326718"/>
                  <a:pt x="120929" y="1324966"/>
                  <a:pt x="119177" y="1324966"/>
                </a:cubicBezTo>
                <a:cubicBezTo>
                  <a:pt x="117424" y="1321461"/>
                  <a:pt x="120929" y="1324966"/>
                  <a:pt x="120929" y="1323213"/>
                </a:cubicBezTo>
                <a:close/>
                <a:moveTo>
                  <a:pt x="1582715" y="1282723"/>
                </a:moveTo>
                <a:lnTo>
                  <a:pt x="1582597" y="1282903"/>
                </a:lnTo>
                <a:lnTo>
                  <a:pt x="1582527" y="1282903"/>
                </a:lnTo>
                <a:close/>
                <a:moveTo>
                  <a:pt x="1582597" y="1277646"/>
                </a:moveTo>
                <a:cubicBezTo>
                  <a:pt x="1581721" y="1279398"/>
                  <a:pt x="1580845" y="1281589"/>
                  <a:pt x="1580626" y="1282903"/>
                </a:cubicBezTo>
                <a:lnTo>
                  <a:pt x="1582527" y="1282903"/>
                </a:lnTo>
                <a:lnTo>
                  <a:pt x="1578654" y="1286628"/>
                </a:lnTo>
                <a:cubicBezTo>
                  <a:pt x="1577340" y="1287285"/>
                  <a:pt x="1576464" y="1287285"/>
                  <a:pt x="1575587" y="1288161"/>
                </a:cubicBezTo>
                <a:cubicBezTo>
                  <a:pt x="1577340" y="1284656"/>
                  <a:pt x="1579092" y="1281151"/>
                  <a:pt x="1582597" y="1277646"/>
                </a:cubicBezTo>
                <a:close/>
                <a:moveTo>
                  <a:pt x="1613894" y="1269321"/>
                </a:moveTo>
                <a:lnTo>
                  <a:pt x="1613268" y="1270416"/>
                </a:lnTo>
                <a:cubicBezTo>
                  <a:pt x="1612830" y="1270635"/>
                  <a:pt x="1612392" y="1270635"/>
                  <a:pt x="1612392" y="1270635"/>
                </a:cubicBezTo>
                <a:close/>
                <a:moveTo>
                  <a:pt x="1614144" y="1268883"/>
                </a:moveTo>
                <a:lnTo>
                  <a:pt x="1614041" y="1269192"/>
                </a:lnTo>
                <a:lnTo>
                  <a:pt x="1613894" y="1269321"/>
                </a:lnTo>
                <a:close/>
                <a:moveTo>
                  <a:pt x="1619402" y="1261872"/>
                </a:moveTo>
                <a:cubicBezTo>
                  <a:pt x="1619402" y="1268883"/>
                  <a:pt x="1614144" y="1274140"/>
                  <a:pt x="1610639" y="1279398"/>
                </a:cubicBezTo>
                <a:cubicBezTo>
                  <a:pt x="1610639" y="1277646"/>
                  <a:pt x="1611515" y="1275893"/>
                  <a:pt x="1612392" y="1274140"/>
                </a:cubicBezTo>
                <a:lnTo>
                  <a:pt x="1614041" y="1269192"/>
                </a:lnTo>
                <a:lnTo>
                  <a:pt x="1615897" y="1267568"/>
                </a:lnTo>
                <a:cubicBezTo>
                  <a:pt x="1616773" y="1266254"/>
                  <a:pt x="1617650" y="1264501"/>
                  <a:pt x="1619402" y="1261872"/>
                </a:cubicBezTo>
                <a:close/>
                <a:moveTo>
                  <a:pt x="93583" y="1258851"/>
                </a:moveTo>
                <a:lnTo>
                  <a:pt x="94421" y="1259435"/>
                </a:lnTo>
                <a:cubicBezTo>
                  <a:pt x="96064" y="1261325"/>
                  <a:pt x="97707" y="1264939"/>
                  <a:pt x="96393" y="1263625"/>
                </a:cubicBezTo>
                <a:cubicBezTo>
                  <a:pt x="95955" y="1263187"/>
                  <a:pt x="95407" y="1262310"/>
                  <a:pt x="94832" y="1261270"/>
                </a:cubicBezTo>
                <a:close/>
                <a:moveTo>
                  <a:pt x="93035" y="1258400"/>
                </a:moveTo>
                <a:lnTo>
                  <a:pt x="93391" y="1258479"/>
                </a:lnTo>
                <a:lnTo>
                  <a:pt x="93583" y="1258851"/>
                </a:lnTo>
                <a:lnTo>
                  <a:pt x="93095" y="1258511"/>
                </a:lnTo>
                <a:close/>
                <a:moveTo>
                  <a:pt x="1593113" y="1258367"/>
                </a:moveTo>
                <a:cubicBezTo>
                  <a:pt x="1591361" y="1263625"/>
                  <a:pt x="1587855" y="1267130"/>
                  <a:pt x="1587855" y="1272388"/>
                </a:cubicBezTo>
                <a:cubicBezTo>
                  <a:pt x="1580845" y="1277646"/>
                  <a:pt x="1589608" y="1261872"/>
                  <a:pt x="1593113" y="1258367"/>
                </a:cubicBezTo>
                <a:close/>
                <a:moveTo>
                  <a:pt x="1649854" y="1178405"/>
                </a:moveTo>
                <a:cubicBezTo>
                  <a:pt x="1650511" y="1178186"/>
                  <a:pt x="1650949" y="1178624"/>
                  <a:pt x="1650949" y="1179500"/>
                </a:cubicBezTo>
                <a:cubicBezTo>
                  <a:pt x="1650949" y="1181253"/>
                  <a:pt x="1649196" y="1184758"/>
                  <a:pt x="1647444" y="1186510"/>
                </a:cubicBezTo>
                <a:cubicBezTo>
                  <a:pt x="1647444" y="1184758"/>
                  <a:pt x="1645691" y="1184758"/>
                  <a:pt x="1647444" y="1181253"/>
                </a:cubicBezTo>
                <a:cubicBezTo>
                  <a:pt x="1648320" y="1179500"/>
                  <a:pt x="1649196" y="1178624"/>
                  <a:pt x="1649854" y="1178405"/>
                </a:cubicBezTo>
                <a:close/>
                <a:moveTo>
                  <a:pt x="1658151" y="1161645"/>
                </a:moveTo>
                <a:cubicBezTo>
                  <a:pt x="1658726" y="1161098"/>
                  <a:pt x="1659274" y="1161098"/>
                  <a:pt x="1659712" y="1161974"/>
                </a:cubicBezTo>
                <a:cubicBezTo>
                  <a:pt x="1656207" y="1165479"/>
                  <a:pt x="1657959" y="1168984"/>
                  <a:pt x="1654454" y="1172490"/>
                </a:cubicBezTo>
                <a:cubicBezTo>
                  <a:pt x="1654454" y="1169861"/>
                  <a:pt x="1656426" y="1163289"/>
                  <a:pt x="1658151" y="1161645"/>
                </a:cubicBezTo>
                <a:close/>
                <a:moveTo>
                  <a:pt x="1703527" y="1119912"/>
                </a:moveTo>
                <a:cubicBezTo>
                  <a:pt x="1703527" y="1125169"/>
                  <a:pt x="1700022" y="1128675"/>
                  <a:pt x="1701774" y="1130427"/>
                </a:cubicBezTo>
                <a:cubicBezTo>
                  <a:pt x="1700022" y="1132180"/>
                  <a:pt x="1700022" y="1135685"/>
                  <a:pt x="1698269" y="1133932"/>
                </a:cubicBezTo>
                <a:cubicBezTo>
                  <a:pt x="1700022" y="1128675"/>
                  <a:pt x="1698269" y="1128675"/>
                  <a:pt x="1703527" y="1119912"/>
                </a:cubicBezTo>
                <a:close/>
                <a:moveTo>
                  <a:pt x="29027" y="1096963"/>
                </a:moveTo>
                <a:cubicBezTo>
                  <a:pt x="29137" y="1096690"/>
                  <a:pt x="29356" y="1096690"/>
                  <a:pt x="29794" y="1097128"/>
                </a:cubicBezTo>
                <a:cubicBezTo>
                  <a:pt x="29794" y="1105891"/>
                  <a:pt x="36804" y="1114654"/>
                  <a:pt x="36804" y="1123417"/>
                </a:cubicBezTo>
                <a:cubicBezTo>
                  <a:pt x="31547" y="1116406"/>
                  <a:pt x="33299" y="1109396"/>
                  <a:pt x="28041" y="1102386"/>
                </a:cubicBezTo>
                <a:cubicBezTo>
                  <a:pt x="29356" y="1101071"/>
                  <a:pt x="28699" y="1097785"/>
                  <a:pt x="29027" y="1096963"/>
                </a:cubicBezTo>
                <a:close/>
                <a:moveTo>
                  <a:pt x="31943" y="1079602"/>
                </a:moveTo>
                <a:lnTo>
                  <a:pt x="32861" y="1080998"/>
                </a:lnTo>
                <a:cubicBezTo>
                  <a:pt x="34175" y="1082669"/>
                  <a:pt x="35490" y="1083983"/>
                  <a:pt x="36804" y="1084860"/>
                </a:cubicBezTo>
                <a:cubicBezTo>
                  <a:pt x="35928" y="1081354"/>
                  <a:pt x="35052" y="1080040"/>
                  <a:pt x="34175" y="1079602"/>
                </a:cubicBezTo>
                <a:close/>
                <a:moveTo>
                  <a:pt x="0" y="932383"/>
                </a:moveTo>
                <a:cubicBezTo>
                  <a:pt x="1752" y="932383"/>
                  <a:pt x="1752" y="953415"/>
                  <a:pt x="1752" y="953415"/>
                </a:cubicBezTo>
                <a:cubicBezTo>
                  <a:pt x="1752" y="946404"/>
                  <a:pt x="0" y="939394"/>
                  <a:pt x="0" y="932383"/>
                </a:cubicBezTo>
                <a:close/>
                <a:moveTo>
                  <a:pt x="7010" y="786918"/>
                </a:moveTo>
                <a:cubicBezTo>
                  <a:pt x="8763" y="788670"/>
                  <a:pt x="10515" y="788670"/>
                  <a:pt x="10515" y="792175"/>
                </a:cubicBezTo>
                <a:cubicBezTo>
                  <a:pt x="8763" y="800938"/>
                  <a:pt x="8763" y="788670"/>
                  <a:pt x="8763" y="790423"/>
                </a:cubicBezTo>
                <a:cubicBezTo>
                  <a:pt x="8763" y="793928"/>
                  <a:pt x="8763" y="797433"/>
                  <a:pt x="7010" y="800938"/>
                </a:cubicBezTo>
                <a:cubicBezTo>
                  <a:pt x="7010" y="795681"/>
                  <a:pt x="7010" y="792175"/>
                  <a:pt x="7010" y="786918"/>
                </a:cubicBezTo>
                <a:close/>
                <a:moveTo>
                  <a:pt x="12268" y="758876"/>
                </a:moveTo>
                <a:cubicBezTo>
                  <a:pt x="12268" y="767639"/>
                  <a:pt x="12268" y="776402"/>
                  <a:pt x="10515" y="785165"/>
                </a:cubicBezTo>
                <a:cubicBezTo>
                  <a:pt x="8763" y="783412"/>
                  <a:pt x="7010" y="783412"/>
                  <a:pt x="7010" y="779907"/>
                </a:cubicBezTo>
                <a:cubicBezTo>
                  <a:pt x="7010" y="772897"/>
                  <a:pt x="10515" y="765886"/>
                  <a:pt x="12268" y="758876"/>
                </a:cubicBezTo>
                <a:close/>
                <a:moveTo>
                  <a:pt x="35243" y="614834"/>
                </a:moveTo>
                <a:cubicBezTo>
                  <a:pt x="35819" y="614287"/>
                  <a:pt x="36366" y="614287"/>
                  <a:pt x="36804" y="615163"/>
                </a:cubicBezTo>
                <a:cubicBezTo>
                  <a:pt x="35052" y="618668"/>
                  <a:pt x="35052" y="623926"/>
                  <a:pt x="31547" y="625678"/>
                </a:cubicBezTo>
                <a:cubicBezTo>
                  <a:pt x="31547" y="623050"/>
                  <a:pt x="33518" y="616477"/>
                  <a:pt x="35243" y="614834"/>
                </a:cubicBezTo>
                <a:close/>
                <a:moveTo>
                  <a:pt x="47320" y="594132"/>
                </a:moveTo>
                <a:lnTo>
                  <a:pt x="46864" y="595052"/>
                </a:lnTo>
                <a:lnTo>
                  <a:pt x="47074" y="594186"/>
                </a:lnTo>
                <a:cubicBezTo>
                  <a:pt x="47210" y="593803"/>
                  <a:pt x="47320" y="593693"/>
                  <a:pt x="47320" y="594132"/>
                </a:cubicBezTo>
                <a:close/>
                <a:moveTo>
                  <a:pt x="1684248" y="546811"/>
                </a:moveTo>
                <a:cubicBezTo>
                  <a:pt x="1687754" y="550317"/>
                  <a:pt x="1687754" y="553822"/>
                  <a:pt x="1691259" y="557327"/>
                </a:cubicBezTo>
                <a:lnTo>
                  <a:pt x="1684248" y="547512"/>
                </a:lnTo>
                <a:close/>
                <a:moveTo>
                  <a:pt x="105156" y="455676"/>
                </a:moveTo>
                <a:cubicBezTo>
                  <a:pt x="105156" y="460934"/>
                  <a:pt x="98145" y="473202"/>
                  <a:pt x="96393" y="473202"/>
                </a:cubicBezTo>
                <a:cubicBezTo>
                  <a:pt x="99898" y="466192"/>
                  <a:pt x="101651" y="460934"/>
                  <a:pt x="105156" y="455676"/>
                </a:cubicBezTo>
                <a:close/>
                <a:moveTo>
                  <a:pt x="1540535" y="450418"/>
                </a:moveTo>
                <a:cubicBezTo>
                  <a:pt x="1542288" y="453924"/>
                  <a:pt x="1542288" y="455676"/>
                  <a:pt x="1544040" y="457429"/>
                </a:cubicBezTo>
                <a:cubicBezTo>
                  <a:pt x="1544040" y="457429"/>
                  <a:pt x="1545793" y="459181"/>
                  <a:pt x="1545793" y="459181"/>
                </a:cubicBezTo>
                <a:cubicBezTo>
                  <a:pt x="1545793" y="460934"/>
                  <a:pt x="1547546" y="462687"/>
                  <a:pt x="1549298" y="464439"/>
                </a:cubicBezTo>
                <a:cubicBezTo>
                  <a:pt x="1549298" y="466192"/>
                  <a:pt x="1551051" y="466192"/>
                  <a:pt x="1551051" y="467944"/>
                </a:cubicBezTo>
                <a:cubicBezTo>
                  <a:pt x="1551051" y="469697"/>
                  <a:pt x="1552803" y="471450"/>
                  <a:pt x="1554556" y="473202"/>
                </a:cubicBezTo>
                <a:cubicBezTo>
                  <a:pt x="1554556" y="471450"/>
                  <a:pt x="1554556" y="471450"/>
                  <a:pt x="1554556" y="469697"/>
                </a:cubicBezTo>
                <a:cubicBezTo>
                  <a:pt x="1551051" y="464439"/>
                  <a:pt x="1542288" y="453924"/>
                  <a:pt x="1547546" y="455676"/>
                </a:cubicBezTo>
                <a:cubicBezTo>
                  <a:pt x="1545793" y="455676"/>
                  <a:pt x="1545793" y="453924"/>
                  <a:pt x="1544040" y="452171"/>
                </a:cubicBezTo>
                <a:cubicBezTo>
                  <a:pt x="1544040" y="453924"/>
                  <a:pt x="1542288" y="452171"/>
                  <a:pt x="1540535" y="450418"/>
                </a:cubicBezTo>
                <a:close/>
                <a:moveTo>
                  <a:pt x="148971" y="380314"/>
                </a:moveTo>
                <a:cubicBezTo>
                  <a:pt x="148971" y="383820"/>
                  <a:pt x="140208" y="396088"/>
                  <a:pt x="136703" y="403098"/>
                </a:cubicBezTo>
                <a:cubicBezTo>
                  <a:pt x="136703" y="399593"/>
                  <a:pt x="143713" y="387325"/>
                  <a:pt x="148971" y="380314"/>
                </a:cubicBezTo>
                <a:close/>
                <a:moveTo>
                  <a:pt x="245364" y="262890"/>
                </a:moveTo>
                <a:cubicBezTo>
                  <a:pt x="241859" y="266395"/>
                  <a:pt x="238353" y="271653"/>
                  <a:pt x="233096" y="275158"/>
                </a:cubicBezTo>
                <a:cubicBezTo>
                  <a:pt x="234848" y="269901"/>
                  <a:pt x="245364" y="261138"/>
                  <a:pt x="245364" y="262890"/>
                </a:cubicBezTo>
                <a:close/>
                <a:moveTo>
                  <a:pt x="1496720" y="227838"/>
                </a:moveTo>
                <a:cubicBezTo>
                  <a:pt x="1500225" y="231343"/>
                  <a:pt x="1505483" y="234849"/>
                  <a:pt x="1508988" y="240106"/>
                </a:cubicBezTo>
                <a:cubicBezTo>
                  <a:pt x="1501978" y="234849"/>
                  <a:pt x="1503730" y="236601"/>
                  <a:pt x="1501978" y="236601"/>
                </a:cubicBezTo>
                <a:cubicBezTo>
                  <a:pt x="1501978" y="233096"/>
                  <a:pt x="1491462" y="226085"/>
                  <a:pt x="1496720" y="227838"/>
                </a:cubicBezTo>
                <a:close/>
                <a:moveTo>
                  <a:pt x="1484452" y="224333"/>
                </a:moveTo>
                <a:cubicBezTo>
                  <a:pt x="1487957" y="226085"/>
                  <a:pt x="1487957" y="224333"/>
                  <a:pt x="1493215" y="227838"/>
                </a:cubicBezTo>
                <a:cubicBezTo>
                  <a:pt x="1496720" y="234849"/>
                  <a:pt x="1487957" y="227838"/>
                  <a:pt x="1484452" y="224333"/>
                </a:cubicBezTo>
                <a:close/>
                <a:moveTo>
                  <a:pt x="285674" y="224333"/>
                </a:moveTo>
                <a:cubicBezTo>
                  <a:pt x="287426" y="224333"/>
                  <a:pt x="287426" y="224333"/>
                  <a:pt x="287426" y="224333"/>
                </a:cubicBezTo>
                <a:cubicBezTo>
                  <a:pt x="282168" y="227838"/>
                  <a:pt x="275158" y="236601"/>
                  <a:pt x="273405" y="234849"/>
                </a:cubicBezTo>
                <a:cubicBezTo>
                  <a:pt x="276911" y="231343"/>
                  <a:pt x="280416" y="229591"/>
                  <a:pt x="283921" y="226085"/>
                </a:cubicBezTo>
                <a:cubicBezTo>
                  <a:pt x="283921" y="224333"/>
                  <a:pt x="285674" y="224333"/>
                  <a:pt x="285674" y="224333"/>
                </a:cubicBezTo>
                <a:close/>
                <a:moveTo>
                  <a:pt x="1472184" y="206807"/>
                </a:moveTo>
                <a:cubicBezTo>
                  <a:pt x="1477442" y="215570"/>
                  <a:pt x="1477442" y="210312"/>
                  <a:pt x="1482699" y="213817"/>
                </a:cubicBezTo>
                <a:cubicBezTo>
                  <a:pt x="1484452" y="215570"/>
                  <a:pt x="1486205" y="217322"/>
                  <a:pt x="1487957" y="220828"/>
                </a:cubicBezTo>
                <a:cubicBezTo>
                  <a:pt x="1486205" y="219075"/>
                  <a:pt x="1486205" y="220828"/>
                  <a:pt x="1486205" y="220828"/>
                </a:cubicBezTo>
                <a:cubicBezTo>
                  <a:pt x="1482699" y="217322"/>
                  <a:pt x="1477442" y="215570"/>
                  <a:pt x="1473936" y="212065"/>
                </a:cubicBezTo>
                <a:cubicBezTo>
                  <a:pt x="1473936" y="210312"/>
                  <a:pt x="1470431" y="206807"/>
                  <a:pt x="1472184" y="206807"/>
                </a:cubicBezTo>
                <a:close/>
                <a:moveTo>
                  <a:pt x="1447647" y="199797"/>
                </a:moveTo>
                <a:lnTo>
                  <a:pt x="1448957" y="201475"/>
                </a:lnTo>
                <a:lnTo>
                  <a:pt x="1447585" y="200758"/>
                </a:lnTo>
                <a:close/>
                <a:moveTo>
                  <a:pt x="1412595" y="180518"/>
                </a:moveTo>
                <a:cubicBezTo>
                  <a:pt x="1421358" y="182271"/>
                  <a:pt x="1437132" y="187528"/>
                  <a:pt x="1449400" y="196291"/>
                </a:cubicBezTo>
                <a:cubicBezTo>
                  <a:pt x="1449400" y="199797"/>
                  <a:pt x="1438884" y="191034"/>
                  <a:pt x="1442390" y="198044"/>
                </a:cubicBezTo>
                <a:lnTo>
                  <a:pt x="1447585" y="200758"/>
                </a:lnTo>
                <a:lnTo>
                  <a:pt x="1447538" y="201494"/>
                </a:lnTo>
                <a:cubicBezTo>
                  <a:pt x="1446223" y="202316"/>
                  <a:pt x="1441951" y="200673"/>
                  <a:pt x="1440637" y="198044"/>
                </a:cubicBezTo>
                <a:cubicBezTo>
                  <a:pt x="1442390" y="198044"/>
                  <a:pt x="1442390" y="198044"/>
                  <a:pt x="1440637" y="194539"/>
                </a:cubicBezTo>
                <a:cubicBezTo>
                  <a:pt x="1431874" y="189281"/>
                  <a:pt x="1424863" y="191034"/>
                  <a:pt x="1412595" y="180518"/>
                </a:cubicBezTo>
                <a:close/>
                <a:moveTo>
                  <a:pt x="1435487" y="177236"/>
                </a:moveTo>
                <a:lnTo>
                  <a:pt x="1436475" y="177670"/>
                </a:lnTo>
                <a:cubicBezTo>
                  <a:pt x="1442828" y="180518"/>
                  <a:pt x="1448524" y="183147"/>
                  <a:pt x="1454658" y="185776"/>
                </a:cubicBezTo>
                <a:cubicBezTo>
                  <a:pt x="1449400" y="185776"/>
                  <a:pt x="1459916" y="191034"/>
                  <a:pt x="1458163" y="194539"/>
                </a:cubicBezTo>
                <a:cubicBezTo>
                  <a:pt x="1458163" y="192786"/>
                  <a:pt x="1465173" y="196291"/>
                  <a:pt x="1470431" y="199797"/>
                </a:cubicBezTo>
                <a:cubicBezTo>
                  <a:pt x="1475689" y="201549"/>
                  <a:pt x="1480947" y="205054"/>
                  <a:pt x="1479194" y="206807"/>
                </a:cubicBezTo>
                <a:cubicBezTo>
                  <a:pt x="1470431" y="201549"/>
                  <a:pt x="1449400" y="189281"/>
                  <a:pt x="1444142" y="189281"/>
                </a:cubicBezTo>
                <a:cubicBezTo>
                  <a:pt x="1442390" y="185776"/>
                  <a:pt x="1437132" y="185776"/>
                  <a:pt x="1435379" y="180518"/>
                </a:cubicBezTo>
                <a:cubicBezTo>
                  <a:pt x="1438884" y="182271"/>
                  <a:pt x="1445895" y="187528"/>
                  <a:pt x="1444142" y="184023"/>
                </a:cubicBezTo>
                <a:cubicBezTo>
                  <a:pt x="1442828" y="182709"/>
                  <a:pt x="1441185" y="181285"/>
                  <a:pt x="1439569" y="180025"/>
                </a:cubicBezTo>
                <a:close/>
                <a:moveTo>
                  <a:pt x="1434851" y="176956"/>
                </a:moveTo>
                <a:lnTo>
                  <a:pt x="1435160" y="177013"/>
                </a:lnTo>
                <a:lnTo>
                  <a:pt x="1435487" y="177236"/>
                </a:lnTo>
                <a:close/>
                <a:moveTo>
                  <a:pt x="357530" y="173508"/>
                </a:moveTo>
                <a:lnTo>
                  <a:pt x="353004" y="176495"/>
                </a:lnTo>
                <a:lnTo>
                  <a:pt x="354162" y="175616"/>
                </a:lnTo>
                <a:cubicBezTo>
                  <a:pt x="355449" y="174712"/>
                  <a:pt x="356654" y="173946"/>
                  <a:pt x="357530" y="173508"/>
                </a:cubicBezTo>
                <a:close/>
                <a:moveTo>
                  <a:pt x="1414348" y="168250"/>
                </a:moveTo>
                <a:cubicBezTo>
                  <a:pt x="1418729" y="170002"/>
                  <a:pt x="1422673" y="171645"/>
                  <a:pt x="1426315" y="173206"/>
                </a:cubicBezTo>
                <a:lnTo>
                  <a:pt x="1434851" y="176956"/>
                </a:lnTo>
                <a:lnTo>
                  <a:pt x="1433051" y="176629"/>
                </a:lnTo>
                <a:cubicBezTo>
                  <a:pt x="1432969" y="177122"/>
                  <a:pt x="1433627" y="178327"/>
                  <a:pt x="1435379" y="180518"/>
                </a:cubicBezTo>
                <a:cubicBezTo>
                  <a:pt x="1426616" y="177013"/>
                  <a:pt x="1419606" y="173508"/>
                  <a:pt x="1414348" y="168250"/>
                </a:cubicBezTo>
                <a:close/>
                <a:moveTo>
                  <a:pt x="366293" y="162992"/>
                </a:moveTo>
                <a:lnTo>
                  <a:pt x="364541" y="170002"/>
                </a:lnTo>
                <a:lnTo>
                  <a:pt x="364541" y="170002"/>
                </a:lnTo>
                <a:lnTo>
                  <a:pt x="361912" y="169345"/>
                </a:lnTo>
                <a:cubicBezTo>
                  <a:pt x="361474" y="169126"/>
                  <a:pt x="361036" y="169126"/>
                  <a:pt x="359283" y="170002"/>
                </a:cubicBezTo>
                <a:cubicBezTo>
                  <a:pt x="361035" y="168250"/>
                  <a:pt x="364541" y="164745"/>
                  <a:pt x="366293" y="162992"/>
                </a:cubicBezTo>
                <a:close/>
                <a:moveTo>
                  <a:pt x="1400327" y="147218"/>
                </a:moveTo>
                <a:cubicBezTo>
                  <a:pt x="1409090" y="152476"/>
                  <a:pt x="1414348" y="159487"/>
                  <a:pt x="1423111" y="164745"/>
                </a:cubicBezTo>
                <a:cubicBezTo>
                  <a:pt x="1412595" y="161239"/>
                  <a:pt x="1407338" y="154229"/>
                  <a:pt x="1400327" y="147218"/>
                </a:cubicBezTo>
                <a:close/>
                <a:moveTo>
                  <a:pt x="1396822" y="141961"/>
                </a:moveTo>
                <a:cubicBezTo>
                  <a:pt x="1400327" y="145466"/>
                  <a:pt x="1407338" y="147218"/>
                  <a:pt x="1410843" y="150724"/>
                </a:cubicBezTo>
                <a:cubicBezTo>
                  <a:pt x="1405585" y="148971"/>
                  <a:pt x="1393317" y="141961"/>
                  <a:pt x="1396822" y="141961"/>
                </a:cubicBezTo>
                <a:close/>
                <a:moveTo>
                  <a:pt x="1370533" y="134950"/>
                </a:moveTo>
                <a:cubicBezTo>
                  <a:pt x="1377543" y="143713"/>
                  <a:pt x="1389812" y="145466"/>
                  <a:pt x="1398575" y="152476"/>
                </a:cubicBezTo>
                <a:cubicBezTo>
                  <a:pt x="1396822" y="152476"/>
                  <a:pt x="1400327" y="155982"/>
                  <a:pt x="1398575" y="155982"/>
                </a:cubicBezTo>
                <a:cubicBezTo>
                  <a:pt x="1391564" y="147218"/>
                  <a:pt x="1367028" y="138455"/>
                  <a:pt x="1370533" y="134950"/>
                </a:cubicBezTo>
                <a:close/>
                <a:moveTo>
                  <a:pt x="1337234" y="112167"/>
                </a:moveTo>
                <a:cubicBezTo>
                  <a:pt x="1345996" y="117424"/>
                  <a:pt x="1347749" y="117424"/>
                  <a:pt x="1358265" y="124435"/>
                </a:cubicBezTo>
                <a:cubicBezTo>
                  <a:pt x="1349502" y="120930"/>
                  <a:pt x="1342491" y="117424"/>
                  <a:pt x="1337234" y="112167"/>
                </a:cubicBezTo>
                <a:close/>
                <a:moveTo>
                  <a:pt x="1324965" y="108661"/>
                </a:moveTo>
                <a:cubicBezTo>
                  <a:pt x="1330223" y="112167"/>
                  <a:pt x="1337234" y="113919"/>
                  <a:pt x="1342491" y="119177"/>
                </a:cubicBezTo>
                <a:cubicBezTo>
                  <a:pt x="1333728" y="115672"/>
                  <a:pt x="1331976" y="115672"/>
                  <a:pt x="1333728" y="117424"/>
                </a:cubicBezTo>
                <a:cubicBezTo>
                  <a:pt x="1326718" y="113919"/>
                  <a:pt x="1328471" y="112167"/>
                  <a:pt x="1324965" y="108661"/>
                </a:cubicBezTo>
                <a:close/>
                <a:moveTo>
                  <a:pt x="1286408" y="87630"/>
                </a:moveTo>
                <a:cubicBezTo>
                  <a:pt x="1293419" y="92888"/>
                  <a:pt x="1286408" y="85878"/>
                  <a:pt x="1288161" y="87630"/>
                </a:cubicBezTo>
                <a:cubicBezTo>
                  <a:pt x="1291666" y="89383"/>
                  <a:pt x="1296924" y="87630"/>
                  <a:pt x="1300429" y="91135"/>
                </a:cubicBezTo>
                <a:cubicBezTo>
                  <a:pt x="1298676" y="92888"/>
                  <a:pt x="1288161" y="87630"/>
                  <a:pt x="1295171" y="92888"/>
                </a:cubicBezTo>
                <a:cubicBezTo>
                  <a:pt x="1302182" y="94641"/>
                  <a:pt x="1309192" y="99898"/>
                  <a:pt x="1316202" y="103404"/>
                </a:cubicBezTo>
                <a:lnTo>
                  <a:pt x="1316202" y="105156"/>
                </a:lnTo>
                <a:cubicBezTo>
                  <a:pt x="1307439" y="101651"/>
                  <a:pt x="1293419" y="91135"/>
                  <a:pt x="1288161" y="91135"/>
                </a:cubicBezTo>
                <a:lnTo>
                  <a:pt x="1284655" y="89383"/>
                </a:lnTo>
                <a:cubicBezTo>
                  <a:pt x="1284655" y="87630"/>
                  <a:pt x="1284655" y="87630"/>
                  <a:pt x="1286408" y="87630"/>
                </a:cubicBezTo>
                <a:close/>
                <a:moveTo>
                  <a:pt x="1235583" y="64846"/>
                </a:moveTo>
                <a:cubicBezTo>
                  <a:pt x="1239088" y="64846"/>
                  <a:pt x="1247851" y="70104"/>
                  <a:pt x="1244346" y="70104"/>
                </a:cubicBezTo>
                <a:cubicBezTo>
                  <a:pt x="1235583" y="64846"/>
                  <a:pt x="1242593" y="73609"/>
                  <a:pt x="1235583" y="68351"/>
                </a:cubicBezTo>
                <a:cubicBezTo>
                  <a:pt x="1239088" y="68351"/>
                  <a:pt x="1239088" y="68351"/>
                  <a:pt x="1235583" y="64846"/>
                </a:cubicBezTo>
                <a:close/>
                <a:moveTo>
                  <a:pt x="1202283" y="56083"/>
                </a:moveTo>
                <a:cubicBezTo>
                  <a:pt x="1209294" y="57836"/>
                  <a:pt x="1218057" y="64846"/>
                  <a:pt x="1221562" y="61341"/>
                </a:cubicBezTo>
                <a:cubicBezTo>
                  <a:pt x="1223315" y="66599"/>
                  <a:pt x="1221562" y="64846"/>
                  <a:pt x="1216304" y="64846"/>
                </a:cubicBezTo>
                <a:cubicBezTo>
                  <a:pt x="1211046" y="61341"/>
                  <a:pt x="1209294" y="59589"/>
                  <a:pt x="1202283" y="56083"/>
                </a:cubicBezTo>
                <a:close/>
                <a:moveTo>
                  <a:pt x="1186510" y="47320"/>
                </a:moveTo>
                <a:cubicBezTo>
                  <a:pt x="1193520" y="47320"/>
                  <a:pt x="1205788" y="52578"/>
                  <a:pt x="1205788" y="54331"/>
                </a:cubicBezTo>
                <a:cubicBezTo>
                  <a:pt x="1198778" y="52578"/>
                  <a:pt x="1193520" y="49073"/>
                  <a:pt x="1186510" y="47320"/>
                </a:cubicBezTo>
                <a:close/>
                <a:moveTo>
                  <a:pt x="1225067" y="38557"/>
                </a:moveTo>
                <a:cubicBezTo>
                  <a:pt x="1228572" y="40310"/>
                  <a:pt x="1228572" y="38557"/>
                  <a:pt x="1230325" y="38557"/>
                </a:cubicBezTo>
                <a:cubicBezTo>
                  <a:pt x="1233830" y="40310"/>
                  <a:pt x="1235583" y="42063"/>
                  <a:pt x="1237335" y="43815"/>
                </a:cubicBezTo>
                <a:cubicBezTo>
                  <a:pt x="1233830" y="43815"/>
                  <a:pt x="1223315" y="38557"/>
                  <a:pt x="1225067" y="38557"/>
                </a:cubicBezTo>
                <a:close/>
                <a:moveTo>
                  <a:pt x="1168984" y="33300"/>
                </a:moveTo>
                <a:lnTo>
                  <a:pt x="1172489" y="33300"/>
                </a:lnTo>
                <a:cubicBezTo>
                  <a:pt x="1172489" y="35052"/>
                  <a:pt x="1174242" y="35052"/>
                  <a:pt x="1175994" y="35052"/>
                </a:cubicBezTo>
                <a:cubicBezTo>
                  <a:pt x="1167231" y="33300"/>
                  <a:pt x="1175994" y="38557"/>
                  <a:pt x="1167231" y="36805"/>
                </a:cubicBezTo>
                <a:cubicBezTo>
                  <a:pt x="1160221" y="31547"/>
                  <a:pt x="1175994" y="36805"/>
                  <a:pt x="1168984" y="33300"/>
                </a:cubicBezTo>
                <a:close/>
                <a:moveTo>
                  <a:pt x="1114653" y="24537"/>
                </a:moveTo>
                <a:cubicBezTo>
                  <a:pt x="1135684" y="29794"/>
                  <a:pt x="1149705" y="31547"/>
                  <a:pt x="1168984" y="38557"/>
                </a:cubicBezTo>
                <a:cubicBezTo>
                  <a:pt x="1161973" y="36805"/>
                  <a:pt x="1154963" y="35052"/>
                  <a:pt x="1156716" y="36805"/>
                </a:cubicBezTo>
                <a:cubicBezTo>
                  <a:pt x="1142695" y="33300"/>
                  <a:pt x="1128674" y="29794"/>
                  <a:pt x="1114653" y="24537"/>
                </a:cubicBezTo>
                <a:close/>
                <a:moveTo>
                  <a:pt x="658977" y="22784"/>
                </a:moveTo>
                <a:cubicBezTo>
                  <a:pt x="646709" y="26289"/>
                  <a:pt x="644956" y="26289"/>
                  <a:pt x="634441" y="29794"/>
                </a:cubicBezTo>
                <a:cubicBezTo>
                  <a:pt x="636193" y="29794"/>
                  <a:pt x="636193" y="29794"/>
                  <a:pt x="636193" y="31547"/>
                </a:cubicBezTo>
                <a:cubicBezTo>
                  <a:pt x="630936" y="31547"/>
                  <a:pt x="632688" y="29794"/>
                  <a:pt x="627431" y="29794"/>
                </a:cubicBezTo>
                <a:cubicBezTo>
                  <a:pt x="637946" y="26289"/>
                  <a:pt x="648462" y="22784"/>
                  <a:pt x="658977" y="22784"/>
                </a:cubicBezTo>
                <a:close/>
                <a:moveTo>
                  <a:pt x="688772" y="21031"/>
                </a:moveTo>
                <a:cubicBezTo>
                  <a:pt x="694029" y="21031"/>
                  <a:pt x="687019" y="24537"/>
                  <a:pt x="687019" y="26289"/>
                </a:cubicBezTo>
                <a:cubicBezTo>
                  <a:pt x="681761" y="26289"/>
                  <a:pt x="681761" y="22784"/>
                  <a:pt x="688772" y="21031"/>
                </a:cubicBezTo>
                <a:close/>
                <a:moveTo>
                  <a:pt x="683514" y="17526"/>
                </a:moveTo>
                <a:cubicBezTo>
                  <a:pt x="681761" y="17526"/>
                  <a:pt x="680008" y="19279"/>
                  <a:pt x="676503" y="21031"/>
                </a:cubicBezTo>
                <a:cubicBezTo>
                  <a:pt x="674751" y="21031"/>
                  <a:pt x="669493" y="21031"/>
                  <a:pt x="671245" y="19279"/>
                </a:cubicBezTo>
                <a:cubicBezTo>
                  <a:pt x="674751" y="21031"/>
                  <a:pt x="680008" y="17526"/>
                  <a:pt x="683514" y="17526"/>
                </a:cubicBezTo>
                <a:close/>
                <a:moveTo>
                  <a:pt x="1060323" y="12268"/>
                </a:moveTo>
                <a:cubicBezTo>
                  <a:pt x="1062075" y="12268"/>
                  <a:pt x="1063828" y="12268"/>
                  <a:pt x="1063828" y="12268"/>
                </a:cubicBezTo>
                <a:cubicBezTo>
                  <a:pt x="1067333" y="12268"/>
                  <a:pt x="1070838" y="12268"/>
                  <a:pt x="1072591" y="14021"/>
                </a:cubicBezTo>
                <a:cubicBezTo>
                  <a:pt x="1070838" y="14021"/>
                  <a:pt x="1067333" y="15774"/>
                  <a:pt x="1060323" y="12268"/>
                </a:cubicBezTo>
                <a:close/>
                <a:moveTo>
                  <a:pt x="1090993" y="12049"/>
                </a:moveTo>
                <a:cubicBezTo>
                  <a:pt x="1092746" y="11830"/>
                  <a:pt x="1095375" y="12268"/>
                  <a:pt x="1098880" y="14021"/>
                </a:cubicBezTo>
                <a:cubicBezTo>
                  <a:pt x="1098880" y="14021"/>
                  <a:pt x="1091870" y="15774"/>
                  <a:pt x="1088364" y="14021"/>
                </a:cubicBezTo>
                <a:cubicBezTo>
                  <a:pt x="1088364" y="13145"/>
                  <a:pt x="1089241" y="12268"/>
                  <a:pt x="1090993" y="12049"/>
                </a:cubicBezTo>
                <a:close/>
                <a:moveTo>
                  <a:pt x="811453" y="0"/>
                </a:moveTo>
                <a:cubicBezTo>
                  <a:pt x="811453" y="1753"/>
                  <a:pt x="816711" y="3505"/>
                  <a:pt x="823722" y="3505"/>
                </a:cubicBezTo>
                <a:cubicBezTo>
                  <a:pt x="828980" y="5258"/>
                  <a:pt x="837743" y="5258"/>
                  <a:pt x="843000" y="5258"/>
                </a:cubicBezTo>
                <a:cubicBezTo>
                  <a:pt x="839495" y="3505"/>
                  <a:pt x="839495" y="3505"/>
                  <a:pt x="841248" y="1753"/>
                </a:cubicBezTo>
                <a:cubicBezTo>
                  <a:pt x="848258" y="3505"/>
                  <a:pt x="843000" y="3505"/>
                  <a:pt x="848258" y="5258"/>
                </a:cubicBezTo>
                <a:cubicBezTo>
                  <a:pt x="860526" y="3505"/>
                  <a:pt x="858774" y="1753"/>
                  <a:pt x="867537" y="3505"/>
                </a:cubicBezTo>
                <a:cubicBezTo>
                  <a:pt x="871042" y="3505"/>
                  <a:pt x="865784" y="1753"/>
                  <a:pt x="869289" y="0"/>
                </a:cubicBezTo>
                <a:cubicBezTo>
                  <a:pt x="874547" y="1753"/>
                  <a:pt x="871042" y="1753"/>
                  <a:pt x="876300" y="3505"/>
                </a:cubicBezTo>
                <a:cubicBezTo>
                  <a:pt x="883310" y="1753"/>
                  <a:pt x="892073" y="1753"/>
                  <a:pt x="899083" y="3505"/>
                </a:cubicBezTo>
                <a:cubicBezTo>
                  <a:pt x="906094" y="3505"/>
                  <a:pt x="893826" y="1753"/>
                  <a:pt x="902589" y="0"/>
                </a:cubicBezTo>
                <a:cubicBezTo>
                  <a:pt x="907846" y="0"/>
                  <a:pt x="913104" y="0"/>
                  <a:pt x="916609" y="0"/>
                </a:cubicBezTo>
                <a:cubicBezTo>
                  <a:pt x="913104" y="1753"/>
                  <a:pt x="911352" y="1753"/>
                  <a:pt x="913104" y="3505"/>
                </a:cubicBezTo>
                <a:cubicBezTo>
                  <a:pt x="928878" y="3505"/>
                  <a:pt x="941146" y="3505"/>
                  <a:pt x="953414" y="5258"/>
                </a:cubicBezTo>
                <a:cubicBezTo>
                  <a:pt x="965682" y="5258"/>
                  <a:pt x="977950" y="7010"/>
                  <a:pt x="993724" y="10516"/>
                </a:cubicBezTo>
                <a:cubicBezTo>
                  <a:pt x="991971" y="8763"/>
                  <a:pt x="990219" y="8763"/>
                  <a:pt x="993724" y="8763"/>
                </a:cubicBezTo>
                <a:cubicBezTo>
                  <a:pt x="997229" y="10516"/>
                  <a:pt x="1000734" y="8763"/>
                  <a:pt x="1004239" y="10516"/>
                </a:cubicBezTo>
                <a:cubicBezTo>
                  <a:pt x="1002487" y="10516"/>
                  <a:pt x="1002487" y="12268"/>
                  <a:pt x="1005992" y="12268"/>
                </a:cubicBezTo>
                <a:cubicBezTo>
                  <a:pt x="1013002" y="14021"/>
                  <a:pt x="1020013" y="15774"/>
                  <a:pt x="1028776" y="15774"/>
                </a:cubicBezTo>
                <a:cubicBezTo>
                  <a:pt x="1032281" y="17526"/>
                  <a:pt x="1030528" y="17526"/>
                  <a:pt x="1032281" y="19279"/>
                </a:cubicBezTo>
                <a:cubicBezTo>
                  <a:pt x="1044549" y="17526"/>
                  <a:pt x="1051560" y="22784"/>
                  <a:pt x="1062075" y="22784"/>
                </a:cubicBezTo>
                <a:cubicBezTo>
                  <a:pt x="1060323" y="22784"/>
                  <a:pt x="1062075" y="22784"/>
                  <a:pt x="1060323" y="21031"/>
                </a:cubicBezTo>
                <a:cubicBezTo>
                  <a:pt x="1056817" y="21031"/>
                  <a:pt x="1051560" y="19279"/>
                  <a:pt x="1046302" y="17526"/>
                </a:cubicBezTo>
                <a:cubicBezTo>
                  <a:pt x="1053312" y="19279"/>
                  <a:pt x="1062075" y="19279"/>
                  <a:pt x="1065580" y="17526"/>
                </a:cubicBezTo>
                <a:cubicBezTo>
                  <a:pt x="1074343" y="21031"/>
                  <a:pt x="1056817" y="19279"/>
                  <a:pt x="1062075" y="21031"/>
                </a:cubicBezTo>
                <a:cubicBezTo>
                  <a:pt x="1072591" y="22784"/>
                  <a:pt x="1088364" y="24537"/>
                  <a:pt x="1102385" y="28042"/>
                </a:cubicBezTo>
                <a:cubicBezTo>
                  <a:pt x="1111148" y="28042"/>
                  <a:pt x="1118159" y="29794"/>
                  <a:pt x="1125169" y="31547"/>
                </a:cubicBezTo>
                <a:cubicBezTo>
                  <a:pt x="1132179" y="33300"/>
                  <a:pt x="1137437" y="35052"/>
                  <a:pt x="1142695" y="38557"/>
                </a:cubicBezTo>
                <a:cubicBezTo>
                  <a:pt x="1146200" y="36805"/>
                  <a:pt x="1147953" y="38557"/>
                  <a:pt x="1154963" y="40310"/>
                </a:cubicBezTo>
                <a:cubicBezTo>
                  <a:pt x="1153210" y="43815"/>
                  <a:pt x="1132179" y="35052"/>
                  <a:pt x="1135684" y="40310"/>
                </a:cubicBezTo>
                <a:cubicBezTo>
                  <a:pt x="1149705" y="45568"/>
                  <a:pt x="1165479" y="49073"/>
                  <a:pt x="1184757" y="54331"/>
                </a:cubicBezTo>
                <a:cubicBezTo>
                  <a:pt x="1190015" y="57836"/>
                  <a:pt x="1186510" y="57836"/>
                  <a:pt x="1183005" y="54331"/>
                </a:cubicBezTo>
                <a:cubicBezTo>
                  <a:pt x="1183005" y="56083"/>
                  <a:pt x="1165479" y="50826"/>
                  <a:pt x="1165479" y="52578"/>
                </a:cubicBezTo>
                <a:cubicBezTo>
                  <a:pt x="1175994" y="56083"/>
                  <a:pt x="1193520" y="61341"/>
                  <a:pt x="1195273" y="59589"/>
                </a:cubicBezTo>
                <a:cubicBezTo>
                  <a:pt x="1193520" y="59589"/>
                  <a:pt x="1195273" y="61341"/>
                  <a:pt x="1197025" y="63094"/>
                </a:cubicBezTo>
                <a:cubicBezTo>
                  <a:pt x="1209294" y="64846"/>
                  <a:pt x="1219809" y="70104"/>
                  <a:pt x="1230325" y="73609"/>
                </a:cubicBezTo>
                <a:cubicBezTo>
                  <a:pt x="1240841" y="77114"/>
                  <a:pt x="1251356" y="80620"/>
                  <a:pt x="1263624" y="82372"/>
                </a:cubicBezTo>
                <a:cubicBezTo>
                  <a:pt x="1267130" y="85878"/>
                  <a:pt x="1263624" y="85878"/>
                  <a:pt x="1261872" y="85878"/>
                </a:cubicBezTo>
                <a:cubicBezTo>
                  <a:pt x="1260119" y="84125"/>
                  <a:pt x="1261872" y="84125"/>
                  <a:pt x="1258367" y="82372"/>
                </a:cubicBezTo>
                <a:cubicBezTo>
                  <a:pt x="1254861" y="80620"/>
                  <a:pt x="1253109" y="80620"/>
                  <a:pt x="1254861" y="82372"/>
                </a:cubicBezTo>
                <a:cubicBezTo>
                  <a:pt x="1260119" y="85878"/>
                  <a:pt x="1263624" y="89383"/>
                  <a:pt x="1268882" y="91135"/>
                </a:cubicBezTo>
                <a:cubicBezTo>
                  <a:pt x="1268882" y="89383"/>
                  <a:pt x="1272387" y="89383"/>
                  <a:pt x="1272387" y="89383"/>
                </a:cubicBezTo>
                <a:cubicBezTo>
                  <a:pt x="1275892" y="91135"/>
                  <a:pt x="1279398" y="96393"/>
                  <a:pt x="1282903" y="96393"/>
                </a:cubicBezTo>
                <a:cubicBezTo>
                  <a:pt x="1284655" y="98146"/>
                  <a:pt x="1288161" y="98146"/>
                  <a:pt x="1286408" y="96393"/>
                </a:cubicBezTo>
                <a:cubicBezTo>
                  <a:pt x="1279398" y="92888"/>
                  <a:pt x="1279398" y="94641"/>
                  <a:pt x="1279398" y="91135"/>
                </a:cubicBezTo>
                <a:cubicBezTo>
                  <a:pt x="1274140" y="89383"/>
                  <a:pt x="1270635" y="85878"/>
                  <a:pt x="1265377" y="84125"/>
                </a:cubicBezTo>
                <a:cubicBezTo>
                  <a:pt x="1272387" y="85878"/>
                  <a:pt x="1256614" y="78867"/>
                  <a:pt x="1263624" y="80620"/>
                </a:cubicBezTo>
                <a:cubicBezTo>
                  <a:pt x="1268882" y="82372"/>
                  <a:pt x="1267130" y="82372"/>
                  <a:pt x="1270635" y="85878"/>
                </a:cubicBezTo>
                <a:cubicBezTo>
                  <a:pt x="1284655" y="94641"/>
                  <a:pt x="1291666" y="92888"/>
                  <a:pt x="1302182" y="99898"/>
                </a:cubicBezTo>
                <a:cubicBezTo>
                  <a:pt x="1296924" y="99898"/>
                  <a:pt x="1286408" y="96393"/>
                  <a:pt x="1289913" y="101651"/>
                </a:cubicBezTo>
                <a:cubicBezTo>
                  <a:pt x="1296924" y="106909"/>
                  <a:pt x="1307439" y="108661"/>
                  <a:pt x="1316202" y="113919"/>
                </a:cubicBezTo>
                <a:cubicBezTo>
                  <a:pt x="1319708" y="119177"/>
                  <a:pt x="1326718" y="120930"/>
                  <a:pt x="1331976" y="124435"/>
                </a:cubicBezTo>
                <a:cubicBezTo>
                  <a:pt x="1333728" y="122682"/>
                  <a:pt x="1351254" y="131445"/>
                  <a:pt x="1351254" y="133198"/>
                </a:cubicBezTo>
                <a:cubicBezTo>
                  <a:pt x="1345996" y="131445"/>
                  <a:pt x="1337234" y="126187"/>
                  <a:pt x="1342491" y="131445"/>
                </a:cubicBezTo>
                <a:cubicBezTo>
                  <a:pt x="1347749" y="133198"/>
                  <a:pt x="1351254" y="136703"/>
                  <a:pt x="1354759" y="138455"/>
                </a:cubicBezTo>
                <a:cubicBezTo>
                  <a:pt x="1353007" y="136703"/>
                  <a:pt x="1358265" y="138455"/>
                  <a:pt x="1354759" y="134950"/>
                </a:cubicBezTo>
                <a:cubicBezTo>
                  <a:pt x="1368780" y="141961"/>
                  <a:pt x="1363522" y="140208"/>
                  <a:pt x="1377543" y="147218"/>
                </a:cubicBezTo>
                <a:cubicBezTo>
                  <a:pt x="1386306" y="159487"/>
                  <a:pt x="1396822" y="155982"/>
                  <a:pt x="1403832" y="170002"/>
                </a:cubicBezTo>
                <a:cubicBezTo>
                  <a:pt x="1409090" y="171755"/>
                  <a:pt x="1412595" y="175260"/>
                  <a:pt x="1417853" y="177013"/>
                </a:cubicBezTo>
                <a:cubicBezTo>
                  <a:pt x="1414348" y="178765"/>
                  <a:pt x="1409090" y="177013"/>
                  <a:pt x="1403832" y="175260"/>
                </a:cubicBezTo>
                <a:cubicBezTo>
                  <a:pt x="1419606" y="187528"/>
                  <a:pt x="1437132" y="205054"/>
                  <a:pt x="1449400" y="206807"/>
                </a:cubicBezTo>
                <a:cubicBezTo>
                  <a:pt x="1461668" y="217322"/>
                  <a:pt x="1480947" y="234849"/>
                  <a:pt x="1493215" y="240106"/>
                </a:cubicBezTo>
                <a:cubicBezTo>
                  <a:pt x="1484014" y="224771"/>
                  <a:pt x="1461394" y="214803"/>
                  <a:pt x="1451187" y="204332"/>
                </a:cubicBezTo>
                <a:lnTo>
                  <a:pt x="1448957" y="201475"/>
                </a:lnTo>
                <a:lnTo>
                  <a:pt x="1457067" y="205712"/>
                </a:lnTo>
                <a:cubicBezTo>
                  <a:pt x="1461668" y="208121"/>
                  <a:pt x="1466050" y="210312"/>
                  <a:pt x="1470431" y="212065"/>
                </a:cubicBezTo>
                <a:cubicBezTo>
                  <a:pt x="1477442" y="219075"/>
                  <a:pt x="1484452" y="226085"/>
                  <a:pt x="1489710" y="233096"/>
                </a:cubicBezTo>
                <a:cubicBezTo>
                  <a:pt x="1500225" y="238354"/>
                  <a:pt x="1505483" y="247117"/>
                  <a:pt x="1510741" y="245364"/>
                </a:cubicBezTo>
                <a:cubicBezTo>
                  <a:pt x="1515999" y="250622"/>
                  <a:pt x="1505483" y="243612"/>
                  <a:pt x="1510741" y="250622"/>
                </a:cubicBezTo>
                <a:cubicBezTo>
                  <a:pt x="1517751" y="259385"/>
                  <a:pt x="1514246" y="254127"/>
                  <a:pt x="1514246" y="257632"/>
                </a:cubicBezTo>
                <a:cubicBezTo>
                  <a:pt x="1519504" y="261138"/>
                  <a:pt x="1523009" y="262890"/>
                  <a:pt x="1528267" y="266395"/>
                </a:cubicBezTo>
                <a:cubicBezTo>
                  <a:pt x="1530020" y="271653"/>
                  <a:pt x="1533525" y="275158"/>
                  <a:pt x="1538783" y="278664"/>
                </a:cubicBezTo>
                <a:cubicBezTo>
                  <a:pt x="1538783" y="275158"/>
                  <a:pt x="1535277" y="273406"/>
                  <a:pt x="1533525" y="271653"/>
                </a:cubicBezTo>
                <a:cubicBezTo>
                  <a:pt x="1538783" y="275158"/>
                  <a:pt x="1540535" y="275158"/>
                  <a:pt x="1540535" y="273406"/>
                </a:cubicBezTo>
                <a:cubicBezTo>
                  <a:pt x="1544040" y="278664"/>
                  <a:pt x="1549298" y="282169"/>
                  <a:pt x="1551051" y="287426"/>
                </a:cubicBezTo>
                <a:cubicBezTo>
                  <a:pt x="1547546" y="285674"/>
                  <a:pt x="1544040" y="283921"/>
                  <a:pt x="1547546" y="289179"/>
                </a:cubicBezTo>
                <a:cubicBezTo>
                  <a:pt x="1554556" y="292684"/>
                  <a:pt x="1561566" y="297942"/>
                  <a:pt x="1568577" y="303200"/>
                </a:cubicBezTo>
                <a:cubicBezTo>
                  <a:pt x="1570329" y="310210"/>
                  <a:pt x="1582597" y="313716"/>
                  <a:pt x="1584350" y="320726"/>
                </a:cubicBezTo>
                <a:cubicBezTo>
                  <a:pt x="1580845" y="320726"/>
                  <a:pt x="1577340" y="315468"/>
                  <a:pt x="1577340" y="318973"/>
                </a:cubicBezTo>
                <a:cubicBezTo>
                  <a:pt x="1575587" y="315468"/>
                  <a:pt x="1570329" y="311963"/>
                  <a:pt x="1568577" y="308458"/>
                </a:cubicBezTo>
                <a:cubicBezTo>
                  <a:pt x="1568577" y="310210"/>
                  <a:pt x="1566824" y="310210"/>
                  <a:pt x="1568577" y="313716"/>
                </a:cubicBezTo>
                <a:lnTo>
                  <a:pt x="1577340" y="320726"/>
                </a:lnTo>
                <a:cubicBezTo>
                  <a:pt x="1577340" y="324231"/>
                  <a:pt x="1584350" y="329489"/>
                  <a:pt x="1587855" y="336499"/>
                </a:cubicBezTo>
                <a:cubicBezTo>
                  <a:pt x="1577340" y="325984"/>
                  <a:pt x="1566824" y="311963"/>
                  <a:pt x="1559814" y="311963"/>
                </a:cubicBezTo>
                <a:cubicBezTo>
                  <a:pt x="1563319" y="317221"/>
                  <a:pt x="1570329" y="324231"/>
                  <a:pt x="1577340" y="331242"/>
                </a:cubicBezTo>
                <a:cubicBezTo>
                  <a:pt x="1584350" y="338252"/>
                  <a:pt x="1589608" y="343510"/>
                  <a:pt x="1587855" y="348768"/>
                </a:cubicBezTo>
                <a:cubicBezTo>
                  <a:pt x="1589608" y="352273"/>
                  <a:pt x="1593113" y="354025"/>
                  <a:pt x="1596618" y="357531"/>
                </a:cubicBezTo>
                <a:cubicBezTo>
                  <a:pt x="1596618" y="355778"/>
                  <a:pt x="1594866" y="352273"/>
                  <a:pt x="1596618" y="354025"/>
                </a:cubicBezTo>
                <a:cubicBezTo>
                  <a:pt x="1603629" y="364541"/>
                  <a:pt x="1610639" y="375057"/>
                  <a:pt x="1617650" y="383820"/>
                </a:cubicBezTo>
                <a:cubicBezTo>
                  <a:pt x="1621155" y="389077"/>
                  <a:pt x="1624660" y="394335"/>
                  <a:pt x="1628165" y="399593"/>
                </a:cubicBezTo>
                <a:cubicBezTo>
                  <a:pt x="1631670" y="404851"/>
                  <a:pt x="1635175" y="410109"/>
                  <a:pt x="1636928" y="415366"/>
                </a:cubicBezTo>
                <a:cubicBezTo>
                  <a:pt x="1636928" y="413614"/>
                  <a:pt x="1640433" y="417119"/>
                  <a:pt x="1640433" y="417119"/>
                </a:cubicBezTo>
                <a:cubicBezTo>
                  <a:pt x="1640433" y="422377"/>
                  <a:pt x="1645691" y="425882"/>
                  <a:pt x="1647444" y="431140"/>
                </a:cubicBezTo>
                <a:cubicBezTo>
                  <a:pt x="1643938" y="427635"/>
                  <a:pt x="1640433" y="418872"/>
                  <a:pt x="1640433" y="424129"/>
                </a:cubicBezTo>
                <a:cubicBezTo>
                  <a:pt x="1645691" y="432892"/>
                  <a:pt x="1649196" y="441655"/>
                  <a:pt x="1654454" y="450418"/>
                </a:cubicBezTo>
                <a:cubicBezTo>
                  <a:pt x="1656207" y="455676"/>
                  <a:pt x="1654454" y="452171"/>
                  <a:pt x="1654454" y="457429"/>
                </a:cubicBezTo>
                <a:cubicBezTo>
                  <a:pt x="1656207" y="459181"/>
                  <a:pt x="1657959" y="457429"/>
                  <a:pt x="1659712" y="460934"/>
                </a:cubicBezTo>
                <a:cubicBezTo>
                  <a:pt x="1659712" y="464439"/>
                  <a:pt x="1657959" y="464439"/>
                  <a:pt x="1659712" y="469697"/>
                </a:cubicBezTo>
                <a:cubicBezTo>
                  <a:pt x="1664970" y="474955"/>
                  <a:pt x="1663217" y="474955"/>
                  <a:pt x="1666722" y="478460"/>
                </a:cubicBezTo>
                <a:cubicBezTo>
                  <a:pt x="1666722" y="481965"/>
                  <a:pt x="1663217" y="478460"/>
                  <a:pt x="1663217" y="481965"/>
                </a:cubicBezTo>
                <a:cubicBezTo>
                  <a:pt x="1666722" y="488976"/>
                  <a:pt x="1671980" y="494233"/>
                  <a:pt x="1671980" y="501244"/>
                </a:cubicBezTo>
                <a:lnTo>
                  <a:pt x="1670228" y="497739"/>
                </a:lnTo>
                <a:lnTo>
                  <a:pt x="1669132" y="497739"/>
                </a:lnTo>
                <a:lnTo>
                  <a:pt x="1668161" y="496012"/>
                </a:lnTo>
                <a:lnTo>
                  <a:pt x="1667161" y="490509"/>
                </a:lnTo>
                <a:cubicBezTo>
                  <a:pt x="1665846" y="488099"/>
                  <a:pt x="1664094" y="486347"/>
                  <a:pt x="1663217" y="487223"/>
                </a:cubicBezTo>
                <a:lnTo>
                  <a:pt x="1668161" y="496012"/>
                </a:lnTo>
                <a:lnTo>
                  <a:pt x="1668475" y="497739"/>
                </a:lnTo>
                <a:lnTo>
                  <a:pt x="1669132" y="497739"/>
                </a:lnTo>
                <a:lnTo>
                  <a:pt x="1678991" y="515265"/>
                </a:lnTo>
                <a:cubicBezTo>
                  <a:pt x="1677238" y="517017"/>
                  <a:pt x="1680743" y="522275"/>
                  <a:pt x="1678991" y="524028"/>
                </a:cubicBezTo>
                <a:cubicBezTo>
                  <a:pt x="1680743" y="524028"/>
                  <a:pt x="1684248" y="527533"/>
                  <a:pt x="1684248" y="531038"/>
                </a:cubicBezTo>
                <a:cubicBezTo>
                  <a:pt x="1678991" y="525780"/>
                  <a:pt x="1677238" y="525780"/>
                  <a:pt x="1678991" y="532791"/>
                </a:cubicBezTo>
                <a:cubicBezTo>
                  <a:pt x="1675485" y="527533"/>
                  <a:pt x="1671980" y="520522"/>
                  <a:pt x="1668475" y="515265"/>
                </a:cubicBezTo>
                <a:cubicBezTo>
                  <a:pt x="1670228" y="518770"/>
                  <a:pt x="1664970" y="510007"/>
                  <a:pt x="1666722" y="518770"/>
                </a:cubicBezTo>
                <a:cubicBezTo>
                  <a:pt x="1673733" y="525780"/>
                  <a:pt x="1677238" y="534543"/>
                  <a:pt x="1682496" y="545059"/>
                </a:cubicBezTo>
                <a:lnTo>
                  <a:pt x="1684248" y="547512"/>
                </a:lnTo>
                <a:lnTo>
                  <a:pt x="1684248" y="557327"/>
                </a:lnTo>
                <a:cubicBezTo>
                  <a:pt x="1686001" y="557327"/>
                  <a:pt x="1687754" y="555574"/>
                  <a:pt x="1689506" y="562585"/>
                </a:cubicBezTo>
                <a:cubicBezTo>
                  <a:pt x="1689506" y="560832"/>
                  <a:pt x="1686001" y="562585"/>
                  <a:pt x="1689506" y="566090"/>
                </a:cubicBezTo>
                <a:cubicBezTo>
                  <a:pt x="1691259" y="571348"/>
                  <a:pt x="1691259" y="564337"/>
                  <a:pt x="1696517" y="573100"/>
                </a:cubicBezTo>
                <a:cubicBezTo>
                  <a:pt x="1696517" y="578358"/>
                  <a:pt x="1693011" y="578358"/>
                  <a:pt x="1694764" y="581863"/>
                </a:cubicBezTo>
                <a:cubicBezTo>
                  <a:pt x="1696517" y="578358"/>
                  <a:pt x="1701774" y="583616"/>
                  <a:pt x="1703527" y="590626"/>
                </a:cubicBezTo>
                <a:cubicBezTo>
                  <a:pt x="1701774" y="594132"/>
                  <a:pt x="1700022" y="587121"/>
                  <a:pt x="1698269" y="587121"/>
                </a:cubicBezTo>
                <a:cubicBezTo>
                  <a:pt x="1701774" y="594132"/>
                  <a:pt x="1696517" y="592379"/>
                  <a:pt x="1700022" y="595884"/>
                </a:cubicBezTo>
                <a:cubicBezTo>
                  <a:pt x="1703527" y="590626"/>
                  <a:pt x="1710537" y="611658"/>
                  <a:pt x="1712290" y="620421"/>
                </a:cubicBezTo>
                <a:cubicBezTo>
                  <a:pt x="1714042" y="622173"/>
                  <a:pt x="1715795" y="622173"/>
                  <a:pt x="1715795" y="620421"/>
                </a:cubicBezTo>
                <a:cubicBezTo>
                  <a:pt x="1715795" y="625678"/>
                  <a:pt x="1717548" y="630936"/>
                  <a:pt x="1719300" y="627431"/>
                </a:cubicBezTo>
                <a:cubicBezTo>
                  <a:pt x="1719300" y="632689"/>
                  <a:pt x="1722805" y="636194"/>
                  <a:pt x="1722805" y="641452"/>
                </a:cubicBezTo>
                <a:cubicBezTo>
                  <a:pt x="1717548" y="636194"/>
                  <a:pt x="1712290" y="622173"/>
                  <a:pt x="1708785" y="613410"/>
                </a:cubicBezTo>
                <a:cubicBezTo>
                  <a:pt x="1708785" y="615163"/>
                  <a:pt x="1707032" y="613410"/>
                  <a:pt x="1707032" y="615163"/>
                </a:cubicBezTo>
                <a:cubicBezTo>
                  <a:pt x="1719300" y="641452"/>
                  <a:pt x="1721053" y="657225"/>
                  <a:pt x="1731569" y="685267"/>
                </a:cubicBezTo>
                <a:cubicBezTo>
                  <a:pt x="1731569" y="688772"/>
                  <a:pt x="1733321" y="692277"/>
                  <a:pt x="1731569" y="695782"/>
                </a:cubicBezTo>
                <a:cubicBezTo>
                  <a:pt x="1726311" y="687019"/>
                  <a:pt x="1722805" y="667741"/>
                  <a:pt x="1715795" y="660730"/>
                </a:cubicBezTo>
                <a:lnTo>
                  <a:pt x="1715795" y="664236"/>
                </a:lnTo>
                <a:cubicBezTo>
                  <a:pt x="1722805" y="683514"/>
                  <a:pt x="1733321" y="701040"/>
                  <a:pt x="1731569" y="720319"/>
                </a:cubicBezTo>
                <a:cubicBezTo>
                  <a:pt x="1736826" y="736092"/>
                  <a:pt x="1742084" y="758876"/>
                  <a:pt x="1738579" y="769392"/>
                </a:cubicBezTo>
                <a:cubicBezTo>
                  <a:pt x="1740332" y="769392"/>
                  <a:pt x="1742084" y="772897"/>
                  <a:pt x="1742084" y="778155"/>
                </a:cubicBezTo>
                <a:cubicBezTo>
                  <a:pt x="1740332" y="772897"/>
                  <a:pt x="1738579" y="771144"/>
                  <a:pt x="1738579" y="776402"/>
                </a:cubicBezTo>
                <a:cubicBezTo>
                  <a:pt x="1738579" y="779907"/>
                  <a:pt x="1738579" y="785165"/>
                  <a:pt x="1736826" y="788670"/>
                </a:cubicBezTo>
                <a:cubicBezTo>
                  <a:pt x="1738579" y="793928"/>
                  <a:pt x="1738579" y="797433"/>
                  <a:pt x="1740332" y="793928"/>
                </a:cubicBezTo>
                <a:cubicBezTo>
                  <a:pt x="1738579" y="792175"/>
                  <a:pt x="1738579" y="790423"/>
                  <a:pt x="1738579" y="786918"/>
                </a:cubicBezTo>
                <a:cubicBezTo>
                  <a:pt x="1742084" y="788670"/>
                  <a:pt x="1742084" y="800938"/>
                  <a:pt x="1743837" y="807949"/>
                </a:cubicBezTo>
                <a:cubicBezTo>
                  <a:pt x="1738579" y="811454"/>
                  <a:pt x="1740332" y="834238"/>
                  <a:pt x="1738579" y="848259"/>
                </a:cubicBezTo>
                <a:cubicBezTo>
                  <a:pt x="1735074" y="844753"/>
                  <a:pt x="1735074" y="855269"/>
                  <a:pt x="1733321" y="862279"/>
                </a:cubicBezTo>
                <a:cubicBezTo>
                  <a:pt x="1726311" y="860527"/>
                  <a:pt x="1721053" y="834238"/>
                  <a:pt x="1717548" y="807949"/>
                </a:cubicBezTo>
                <a:cubicBezTo>
                  <a:pt x="1719300" y="806196"/>
                  <a:pt x="1719300" y="813207"/>
                  <a:pt x="1721053" y="813207"/>
                </a:cubicBezTo>
                <a:cubicBezTo>
                  <a:pt x="1721053" y="804444"/>
                  <a:pt x="1715795" y="799186"/>
                  <a:pt x="1717548" y="786918"/>
                </a:cubicBezTo>
                <a:cubicBezTo>
                  <a:pt x="1708785" y="783412"/>
                  <a:pt x="1707032" y="737845"/>
                  <a:pt x="1700022" y="725577"/>
                </a:cubicBezTo>
                <a:cubicBezTo>
                  <a:pt x="1700022" y="715061"/>
                  <a:pt x="1698269" y="702793"/>
                  <a:pt x="1696517" y="692277"/>
                </a:cubicBezTo>
                <a:cubicBezTo>
                  <a:pt x="1693011" y="681762"/>
                  <a:pt x="1689506" y="672999"/>
                  <a:pt x="1687754" y="667741"/>
                </a:cubicBezTo>
                <a:cubicBezTo>
                  <a:pt x="1687754" y="672999"/>
                  <a:pt x="1693011" y="685267"/>
                  <a:pt x="1689506" y="683514"/>
                </a:cubicBezTo>
                <a:cubicBezTo>
                  <a:pt x="1686001" y="671246"/>
                  <a:pt x="1684248" y="660730"/>
                  <a:pt x="1678991" y="651967"/>
                </a:cubicBezTo>
                <a:cubicBezTo>
                  <a:pt x="1677238" y="639699"/>
                  <a:pt x="1671980" y="618668"/>
                  <a:pt x="1666722" y="618668"/>
                </a:cubicBezTo>
                <a:cubicBezTo>
                  <a:pt x="1664970" y="609905"/>
                  <a:pt x="1668475" y="618668"/>
                  <a:pt x="1668475" y="613410"/>
                </a:cubicBezTo>
                <a:cubicBezTo>
                  <a:pt x="1664970" y="604647"/>
                  <a:pt x="1657959" y="597637"/>
                  <a:pt x="1657959" y="588874"/>
                </a:cubicBezTo>
                <a:cubicBezTo>
                  <a:pt x="1659712" y="592379"/>
                  <a:pt x="1661465" y="602895"/>
                  <a:pt x="1663217" y="599389"/>
                </a:cubicBezTo>
                <a:cubicBezTo>
                  <a:pt x="1661465" y="592379"/>
                  <a:pt x="1657959" y="578358"/>
                  <a:pt x="1654454" y="583616"/>
                </a:cubicBezTo>
                <a:cubicBezTo>
                  <a:pt x="1652701" y="574853"/>
                  <a:pt x="1649196" y="564337"/>
                  <a:pt x="1645691" y="555574"/>
                </a:cubicBezTo>
                <a:cubicBezTo>
                  <a:pt x="1642186" y="546811"/>
                  <a:pt x="1636928" y="538048"/>
                  <a:pt x="1633423" y="529285"/>
                </a:cubicBezTo>
                <a:cubicBezTo>
                  <a:pt x="1628165" y="527533"/>
                  <a:pt x="1617650" y="511759"/>
                  <a:pt x="1610639" y="499491"/>
                </a:cubicBezTo>
                <a:cubicBezTo>
                  <a:pt x="1608887" y="501244"/>
                  <a:pt x="1608887" y="502996"/>
                  <a:pt x="1607134" y="506502"/>
                </a:cubicBezTo>
                <a:cubicBezTo>
                  <a:pt x="1608887" y="510007"/>
                  <a:pt x="1610639" y="511759"/>
                  <a:pt x="1614144" y="515265"/>
                </a:cubicBezTo>
                <a:cubicBezTo>
                  <a:pt x="1612392" y="511759"/>
                  <a:pt x="1614144" y="511759"/>
                  <a:pt x="1617650" y="513512"/>
                </a:cubicBezTo>
                <a:cubicBezTo>
                  <a:pt x="1621155" y="524028"/>
                  <a:pt x="1624660" y="532791"/>
                  <a:pt x="1629918" y="543306"/>
                </a:cubicBezTo>
                <a:cubicBezTo>
                  <a:pt x="1631670" y="545059"/>
                  <a:pt x="1629918" y="545059"/>
                  <a:pt x="1629918" y="546811"/>
                </a:cubicBezTo>
                <a:cubicBezTo>
                  <a:pt x="1633423" y="548564"/>
                  <a:pt x="1633423" y="553822"/>
                  <a:pt x="1636928" y="559080"/>
                </a:cubicBezTo>
                <a:cubicBezTo>
                  <a:pt x="1636928" y="557327"/>
                  <a:pt x="1635175" y="555574"/>
                  <a:pt x="1636928" y="557327"/>
                </a:cubicBezTo>
                <a:cubicBezTo>
                  <a:pt x="1636928" y="559080"/>
                  <a:pt x="1636928" y="562585"/>
                  <a:pt x="1638681" y="564337"/>
                </a:cubicBezTo>
                <a:cubicBezTo>
                  <a:pt x="1635175" y="559080"/>
                  <a:pt x="1626413" y="545059"/>
                  <a:pt x="1626413" y="550317"/>
                </a:cubicBezTo>
                <a:cubicBezTo>
                  <a:pt x="1631670" y="562585"/>
                  <a:pt x="1638681" y="567843"/>
                  <a:pt x="1640433" y="580111"/>
                </a:cubicBezTo>
                <a:cubicBezTo>
                  <a:pt x="1640433" y="583616"/>
                  <a:pt x="1636928" y="574853"/>
                  <a:pt x="1638681" y="581863"/>
                </a:cubicBezTo>
                <a:cubicBezTo>
                  <a:pt x="1640433" y="590626"/>
                  <a:pt x="1645691" y="597637"/>
                  <a:pt x="1645691" y="606400"/>
                </a:cubicBezTo>
                <a:cubicBezTo>
                  <a:pt x="1643938" y="601142"/>
                  <a:pt x="1640433" y="599389"/>
                  <a:pt x="1640433" y="601142"/>
                </a:cubicBezTo>
                <a:cubicBezTo>
                  <a:pt x="1642186" y="608152"/>
                  <a:pt x="1647444" y="613410"/>
                  <a:pt x="1645691" y="620421"/>
                </a:cubicBezTo>
                <a:cubicBezTo>
                  <a:pt x="1647444" y="622173"/>
                  <a:pt x="1647444" y="620421"/>
                  <a:pt x="1647444" y="623926"/>
                </a:cubicBezTo>
                <a:cubicBezTo>
                  <a:pt x="1647444" y="632689"/>
                  <a:pt x="1650949" y="641452"/>
                  <a:pt x="1654454" y="650215"/>
                </a:cubicBezTo>
                <a:cubicBezTo>
                  <a:pt x="1652701" y="657225"/>
                  <a:pt x="1656207" y="665988"/>
                  <a:pt x="1656207" y="672999"/>
                </a:cubicBezTo>
                <a:cubicBezTo>
                  <a:pt x="1649196" y="655473"/>
                  <a:pt x="1643938" y="637947"/>
                  <a:pt x="1636928" y="622173"/>
                </a:cubicBezTo>
                <a:cubicBezTo>
                  <a:pt x="1629918" y="604647"/>
                  <a:pt x="1624660" y="587121"/>
                  <a:pt x="1614144" y="571348"/>
                </a:cubicBezTo>
                <a:cubicBezTo>
                  <a:pt x="1610639" y="560832"/>
                  <a:pt x="1605381" y="550317"/>
                  <a:pt x="1598371" y="539801"/>
                </a:cubicBezTo>
                <a:cubicBezTo>
                  <a:pt x="1596618" y="529285"/>
                  <a:pt x="1587855" y="513512"/>
                  <a:pt x="1580845" y="510007"/>
                </a:cubicBezTo>
                <a:cubicBezTo>
                  <a:pt x="1586103" y="518770"/>
                  <a:pt x="1593113" y="525780"/>
                  <a:pt x="1594866" y="534543"/>
                </a:cubicBezTo>
                <a:cubicBezTo>
                  <a:pt x="1591361" y="527533"/>
                  <a:pt x="1586103" y="522275"/>
                  <a:pt x="1582597" y="515265"/>
                </a:cubicBezTo>
                <a:cubicBezTo>
                  <a:pt x="1579092" y="510007"/>
                  <a:pt x="1573834" y="502996"/>
                  <a:pt x="1572082" y="495986"/>
                </a:cubicBezTo>
                <a:cubicBezTo>
                  <a:pt x="1570329" y="499491"/>
                  <a:pt x="1565071" y="490728"/>
                  <a:pt x="1563319" y="485470"/>
                </a:cubicBezTo>
                <a:cubicBezTo>
                  <a:pt x="1566824" y="487223"/>
                  <a:pt x="1572082" y="497739"/>
                  <a:pt x="1573834" y="495986"/>
                </a:cubicBezTo>
                <a:cubicBezTo>
                  <a:pt x="1568577" y="487223"/>
                  <a:pt x="1563319" y="485470"/>
                  <a:pt x="1556309" y="478460"/>
                </a:cubicBezTo>
                <a:cubicBezTo>
                  <a:pt x="1568577" y="499491"/>
                  <a:pt x="1579092" y="520522"/>
                  <a:pt x="1591361" y="541554"/>
                </a:cubicBezTo>
                <a:cubicBezTo>
                  <a:pt x="1605381" y="569595"/>
                  <a:pt x="1617650" y="599389"/>
                  <a:pt x="1626413" y="622173"/>
                </a:cubicBezTo>
                <a:cubicBezTo>
                  <a:pt x="1624660" y="620421"/>
                  <a:pt x="1622907" y="618668"/>
                  <a:pt x="1621155" y="616915"/>
                </a:cubicBezTo>
                <a:cubicBezTo>
                  <a:pt x="1649196" y="697535"/>
                  <a:pt x="1664970" y="785165"/>
                  <a:pt x="1664970" y="876300"/>
                </a:cubicBezTo>
                <a:cubicBezTo>
                  <a:pt x="1664970" y="1205789"/>
                  <a:pt x="1465173" y="1486205"/>
                  <a:pt x="1177747" y="1603629"/>
                </a:cubicBezTo>
                <a:cubicBezTo>
                  <a:pt x="1179500" y="1603629"/>
                  <a:pt x="1181252" y="1603629"/>
                  <a:pt x="1181252" y="1603629"/>
                </a:cubicBezTo>
                <a:cubicBezTo>
                  <a:pt x="1175994" y="1607134"/>
                  <a:pt x="1184757" y="1603629"/>
                  <a:pt x="1179500" y="1607134"/>
                </a:cubicBezTo>
                <a:cubicBezTo>
                  <a:pt x="1175994" y="1608887"/>
                  <a:pt x="1170737" y="1608887"/>
                  <a:pt x="1174242" y="1605382"/>
                </a:cubicBezTo>
                <a:cubicBezTo>
                  <a:pt x="1156716" y="1612392"/>
                  <a:pt x="1138752" y="1618088"/>
                  <a:pt x="1120787" y="1623565"/>
                </a:cubicBezTo>
                <a:lnTo>
                  <a:pt x="1070364" y="1639477"/>
                </a:lnTo>
                <a:lnTo>
                  <a:pt x="1072810" y="1639119"/>
                </a:lnTo>
                <a:lnTo>
                  <a:pt x="1076067" y="1639969"/>
                </a:lnTo>
                <a:lnTo>
                  <a:pt x="1074124" y="1640653"/>
                </a:lnTo>
                <a:cubicBezTo>
                  <a:pt x="1073029" y="1641310"/>
                  <a:pt x="1072591" y="1642186"/>
                  <a:pt x="1074343" y="1642186"/>
                </a:cubicBezTo>
                <a:cubicBezTo>
                  <a:pt x="1084859" y="1642186"/>
                  <a:pt x="1093622" y="1635176"/>
                  <a:pt x="1104138" y="1631671"/>
                </a:cubicBezTo>
                <a:cubicBezTo>
                  <a:pt x="1100633" y="1633423"/>
                  <a:pt x="1093622" y="1636929"/>
                  <a:pt x="1102385" y="1636929"/>
                </a:cubicBezTo>
                <a:cubicBezTo>
                  <a:pt x="1104138" y="1635176"/>
                  <a:pt x="1107643" y="1632109"/>
                  <a:pt x="1111586" y="1629699"/>
                </a:cubicBezTo>
                <a:lnTo>
                  <a:pt x="1118762" y="1627706"/>
                </a:lnTo>
                <a:lnTo>
                  <a:pt x="1118159" y="1629918"/>
                </a:lnTo>
                <a:cubicBezTo>
                  <a:pt x="1125169" y="1626413"/>
                  <a:pt x="1132179" y="1624660"/>
                  <a:pt x="1139190" y="1621155"/>
                </a:cubicBezTo>
                <a:cubicBezTo>
                  <a:pt x="1142695" y="1621155"/>
                  <a:pt x="1144447" y="1621155"/>
                  <a:pt x="1146200" y="1622908"/>
                </a:cubicBezTo>
                <a:cubicBezTo>
                  <a:pt x="1151458" y="1619403"/>
                  <a:pt x="1147953" y="1621155"/>
                  <a:pt x="1153210" y="1615897"/>
                </a:cubicBezTo>
                <a:cubicBezTo>
                  <a:pt x="1156716" y="1615897"/>
                  <a:pt x="1158468" y="1615897"/>
                  <a:pt x="1160221" y="1615897"/>
                </a:cubicBezTo>
                <a:cubicBezTo>
                  <a:pt x="1163726" y="1615897"/>
                  <a:pt x="1160221" y="1617650"/>
                  <a:pt x="1161973" y="1617650"/>
                </a:cubicBezTo>
                <a:cubicBezTo>
                  <a:pt x="1170737" y="1614145"/>
                  <a:pt x="1175994" y="1612392"/>
                  <a:pt x="1183005" y="1608887"/>
                </a:cubicBezTo>
                <a:cubicBezTo>
                  <a:pt x="1190015" y="1605382"/>
                  <a:pt x="1195273" y="1601877"/>
                  <a:pt x="1202283" y="1598371"/>
                </a:cubicBezTo>
                <a:cubicBezTo>
                  <a:pt x="1200531" y="1600124"/>
                  <a:pt x="1200531" y="1601877"/>
                  <a:pt x="1200531" y="1603629"/>
                </a:cubicBezTo>
                <a:cubicBezTo>
                  <a:pt x="1205788" y="1601877"/>
                  <a:pt x="1211046" y="1600124"/>
                  <a:pt x="1216304" y="1596619"/>
                </a:cubicBezTo>
                <a:cubicBezTo>
                  <a:pt x="1211046" y="1596619"/>
                  <a:pt x="1202283" y="1603629"/>
                  <a:pt x="1205788" y="1598371"/>
                </a:cubicBezTo>
                <a:cubicBezTo>
                  <a:pt x="1211046" y="1594866"/>
                  <a:pt x="1218057" y="1594866"/>
                  <a:pt x="1225067" y="1593114"/>
                </a:cubicBezTo>
                <a:cubicBezTo>
                  <a:pt x="1233830" y="1586103"/>
                  <a:pt x="1219809" y="1593114"/>
                  <a:pt x="1221562" y="1589608"/>
                </a:cubicBezTo>
                <a:cubicBezTo>
                  <a:pt x="1230325" y="1586980"/>
                  <a:pt x="1238650" y="1583036"/>
                  <a:pt x="1246317" y="1578655"/>
                </a:cubicBezTo>
                <a:lnTo>
                  <a:pt x="1259194" y="1570251"/>
                </a:lnTo>
                <a:lnTo>
                  <a:pt x="1260667" y="1570111"/>
                </a:lnTo>
                <a:cubicBezTo>
                  <a:pt x="1261653" y="1570768"/>
                  <a:pt x="1259681" y="1573397"/>
                  <a:pt x="1263624" y="1572082"/>
                </a:cubicBezTo>
                <a:cubicBezTo>
                  <a:pt x="1270635" y="1565072"/>
                  <a:pt x="1279398" y="1561567"/>
                  <a:pt x="1288161" y="1556309"/>
                </a:cubicBezTo>
                <a:cubicBezTo>
                  <a:pt x="1295171" y="1552804"/>
                  <a:pt x="1303934" y="1549299"/>
                  <a:pt x="1310945" y="1544041"/>
                </a:cubicBezTo>
                <a:cubicBezTo>
                  <a:pt x="1307439" y="1547546"/>
                  <a:pt x="1307439" y="1547546"/>
                  <a:pt x="1312697" y="1545793"/>
                </a:cubicBezTo>
                <a:cubicBezTo>
                  <a:pt x="1316202" y="1540536"/>
                  <a:pt x="1321460" y="1537030"/>
                  <a:pt x="1324965" y="1533525"/>
                </a:cubicBezTo>
                <a:cubicBezTo>
                  <a:pt x="1324965" y="1535278"/>
                  <a:pt x="1324965" y="1535278"/>
                  <a:pt x="1326718" y="1535278"/>
                </a:cubicBezTo>
                <a:cubicBezTo>
                  <a:pt x="1337234" y="1524762"/>
                  <a:pt x="1351254" y="1519504"/>
                  <a:pt x="1360017" y="1508989"/>
                </a:cubicBezTo>
                <a:cubicBezTo>
                  <a:pt x="1358265" y="1510741"/>
                  <a:pt x="1360017" y="1512494"/>
                  <a:pt x="1360017" y="1512494"/>
                </a:cubicBezTo>
                <a:cubicBezTo>
                  <a:pt x="1377543" y="1496721"/>
                  <a:pt x="1377543" y="1500226"/>
                  <a:pt x="1391564" y="1489710"/>
                </a:cubicBezTo>
                <a:cubicBezTo>
                  <a:pt x="1389812" y="1493215"/>
                  <a:pt x="1388059" y="1494968"/>
                  <a:pt x="1391564" y="1493215"/>
                </a:cubicBezTo>
                <a:cubicBezTo>
                  <a:pt x="1395069" y="1486205"/>
                  <a:pt x="1396822" y="1491463"/>
                  <a:pt x="1400327" y="1486205"/>
                </a:cubicBezTo>
                <a:cubicBezTo>
                  <a:pt x="1403832" y="1482700"/>
                  <a:pt x="1403832" y="1480947"/>
                  <a:pt x="1403832" y="1479195"/>
                </a:cubicBezTo>
                <a:cubicBezTo>
                  <a:pt x="1407338" y="1477442"/>
                  <a:pt x="1409090" y="1477442"/>
                  <a:pt x="1410843" y="1473937"/>
                </a:cubicBezTo>
                <a:cubicBezTo>
                  <a:pt x="1412595" y="1472184"/>
                  <a:pt x="1407338" y="1475689"/>
                  <a:pt x="1409090" y="1473937"/>
                </a:cubicBezTo>
                <a:cubicBezTo>
                  <a:pt x="1417853" y="1466926"/>
                  <a:pt x="1414348" y="1470432"/>
                  <a:pt x="1423111" y="1463421"/>
                </a:cubicBezTo>
                <a:cubicBezTo>
                  <a:pt x="1421358" y="1463421"/>
                  <a:pt x="1416100" y="1466926"/>
                  <a:pt x="1419606" y="1461669"/>
                </a:cubicBezTo>
                <a:cubicBezTo>
                  <a:pt x="1431874" y="1456411"/>
                  <a:pt x="1451153" y="1437132"/>
                  <a:pt x="1445895" y="1447648"/>
                </a:cubicBezTo>
                <a:cubicBezTo>
                  <a:pt x="1452905" y="1442390"/>
                  <a:pt x="1456410" y="1435380"/>
                  <a:pt x="1463421" y="1430122"/>
                </a:cubicBezTo>
                <a:cubicBezTo>
                  <a:pt x="1461668" y="1431874"/>
                  <a:pt x="1459916" y="1433627"/>
                  <a:pt x="1461668" y="1433627"/>
                </a:cubicBezTo>
                <a:cubicBezTo>
                  <a:pt x="1466926" y="1426617"/>
                  <a:pt x="1468679" y="1430122"/>
                  <a:pt x="1473936" y="1423111"/>
                </a:cubicBezTo>
                <a:cubicBezTo>
                  <a:pt x="1475689" y="1417854"/>
                  <a:pt x="1470431" y="1419606"/>
                  <a:pt x="1472184" y="1416101"/>
                </a:cubicBezTo>
                <a:cubicBezTo>
                  <a:pt x="1475689" y="1416101"/>
                  <a:pt x="1487957" y="1407338"/>
                  <a:pt x="1487957" y="1400328"/>
                </a:cubicBezTo>
                <a:cubicBezTo>
                  <a:pt x="1504607" y="1383678"/>
                  <a:pt x="1520380" y="1365714"/>
                  <a:pt x="1535277" y="1346873"/>
                </a:cubicBezTo>
                <a:lnTo>
                  <a:pt x="1550774" y="1325242"/>
                </a:lnTo>
                <a:lnTo>
                  <a:pt x="1549298" y="1326718"/>
                </a:lnTo>
                <a:cubicBezTo>
                  <a:pt x="1551051" y="1323213"/>
                  <a:pt x="1551051" y="1317955"/>
                  <a:pt x="1554556" y="1316203"/>
                </a:cubicBezTo>
                <a:lnTo>
                  <a:pt x="1554556" y="1319964"/>
                </a:lnTo>
                <a:lnTo>
                  <a:pt x="1577340" y="1288161"/>
                </a:lnTo>
                <a:cubicBezTo>
                  <a:pt x="1577340" y="1295172"/>
                  <a:pt x="1572082" y="1296924"/>
                  <a:pt x="1570329" y="1300429"/>
                </a:cubicBezTo>
                <a:cubicBezTo>
                  <a:pt x="1572082" y="1302182"/>
                  <a:pt x="1566824" y="1307440"/>
                  <a:pt x="1572082" y="1305687"/>
                </a:cubicBezTo>
                <a:cubicBezTo>
                  <a:pt x="1572082" y="1303935"/>
                  <a:pt x="1573834" y="1302182"/>
                  <a:pt x="1575587" y="1300429"/>
                </a:cubicBezTo>
                <a:cubicBezTo>
                  <a:pt x="1575587" y="1298677"/>
                  <a:pt x="1573834" y="1298677"/>
                  <a:pt x="1575587" y="1295172"/>
                </a:cubicBezTo>
                <a:cubicBezTo>
                  <a:pt x="1579092" y="1289914"/>
                  <a:pt x="1577340" y="1295172"/>
                  <a:pt x="1579092" y="1293419"/>
                </a:cubicBezTo>
                <a:cubicBezTo>
                  <a:pt x="1580845" y="1291666"/>
                  <a:pt x="1584350" y="1288161"/>
                  <a:pt x="1586103" y="1284656"/>
                </a:cubicBezTo>
                <a:cubicBezTo>
                  <a:pt x="1586103" y="1282903"/>
                  <a:pt x="1586103" y="1282903"/>
                  <a:pt x="1584350" y="1281151"/>
                </a:cubicBezTo>
                <a:lnTo>
                  <a:pt x="1582715" y="1282723"/>
                </a:lnTo>
                <a:lnTo>
                  <a:pt x="1592894" y="1267130"/>
                </a:lnTo>
                <a:cubicBezTo>
                  <a:pt x="1596618" y="1262310"/>
                  <a:pt x="1600124" y="1257491"/>
                  <a:pt x="1601876" y="1251357"/>
                </a:cubicBezTo>
                <a:cubicBezTo>
                  <a:pt x="1603629" y="1249604"/>
                  <a:pt x="1605381" y="1247851"/>
                  <a:pt x="1603629" y="1246099"/>
                </a:cubicBezTo>
                <a:cubicBezTo>
                  <a:pt x="1607134" y="1242594"/>
                  <a:pt x="1608887" y="1239088"/>
                  <a:pt x="1610639" y="1235583"/>
                </a:cubicBezTo>
                <a:cubicBezTo>
                  <a:pt x="1608887" y="1242594"/>
                  <a:pt x="1605381" y="1247851"/>
                  <a:pt x="1603629" y="1253109"/>
                </a:cubicBezTo>
                <a:cubicBezTo>
                  <a:pt x="1612392" y="1246099"/>
                  <a:pt x="1614144" y="1235583"/>
                  <a:pt x="1619402" y="1226820"/>
                </a:cubicBezTo>
                <a:cubicBezTo>
                  <a:pt x="1621155" y="1228573"/>
                  <a:pt x="1624660" y="1218057"/>
                  <a:pt x="1628165" y="1214552"/>
                </a:cubicBezTo>
                <a:cubicBezTo>
                  <a:pt x="1628165" y="1216305"/>
                  <a:pt x="1626413" y="1228573"/>
                  <a:pt x="1628165" y="1225068"/>
                </a:cubicBezTo>
                <a:cubicBezTo>
                  <a:pt x="1629918" y="1218057"/>
                  <a:pt x="1633423" y="1212799"/>
                  <a:pt x="1636928" y="1205789"/>
                </a:cubicBezTo>
                <a:cubicBezTo>
                  <a:pt x="1636928" y="1198779"/>
                  <a:pt x="1636928" y="1202284"/>
                  <a:pt x="1635175" y="1197026"/>
                </a:cubicBezTo>
                <a:cubicBezTo>
                  <a:pt x="1640433" y="1193521"/>
                  <a:pt x="1640433" y="1193521"/>
                  <a:pt x="1643938" y="1188263"/>
                </a:cubicBezTo>
                <a:cubicBezTo>
                  <a:pt x="1643938" y="1193521"/>
                  <a:pt x="1645691" y="1191768"/>
                  <a:pt x="1645691" y="1195273"/>
                </a:cubicBezTo>
                <a:cubicBezTo>
                  <a:pt x="1643938" y="1200531"/>
                  <a:pt x="1640433" y="1204036"/>
                  <a:pt x="1640433" y="1209294"/>
                </a:cubicBezTo>
                <a:cubicBezTo>
                  <a:pt x="1635175" y="1216305"/>
                  <a:pt x="1633423" y="1221562"/>
                  <a:pt x="1629918" y="1228573"/>
                </a:cubicBezTo>
                <a:cubicBezTo>
                  <a:pt x="1626413" y="1233831"/>
                  <a:pt x="1622907" y="1240841"/>
                  <a:pt x="1617650" y="1247851"/>
                </a:cubicBezTo>
                <a:cubicBezTo>
                  <a:pt x="1617650" y="1260120"/>
                  <a:pt x="1608887" y="1265377"/>
                  <a:pt x="1605381" y="1274140"/>
                </a:cubicBezTo>
                <a:cubicBezTo>
                  <a:pt x="1605381" y="1272388"/>
                  <a:pt x="1607134" y="1272388"/>
                  <a:pt x="1605381" y="1275893"/>
                </a:cubicBezTo>
                <a:cubicBezTo>
                  <a:pt x="1601876" y="1277646"/>
                  <a:pt x="1601876" y="1282903"/>
                  <a:pt x="1598371" y="1284656"/>
                </a:cubicBezTo>
                <a:cubicBezTo>
                  <a:pt x="1596618" y="1284656"/>
                  <a:pt x="1598371" y="1279398"/>
                  <a:pt x="1594866" y="1282903"/>
                </a:cubicBezTo>
                <a:cubicBezTo>
                  <a:pt x="1594866" y="1284656"/>
                  <a:pt x="1593113" y="1284656"/>
                  <a:pt x="1593113" y="1286409"/>
                </a:cubicBezTo>
                <a:cubicBezTo>
                  <a:pt x="1589608" y="1295172"/>
                  <a:pt x="1596618" y="1288161"/>
                  <a:pt x="1593113" y="1296924"/>
                </a:cubicBezTo>
                <a:cubicBezTo>
                  <a:pt x="1587855" y="1302182"/>
                  <a:pt x="1587855" y="1302182"/>
                  <a:pt x="1586103" y="1309192"/>
                </a:cubicBezTo>
                <a:cubicBezTo>
                  <a:pt x="1584350" y="1310945"/>
                  <a:pt x="1582597" y="1310945"/>
                  <a:pt x="1582597" y="1310945"/>
                </a:cubicBezTo>
                <a:cubicBezTo>
                  <a:pt x="1580845" y="1314450"/>
                  <a:pt x="1579092" y="1319708"/>
                  <a:pt x="1577340" y="1323213"/>
                </a:cubicBezTo>
                <a:cubicBezTo>
                  <a:pt x="1573834" y="1321461"/>
                  <a:pt x="1582597" y="1310945"/>
                  <a:pt x="1586103" y="1303935"/>
                </a:cubicBezTo>
                <a:cubicBezTo>
                  <a:pt x="1584350" y="1305687"/>
                  <a:pt x="1587855" y="1298677"/>
                  <a:pt x="1582597" y="1303935"/>
                </a:cubicBezTo>
                <a:cubicBezTo>
                  <a:pt x="1580845" y="1310945"/>
                  <a:pt x="1575587" y="1316203"/>
                  <a:pt x="1572082" y="1323213"/>
                </a:cubicBezTo>
                <a:cubicBezTo>
                  <a:pt x="1568577" y="1328471"/>
                  <a:pt x="1568577" y="1324966"/>
                  <a:pt x="1565071" y="1331976"/>
                </a:cubicBezTo>
                <a:cubicBezTo>
                  <a:pt x="1561566" y="1335481"/>
                  <a:pt x="1563319" y="1331976"/>
                  <a:pt x="1559814" y="1335481"/>
                </a:cubicBezTo>
                <a:cubicBezTo>
                  <a:pt x="1559814" y="1338987"/>
                  <a:pt x="1556309" y="1342492"/>
                  <a:pt x="1554556" y="1345997"/>
                </a:cubicBezTo>
                <a:cubicBezTo>
                  <a:pt x="1552803" y="1347750"/>
                  <a:pt x="1551051" y="1345997"/>
                  <a:pt x="1547546" y="1351255"/>
                </a:cubicBezTo>
                <a:cubicBezTo>
                  <a:pt x="1549298" y="1351255"/>
                  <a:pt x="1552803" y="1349502"/>
                  <a:pt x="1549298" y="1356513"/>
                </a:cubicBezTo>
                <a:cubicBezTo>
                  <a:pt x="1545793" y="1356513"/>
                  <a:pt x="1544040" y="1363523"/>
                  <a:pt x="1538783" y="1363523"/>
                </a:cubicBezTo>
                <a:cubicBezTo>
                  <a:pt x="1537030" y="1368781"/>
                  <a:pt x="1537030" y="1368781"/>
                  <a:pt x="1533525" y="1375791"/>
                </a:cubicBezTo>
                <a:cubicBezTo>
                  <a:pt x="1537030" y="1372286"/>
                  <a:pt x="1544040" y="1361770"/>
                  <a:pt x="1544040" y="1365276"/>
                </a:cubicBezTo>
                <a:cubicBezTo>
                  <a:pt x="1538783" y="1372286"/>
                  <a:pt x="1531772" y="1379296"/>
                  <a:pt x="1526514" y="1386307"/>
                </a:cubicBezTo>
                <a:cubicBezTo>
                  <a:pt x="1526514" y="1386307"/>
                  <a:pt x="1524762" y="1391565"/>
                  <a:pt x="1519504" y="1396822"/>
                </a:cubicBezTo>
                <a:cubicBezTo>
                  <a:pt x="1514246" y="1402080"/>
                  <a:pt x="1508988" y="1407338"/>
                  <a:pt x="1507236" y="1412596"/>
                </a:cubicBezTo>
                <a:cubicBezTo>
                  <a:pt x="1508988" y="1409091"/>
                  <a:pt x="1515999" y="1403833"/>
                  <a:pt x="1521257" y="1400328"/>
                </a:cubicBezTo>
                <a:cubicBezTo>
                  <a:pt x="1526514" y="1395070"/>
                  <a:pt x="1530020" y="1393317"/>
                  <a:pt x="1528267" y="1396822"/>
                </a:cubicBezTo>
                <a:cubicBezTo>
                  <a:pt x="1531772" y="1395070"/>
                  <a:pt x="1533525" y="1391565"/>
                  <a:pt x="1535277" y="1388059"/>
                </a:cubicBezTo>
                <a:cubicBezTo>
                  <a:pt x="1531772" y="1389812"/>
                  <a:pt x="1531772" y="1389812"/>
                  <a:pt x="1531772" y="1388059"/>
                </a:cubicBezTo>
                <a:cubicBezTo>
                  <a:pt x="1540535" y="1379296"/>
                  <a:pt x="1533525" y="1379296"/>
                  <a:pt x="1542288" y="1370533"/>
                </a:cubicBezTo>
                <a:cubicBezTo>
                  <a:pt x="1540535" y="1375791"/>
                  <a:pt x="1538783" y="1379296"/>
                  <a:pt x="1540535" y="1377544"/>
                </a:cubicBezTo>
                <a:cubicBezTo>
                  <a:pt x="1542288" y="1375791"/>
                  <a:pt x="1545793" y="1374039"/>
                  <a:pt x="1545793" y="1370533"/>
                </a:cubicBezTo>
                <a:cubicBezTo>
                  <a:pt x="1547546" y="1368781"/>
                  <a:pt x="1547546" y="1367028"/>
                  <a:pt x="1549298" y="1365276"/>
                </a:cubicBezTo>
                <a:cubicBezTo>
                  <a:pt x="1552803" y="1361770"/>
                  <a:pt x="1556309" y="1358265"/>
                  <a:pt x="1559814" y="1354760"/>
                </a:cubicBezTo>
                <a:cubicBezTo>
                  <a:pt x="1558061" y="1360018"/>
                  <a:pt x="1554556" y="1363523"/>
                  <a:pt x="1552803" y="1368781"/>
                </a:cubicBezTo>
                <a:cubicBezTo>
                  <a:pt x="1554556" y="1365276"/>
                  <a:pt x="1556309" y="1363523"/>
                  <a:pt x="1558061" y="1361770"/>
                </a:cubicBezTo>
                <a:lnTo>
                  <a:pt x="1563319" y="1351255"/>
                </a:lnTo>
                <a:cubicBezTo>
                  <a:pt x="1559814" y="1354760"/>
                  <a:pt x="1558061" y="1354760"/>
                  <a:pt x="1559814" y="1353007"/>
                </a:cubicBezTo>
                <a:cubicBezTo>
                  <a:pt x="1566824" y="1345997"/>
                  <a:pt x="1572082" y="1337234"/>
                  <a:pt x="1577340" y="1328471"/>
                </a:cubicBezTo>
                <a:cubicBezTo>
                  <a:pt x="1579092" y="1319708"/>
                  <a:pt x="1586103" y="1310945"/>
                  <a:pt x="1593113" y="1302182"/>
                </a:cubicBezTo>
                <a:cubicBezTo>
                  <a:pt x="1600124" y="1293419"/>
                  <a:pt x="1607134" y="1282903"/>
                  <a:pt x="1608887" y="1275893"/>
                </a:cubicBezTo>
                <a:cubicBezTo>
                  <a:pt x="1607134" y="1282903"/>
                  <a:pt x="1607134" y="1282903"/>
                  <a:pt x="1608887" y="1284656"/>
                </a:cubicBezTo>
                <a:cubicBezTo>
                  <a:pt x="1601876" y="1291666"/>
                  <a:pt x="1591361" y="1303935"/>
                  <a:pt x="1591361" y="1310945"/>
                </a:cubicBezTo>
                <a:cubicBezTo>
                  <a:pt x="1586103" y="1314450"/>
                  <a:pt x="1582597" y="1319708"/>
                  <a:pt x="1580845" y="1324966"/>
                </a:cubicBezTo>
                <a:cubicBezTo>
                  <a:pt x="1582597" y="1324966"/>
                  <a:pt x="1586103" y="1316203"/>
                  <a:pt x="1587855" y="1319708"/>
                </a:cubicBezTo>
                <a:cubicBezTo>
                  <a:pt x="1587855" y="1310945"/>
                  <a:pt x="1598371" y="1307440"/>
                  <a:pt x="1596618" y="1302182"/>
                </a:cubicBezTo>
                <a:cubicBezTo>
                  <a:pt x="1603629" y="1296924"/>
                  <a:pt x="1605381" y="1288161"/>
                  <a:pt x="1612392" y="1281151"/>
                </a:cubicBezTo>
                <a:cubicBezTo>
                  <a:pt x="1610639" y="1286409"/>
                  <a:pt x="1608887" y="1289914"/>
                  <a:pt x="1610639" y="1288161"/>
                </a:cubicBezTo>
                <a:cubicBezTo>
                  <a:pt x="1612392" y="1282903"/>
                  <a:pt x="1615897" y="1282903"/>
                  <a:pt x="1615897" y="1282903"/>
                </a:cubicBezTo>
                <a:cubicBezTo>
                  <a:pt x="1614144" y="1281151"/>
                  <a:pt x="1619402" y="1277646"/>
                  <a:pt x="1619402" y="1272388"/>
                </a:cubicBezTo>
                <a:cubicBezTo>
                  <a:pt x="1617650" y="1275893"/>
                  <a:pt x="1615897" y="1275893"/>
                  <a:pt x="1615897" y="1274140"/>
                </a:cubicBezTo>
                <a:cubicBezTo>
                  <a:pt x="1621155" y="1268883"/>
                  <a:pt x="1622907" y="1260120"/>
                  <a:pt x="1628165" y="1256614"/>
                </a:cubicBezTo>
                <a:cubicBezTo>
                  <a:pt x="1628165" y="1258367"/>
                  <a:pt x="1626413" y="1263625"/>
                  <a:pt x="1628165" y="1261872"/>
                </a:cubicBezTo>
                <a:cubicBezTo>
                  <a:pt x="1633423" y="1254862"/>
                  <a:pt x="1629918" y="1253109"/>
                  <a:pt x="1633423" y="1246099"/>
                </a:cubicBezTo>
                <a:cubicBezTo>
                  <a:pt x="1638681" y="1244346"/>
                  <a:pt x="1642186" y="1233831"/>
                  <a:pt x="1647444" y="1230325"/>
                </a:cubicBezTo>
                <a:cubicBezTo>
                  <a:pt x="1649196" y="1223315"/>
                  <a:pt x="1656207" y="1214552"/>
                  <a:pt x="1659712" y="1211047"/>
                </a:cubicBezTo>
                <a:cubicBezTo>
                  <a:pt x="1656207" y="1214552"/>
                  <a:pt x="1657959" y="1216305"/>
                  <a:pt x="1657959" y="1216305"/>
                </a:cubicBezTo>
                <a:cubicBezTo>
                  <a:pt x="1661465" y="1211047"/>
                  <a:pt x="1668475" y="1204036"/>
                  <a:pt x="1664970" y="1204036"/>
                </a:cubicBezTo>
                <a:cubicBezTo>
                  <a:pt x="1668475" y="1197026"/>
                  <a:pt x="1666722" y="1204036"/>
                  <a:pt x="1668475" y="1202284"/>
                </a:cubicBezTo>
                <a:cubicBezTo>
                  <a:pt x="1670228" y="1197026"/>
                  <a:pt x="1673733" y="1195273"/>
                  <a:pt x="1673733" y="1191768"/>
                </a:cubicBezTo>
                <a:cubicBezTo>
                  <a:pt x="1671980" y="1188263"/>
                  <a:pt x="1671980" y="1193521"/>
                  <a:pt x="1668475" y="1197026"/>
                </a:cubicBezTo>
                <a:cubicBezTo>
                  <a:pt x="1666722" y="1197026"/>
                  <a:pt x="1670228" y="1193521"/>
                  <a:pt x="1670228" y="1188263"/>
                </a:cubicBezTo>
                <a:cubicBezTo>
                  <a:pt x="1671980" y="1186510"/>
                  <a:pt x="1673733" y="1183005"/>
                  <a:pt x="1673733" y="1179500"/>
                </a:cubicBezTo>
                <a:cubicBezTo>
                  <a:pt x="1675485" y="1181253"/>
                  <a:pt x="1680743" y="1168984"/>
                  <a:pt x="1678991" y="1175995"/>
                </a:cubicBezTo>
                <a:cubicBezTo>
                  <a:pt x="1678991" y="1177747"/>
                  <a:pt x="1673733" y="1179500"/>
                  <a:pt x="1673733" y="1190016"/>
                </a:cubicBezTo>
                <a:cubicBezTo>
                  <a:pt x="1678991" y="1179500"/>
                  <a:pt x="1677238" y="1186510"/>
                  <a:pt x="1680743" y="1183005"/>
                </a:cubicBezTo>
                <a:cubicBezTo>
                  <a:pt x="1682496" y="1174242"/>
                  <a:pt x="1689506" y="1170737"/>
                  <a:pt x="1689506" y="1161974"/>
                </a:cubicBezTo>
                <a:cubicBezTo>
                  <a:pt x="1689506" y="1167232"/>
                  <a:pt x="1687754" y="1170737"/>
                  <a:pt x="1687754" y="1174242"/>
                </a:cubicBezTo>
                <a:cubicBezTo>
                  <a:pt x="1682496" y="1179500"/>
                  <a:pt x="1680743" y="1184758"/>
                  <a:pt x="1678991" y="1191768"/>
                </a:cubicBezTo>
                <a:cubicBezTo>
                  <a:pt x="1680743" y="1190016"/>
                  <a:pt x="1682496" y="1190016"/>
                  <a:pt x="1680743" y="1193521"/>
                </a:cubicBezTo>
                <a:cubicBezTo>
                  <a:pt x="1678991" y="1193521"/>
                  <a:pt x="1677238" y="1198779"/>
                  <a:pt x="1675485" y="1204036"/>
                </a:cubicBezTo>
                <a:cubicBezTo>
                  <a:pt x="1673733" y="1209294"/>
                  <a:pt x="1670228" y="1216305"/>
                  <a:pt x="1670228" y="1219810"/>
                </a:cubicBezTo>
                <a:cubicBezTo>
                  <a:pt x="1666722" y="1223315"/>
                  <a:pt x="1668475" y="1219810"/>
                  <a:pt x="1664970" y="1225068"/>
                </a:cubicBezTo>
                <a:cubicBezTo>
                  <a:pt x="1663217" y="1232078"/>
                  <a:pt x="1657959" y="1242594"/>
                  <a:pt x="1654454" y="1242594"/>
                </a:cubicBezTo>
                <a:cubicBezTo>
                  <a:pt x="1654454" y="1239088"/>
                  <a:pt x="1659712" y="1237336"/>
                  <a:pt x="1659712" y="1233831"/>
                </a:cubicBezTo>
                <a:cubicBezTo>
                  <a:pt x="1657959" y="1233831"/>
                  <a:pt x="1663217" y="1219810"/>
                  <a:pt x="1659712" y="1225068"/>
                </a:cubicBezTo>
                <a:cubicBezTo>
                  <a:pt x="1656207" y="1230325"/>
                  <a:pt x="1659712" y="1226820"/>
                  <a:pt x="1657959" y="1233831"/>
                </a:cubicBezTo>
                <a:cubicBezTo>
                  <a:pt x="1654454" y="1237336"/>
                  <a:pt x="1652701" y="1242594"/>
                  <a:pt x="1650949" y="1246099"/>
                </a:cubicBezTo>
                <a:cubicBezTo>
                  <a:pt x="1645691" y="1253109"/>
                  <a:pt x="1650949" y="1240841"/>
                  <a:pt x="1647444" y="1247851"/>
                </a:cubicBezTo>
                <a:cubicBezTo>
                  <a:pt x="1649196" y="1249604"/>
                  <a:pt x="1643938" y="1260120"/>
                  <a:pt x="1642186" y="1263625"/>
                </a:cubicBezTo>
                <a:cubicBezTo>
                  <a:pt x="1642186" y="1265377"/>
                  <a:pt x="1642186" y="1267130"/>
                  <a:pt x="1642186" y="1270635"/>
                </a:cubicBezTo>
                <a:cubicBezTo>
                  <a:pt x="1636928" y="1277646"/>
                  <a:pt x="1633423" y="1288161"/>
                  <a:pt x="1628165" y="1295172"/>
                </a:cubicBezTo>
                <a:cubicBezTo>
                  <a:pt x="1626413" y="1291666"/>
                  <a:pt x="1633423" y="1284656"/>
                  <a:pt x="1629918" y="1288161"/>
                </a:cubicBezTo>
                <a:cubicBezTo>
                  <a:pt x="1624660" y="1296924"/>
                  <a:pt x="1622907" y="1295172"/>
                  <a:pt x="1619402" y="1303935"/>
                </a:cubicBezTo>
                <a:cubicBezTo>
                  <a:pt x="1617650" y="1303935"/>
                  <a:pt x="1608887" y="1316203"/>
                  <a:pt x="1605381" y="1323213"/>
                </a:cubicBezTo>
                <a:cubicBezTo>
                  <a:pt x="1600124" y="1328471"/>
                  <a:pt x="1603629" y="1319708"/>
                  <a:pt x="1598371" y="1324966"/>
                </a:cubicBezTo>
                <a:cubicBezTo>
                  <a:pt x="1600124" y="1328471"/>
                  <a:pt x="1593113" y="1335481"/>
                  <a:pt x="1593113" y="1338987"/>
                </a:cubicBezTo>
                <a:cubicBezTo>
                  <a:pt x="1591361" y="1340739"/>
                  <a:pt x="1589608" y="1344244"/>
                  <a:pt x="1587855" y="1345997"/>
                </a:cubicBezTo>
                <a:cubicBezTo>
                  <a:pt x="1587855" y="1344244"/>
                  <a:pt x="1589608" y="1340739"/>
                  <a:pt x="1586103" y="1344244"/>
                </a:cubicBezTo>
                <a:cubicBezTo>
                  <a:pt x="1586103" y="1345997"/>
                  <a:pt x="1584350" y="1347750"/>
                  <a:pt x="1582597" y="1351255"/>
                </a:cubicBezTo>
                <a:cubicBezTo>
                  <a:pt x="1579092" y="1354760"/>
                  <a:pt x="1580845" y="1349502"/>
                  <a:pt x="1579092" y="1351255"/>
                </a:cubicBezTo>
                <a:cubicBezTo>
                  <a:pt x="1577340" y="1358265"/>
                  <a:pt x="1572082" y="1361770"/>
                  <a:pt x="1568577" y="1368781"/>
                </a:cubicBezTo>
                <a:cubicBezTo>
                  <a:pt x="1572082" y="1363523"/>
                  <a:pt x="1577340" y="1360018"/>
                  <a:pt x="1580845" y="1354760"/>
                </a:cubicBezTo>
                <a:cubicBezTo>
                  <a:pt x="1575587" y="1365276"/>
                  <a:pt x="1565071" y="1372286"/>
                  <a:pt x="1559814" y="1382802"/>
                </a:cubicBezTo>
                <a:lnTo>
                  <a:pt x="1583912" y="1353884"/>
                </a:lnTo>
                <a:lnTo>
                  <a:pt x="1583912" y="1353884"/>
                </a:lnTo>
                <a:cubicBezTo>
                  <a:pt x="1584350" y="1353445"/>
                  <a:pt x="1585226" y="1352131"/>
                  <a:pt x="1586103" y="1351255"/>
                </a:cubicBezTo>
                <a:lnTo>
                  <a:pt x="1583912" y="1353884"/>
                </a:lnTo>
                <a:lnTo>
                  <a:pt x="1584350" y="1351255"/>
                </a:lnTo>
                <a:cubicBezTo>
                  <a:pt x="1589608" y="1347750"/>
                  <a:pt x="1587855" y="1351255"/>
                  <a:pt x="1591361" y="1345997"/>
                </a:cubicBezTo>
                <a:cubicBezTo>
                  <a:pt x="1591361" y="1345997"/>
                  <a:pt x="1591361" y="1351255"/>
                  <a:pt x="1591361" y="1351255"/>
                </a:cubicBezTo>
                <a:cubicBezTo>
                  <a:pt x="1580845" y="1361770"/>
                  <a:pt x="1568577" y="1374039"/>
                  <a:pt x="1565071" y="1384554"/>
                </a:cubicBezTo>
                <a:cubicBezTo>
                  <a:pt x="1566824" y="1381049"/>
                  <a:pt x="1559814" y="1388059"/>
                  <a:pt x="1559814" y="1389812"/>
                </a:cubicBezTo>
                <a:cubicBezTo>
                  <a:pt x="1554556" y="1395070"/>
                  <a:pt x="1561566" y="1386307"/>
                  <a:pt x="1558061" y="1388059"/>
                </a:cubicBezTo>
                <a:cubicBezTo>
                  <a:pt x="1556309" y="1391565"/>
                  <a:pt x="1552803" y="1395070"/>
                  <a:pt x="1549298" y="1398575"/>
                </a:cubicBezTo>
                <a:cubicBezTo>
                  <a:pt x="1551051" y="1396822"/>
                  <a:pt x="1559814" y="1388059"/>
                  <a:pt x="1556309" y="1395070"/>
                </a:cubicBezTo>
                <a:cubicBezTo>
                  <a:pt x="1554556" y="1398575"/>
                  <a:pt x="1549298" y="1398575"/>
                  <a:pt x="1549298" y="1402080"/>
                </a:cubicBezTo>
                <a:cubicBezTo>
                  <a:pt x="1547546" y="1407338"/>
                  <a:pt x="1549298" y="1405585"/>
                  <a:pt x="1544040" y="1412596"/>
                </a:cubicBezTo>
                <a:cubicBezTo>
                  <a:pt x="1549298" y="1409091"/>
                  <a:pt x="1547546" y="1412596"/>
                  <a:pt x="1547546" y="1414348"/>
                </a:cubicBezTo>
                <a:cubicBezTo>
                  <a:pt x="1542288" y="1417854"/>
                  <a:pt x="1542288" y="1423111"/>
                  <a:pt x="1540535" y="1424864"/>
                </a:cubicBezTo>
                <a:cubicBezTo>
                  <a:pt x="1535277" y="1428369"/>
                  <a:pt x="1542288" y="1417854"/>
                  <a:pt x="1538783" y="1421359"/>
                </a:cubicBezTo>
                <a:cubicBezTo>
                  <a:pt x="1533525" y="1428369"/>
                  <a:pt x="1528267" y="1433627"/>
                  <a:pt x="1524762" y="1438885"/>
                </a:cubicBezTo>
                <a:cubicBezTo>
                  <a:pt x="1526514" y="1433627"/>
                  <a:pt x="1528267" y="1431874"/>
                  <a:pt x="1526514" y="1431874"/>
                </a:cubicBezTo>
                <a:cubicBezTo>
                  <a:pt x="1521257" y="1437132"/>
                  <a:pt x="1521257" y="1433627"/>
                  <a:pt x="1517751" y="1437132"/>
                </a:cubicBezTo>
                <a:cubicBezTo>
                  <a:pt x="1519504" y="1440637"/>
                  <a:pt x="1510741" y="1445895"/>
                  <a:pt x="1507236" y="1447648"/>
                </a:cubicBezTo>
                <a:cubicBezTo>
                  <a:pt x="1501978" y="1452906"/>
                  <a:pt x="1498473" y="1458163"/>
                  <a:pt x="1500225" y="1459916"/>
                </a:cubicBezTo>
                <a:cubicBezTo>
                  <a:pt x="1494967" y="1463421"/>
                  <a:pt x="1493215" y="1461669"/>
                  <a:pt x="1493215" y="1459916"/>
                </a:cubicBezTo>
                <a:cubicBezTo>
                  <a:pt x="1491462" y="1466926"/>
                  <a:pt x="1480947" y="1472184"/>
                  <a:pt x="1480947" y="1475689"/>
                </a:cubicBezTo>
                <a:cubicBezTo>
                  <a:pt x="1479194" y="1477442"/>
                  <a:pt x="1475689" y="1479195"/>
                  <a:pt x="1473936" y="1480947"/>
                </a:cubicBezTo>
                <a:cubicBezTo>
                  <a:pt x="1475689" y="1486205"/>
                  <a:pt x="1494967" y="1463421"/>
                  <a:pt x="1498473" y="1466926"/>
                </a:cubicBezTo>
                <a:cubicBezTo>
                  <a:pt x="1491462" y="1472184"/>
                  <a:pt x="1486205" y="1475689"/>
                  <a:pt x="1479194" y="1480947"/>
                </a:cubicBezTo>
                <a:cubicBezTo>
                  <a:pt x="1484452" y="1482700"/>
                  <a:pt x="1477442" y="1491463"/>
                  <a:pt x="1480947" y="1494968"/>
                </a:cubicBezTo>
                <a:cubicBezTo>
                  <a:pt x="1472184" y="1498473"/>
                  <a:pt x="1463421" y="1512494"/>
                  <a:pt x="1449400" y="1523010"/>
                </a:cubicBezTo>
                <a:cubicBezTo>
                  <a:pt x="1454658" y="1517752"/>
                  <a:pt x="1454658" y="1515999"/>
                  <a:pt x="1459916" y="1508989"/>
                </a:cubicBezTo>
                <a:cubicBezTo>
                  <a:pt x="1447647" y="1515999"/>
                  <a:pt x="1435379" y="1524762"/>
                  <a:pt x="1424863" y="1535278"/>
                </a:cubicBezTo>
                <a:cubicBezTo>
                  <a:pt x="1410843" y="1540536"/>
                  <a:pt x="1402080" y="1554556"/>
                  <a:pt x="1388059" y="1558062"/>
                </a:cubicBezTo>
                <a:cubicBezTo>
                  <a:pt x="1386306" y="1561567"/>
                  <a:pt x="1382801" y="1561567"/>
                  <a:pt x="1381049" y="1565072"/>
                </a:cubicBezTo>
                <a:lnTo>
                  <a:pt x="1372286" y="1566825"/>
                </a:lnTo>
                <a:cubicBezTo>
                  <a:pt x="1365275" y="1573835"/>
                  <a:pt x="1358265" y="1579093"/>
                  <a:pt x="1349502" y="1582598"/>
                </a:cubicBezTo>
                <a:cubicBezTo>
                  <a:pt x="1340739" y="1586103"/>
                  <a:pt x="1333728" y="1589608"/>
                  <a:pt x="1328471" y="1593114"/>
                </a:cubicBezTo>
                <a:cubicBezTo>
                  <a:pt x="1330223" y="1593114"/>
                  <a:pt x="1331976" y="1591361"/>
                  <a:pt x="1331976" y="1593114"/>
                </a:cubicBezTo>
                <a:cubicBezTo>
                  <a:pt x="1328471" y="1594866"/>
                  <a:pt x="1324965" y="1600124"/>
                  <a:pt x="1323213" y="1598371"/>
                </a:cubicBezTo>
                <a:cubicBezTo>
                  <a:pt x="1326718" y="1596619"/>
                  <a:pt x="1326718" y="1594866"/>
                  <a:pt x="1323213" y="1596619"/>
                </a:cubicBezTo>
                <a:cubicBezTo>
                  <a:pt x="1319708" y="1600124"/>
                  <a:pt x="1300429" y="1607134"/>
                  <a:pt x="1296924" y="1608887"/>
                </a:cubicBezTo>
                <a:cubicBezTo>
                  <a:pt x="1300429" y="1607134"/>
                  <a:pt x="1307439" y="1601877"/>
                  <a:pt x="1305687" y="1601877"/>
                </a:cubicBezTo>
                <a:cubicBezTo>
                  <a:pt x="1298676" y="1605382"/>
                  <a:pt x="1293419" y="1608887"/>
                  <a:pt x="1286408" y="1610640"/>
                </a:cubicBezTo>
                <a:cubicBezTo>
                  <a:pt x="1284655" y="1614145"/>
                  <a:pt x="1288161" y="1614145"/>
                  <a:pt x="1286408" y="1617650"/>
                </a:cubicBezTo>
                <a:cubicBezTo>
                  <a:pt x="1282903" y="1615897"/>
                  <a:pt x="1277645" y="1612392"/>
                  <a:pt x="1261872" y="1622908"/>
                </a:cubicBezTo>
                <a:cubicBezTo>
                  <a:pt x="1267130" y="1622908"/>
                  <a:pt x="1263624" y="1624660"/>
                  <a:pt x="1268882" y="1622908"/>
                </a:cubicBezTo>
                <a:cubicBezTo>
                  <a:pt x="1258367" y="1631671"/>
                  <a:pt x="1249604" y="1633423"/>
                  <a:pt x="1237335" y="1640434"/>
                </a:cubicBezTo>
                <a:cubicBezTo>
                  <a:pt x="1228572" y="1640434"/>
                  <a:pt x="1216304" y="1650949"/>
                  <a:pt x="1204036" y="1650949"/>
                </a:cubicBezTo>
                <a:cubicBezTo>
                  <a:pt x="1200531" y="1654455"/>
                  <a:pt x="1195273" y="1654455"/>
                  <a:pt x="1191768" y="1657960"/>
                </a:cubicBezTo>
                <a:cubicBezTo>
                  <a:pt x="1193520" y="1657960"/>
                  <a:pt x="1197025" y="1657960"/>
                  <a:pt x="1195273" y="1659712"/>
                </a:cubicBezTo>
                <a:cubicBezTo>
                  <a:pt x="1184757" y="1659712"/>
                  <a:pt x="1175994" y="1668475"/>
                  <a:pt x="1163726" y="1670228"/>
                </a:cubicBezTo>
                <a:cubicBezTo>
                  <a:pt x="1167231" y="1664970"/>
                  <a:pt x="1183005" y="1663218"/>
                  <a:pt x="1183005" y="1661465"/>
                </a:cubicBezTo>
                <a:cubicBezTo>
                  <a:pt x="1175994" y="1661465"/>
                  <a:pt x="1165479" y="1666723"/>
                  <a:pt x="1156716" y="1668475"/>
                </a:cubicBezTo>
                <a:cubicBezTo>
                  <a:pt x="1147953" y="1671981"/>
                  <a:pt x="1142695" y="1673733"/>
                  <a:pt x="1146200" y="1670228"/>
                </a:cubicBezTo>
                <a:cubicBezTo>
                  <a:pt x="1135684" y="1673733"/>
                  <a:pt x="1121664" y="1680744"/>
                  <a:pt x="1105890" y="1682496"/>
                </a:cubicBezTo>
                <a:cubicBezTo>
                  <a:pt x="1098880" y="1682496"/>
                  <a:pt x="1098880" y="1680744"/>
                  <a:pt x="1091870" y="1684249"/>
                </a:cubicBezTo>
                <a:cubicBezTo>
                  <a:pt x="1090117" y="1682496"/>
                  <a:pt x="1098880" y="1678991"/>
                  <a:pt x="1097127" y="1677238"/>
                </a:cubicBezTo>
                <a:cubicBezTo>
                  <a:pt x="1095375" y="1677238"/>
                  <a:pt x="1093622" y="1678991"/>
                  <a:pt x="1091870" y="1678991"/>
                </a:cubicBezTo>
                <a:cubicBezTo>
                  <a:pt x="1088364" y="1682496"/>
                  <a:pt x="1090117" y="1682496"/>
                  <a:pt x="1084859" y="1684249"/>
                </a:cubicBezTo>
                <a:cubicBezTo>
                  <a:pt x="1077849" y="1686001"/>
                  <a:pt x="1088364" y="1680744"/>
                  <a:pt x="1084859" y="1680744"/>
                </a:cubicBezTo>
                <a:cubicBezTo>
                  <a:pt x="1077849" y="1680744"/>
                  <a:pt x="1077849" y="1686001"/>
                  <a:pt x="1069086" y="1686001"/>
                </a:cubicBezTo>
                <a:cubicBezTo>
                  <a:pt x="1072591" y="1684249"/>
                  <a:pt x="1072591" y="1682496"/>
                  <a:pt x="1069086" y="1682496"/>
                </a:cubicBezTo>
                <a:cubicBezTo>
                  <a:pt x="1060323" y="1686001"/>
                  <a:pt x="1065580" y="1686001"/>
                  <a:pt x="1062075" y="1687754"/>
                </a:cubicBezTo>
                <a:cubicBezTo>
                  <a:pt x="1058570" y="1686001"/>
                  <a:pt x="1055065" y="1691259"/>
                  <a:pt x="1051560" y="1689507"/>
                </a:cubicBezTo>
                <a:cubicBezTo>
                  <a:pt x="1049807" y="1687754"/>
                  <a:pt x="1060323" y="1687754"/>
                  <a:pt x="1056817" y="1686001"/>
                </a:cubicBezTo>
                <a:cubicBezTo>
                  <a:pt x="1051560" y="1684249"/>
                  <a:pt x="1046302" y="1691259"/>
                  <a:pt x="1039291" y="1693012"/>
                </a:cubicBezTo>
                <a:cubicBezTo>
                  <a:pt x="1046302" y="1691259"/>
                  <a:pt x="1055065" y="1691259"/>
                  <a:pt x="1049807" y="1694764"/>
                </a:cubicBezTo>
                <a:cubicBezTo>
                  <a:pt x="1037539" y="1696517"/>
                  <a:pt x="1025271" y="1696517"/>
                  <a:pt x="1013002" y="1700022"/>
                </a:cubicBezTo>
                <a:cubicBezTo>
                  <a:pt x="1014755" y="1701775"/>
                  <a:pt x="1016508" y="1701775"/>
                  <a:pt x="1014755" y="1701775"/>
                </a:cubicBezTo>
                <a:cubicBezTo>
                  <a:pt x="1005992" y="1701775"/>
                  <a:pt x="1018260" y="1698270"/>
                  <a:pt x="1011250" y="1696517"/>
                </a:cubicBezTo>
                <a:cubicBezTo>
                  <a:pt x="1005992" y="1700022"/>
                  <a:pt x="998982" y="1696517"/>
                  <a:pt x="993724" y="1698270"/>
                </a:cubicBezTo>
                <a:cubicBezTo>
                  <a:pt x="995476" y="1700022"/>
                  <a:pt x="1005992" y="1698270"/>
                  <a:pt x="1000734" y="1703527"/>
                </a:cubicBezTo>
                <a:cubicBezTo>
                  <a:pt x="993724" y="1701775"/>
                  <a:pt x="993724" y="1701775"/>
                  <a:pt x="990219" y="1700022"/>
                </a:cubicBezTo>
                <a:lnTo>
                  <a:pt x="979703" y="1705280"/>
                </a:lnTo>
                <a:cubicBezTo>
                  <a:pt x="971816" y="1703966"/>
                  <a:pt x="964915" y="1705609"/>
                  <a:pt x="958261" y="1705773"/>
                </a:cubicBezTo>
                <a:lnTo>
                  <a:pt x="955914" y="1705598"/>
                </a:lnTo>
                <a:lnTo>
                  <a:pt x="956919" y="1705280"/>
                </a:lnTo>
                <a:cubicBezTo>
                  <a:pt x="958672" y="1705280"/>
                  <a:pt x="955167" y="1703527"/>
                  <a:pt x="955167" y="1703527"/>
                </a:cubicBezTo>
                <a:cubicBezTo>
                  <a:pt x="949909" y="1705280"/>
                  <a:pt x="934135" y="1708785"/>
                  <a:pt x="923620" y="1708785"/>
                </a:cubicBezTo>
                <a:cubicBezTo>
                  <a:pt x="918362" y="1707033"/>
                  <a:pt x="925372" y="1705280"/>
                  <a:pt x="918362" y="1705280"/>
                </a:cubicBezTo>
                <a:cubicBezTo>
                  <a:pt x="911352" y="1705280"/>
                  <a:pt x="909599" y="1705280"/>
                  <a:pt x="904341" y="1707033"/>
                </a:cubicBezTo>
                <a:cubicBezTo>
                  <a:pt x="897331" y="1705280"/>
                  <a:pt x="902589" y="1705280"/>
                  <a:pt x="902589" y="1703527"/>
                </a:cubicBezTo>
                <a:cubicBezTo>
                  <a:pt x="897331" y="1703527"/>
                  <a:pt x="890320" y="1703527"/>
                  <a:pt x="885063" y="1705280"/>
                </a:cubicBezTo>
                <a:cubicBezTo>
                  <a:pt x="892073" y="1701775"/>
                  <a:pt x="886815" y="1703527"/>
                  <a:pt x="881557" y="1701775"/>
                </a:cubicBezTo>
                <a:cubicBezTo>
                  <a:pt x="897331" y="1701775"/>
                  <a:pt x="913104" y="1701775"/>
                  <a:pt x="928878" y="1701775"/>
                </a:cubicBezTo>
                <a:cubicBezTo>
                  <a:pt x="925372" y="1700022"/>
                  <a:pt x="934135" y="1698270"/>
                  <a:pt x="932383" y="1698270"/>
                </a:cubicBezTo>
                <a:cubicBezTo>
                  <a:pt x="911352" y="1700022"/>
                  <a:pt x="878052" y="1694764"/>
                  <a:pt x="867537" y="1701775"/>
                </a:cubicBezTo>
                <a:cubicBezTo>
                  <a:pt x="858774" y="1701775"/>
                  <a:pt x="867537" y="1700022"/>
                  <a:pt x="860526" y="1698270"/>
                </a:cubicBezTo>
                <a:cubicBezTo>
                  <a:pt x="855268" y="1700022"/>
                  <a:pt x="848258" y="1698270"/>
                  <a:pt x="843000" y="1698270"/>
                </a:cubicBezTo>
                <a:cubicBezTo>
                  <a:pt x="841248" y="1701775"/>
                  <a:pt x="834237" y="1700022"/>
                  <a:pt x="835990" y="1701775"/>
                </a:cubicBezTo>
                <a:cubicBezTo>
                  <a:pt x="841248" y="1701775"/>
                  <a:pt x="844753" y="1703527"/>
                  <a:pt x="851763" y="1701775"/>
                </a:cubicBezTo>
                <a:cubicBezTo>
                  <a:pt x="850011" y="1701775"/>
                  <a:pt x="846506" y="1700022"/>
                  <a:pt x="848258" y="1700022"/>
                </a:cubicBezTo>
                <a:cubicBezTo>
                  <a:pt x="851763" y="1701775"/>
                  <a:pt x="857021" y="1700022"/>
                  <a:pt x="860526" y="1701775"/>
                </a:cubicBezTo>
                <a:cubicBezTo>
                  <a:pt x="855268" y="1703527"/>
                  <a:pt x="862279" y="1705280"/>
                  <a:pt x="857021" y="1707033"/>
                </a:cubicBezTo>
                <a:cubicBezTo>
                  <a:pt x="848258" y="1707033"/>
                  <a:pt x="857021" y="1705280"/>
                  <a:pt x="850011" y="1703527"/>
                </a:cubicBezTo>
                <a:cubicBezTo>
                  <a:pt x="841248" y="1707033"/>
                  <a:pt x="827227" y="1700022"/>
                  <a:pt x="827227" y="1705280"/>
                </a:cubicBezTo>
                <a:cubicBezTo>
                  <a:pt x="823722" y="1705280"/>
                  <a:pt x="821969" y="1705280"/>
                  <a:pt x="818464" y="1705280"/>
                </a:cubicBezTo>
                <a:cubicBezTo>
                  <a:pt x="813206" y="1703527"/>
                  <a:pt x="816711" y="1701775"/>
                  <a:pt x="811453" y="1701775"/>
                </a:cubicBezTo>
                <a:cubicBezTo>
                  <a:pt x="807948" y="1703527"/>
                  <a:pt x="811453" y="1703527"/>
                  <a:pt x="809701" y="1703527"/>
                </a:cubicBezTo>
                <a:cubicBezTo>
                  <a:pt x="802691" y="1703527"/>
                  <a:pt x="795680" y="1703527"/>
                  <a:pt x="788670" y="1701775"/>
                </a:cubicBezTo>
                <a:cubicBezTo>
                  <a:pt x="793928" y="1703527"/>
                  <a:pt x="779907" y="1701775"/>
                  <a:pt x="785164" y="1703527"/>
                </a:cubicBezTo>
                <a:cubicBezTo>
                  <a:pt x="792175" y="1701775"/>
                  <a:pt x="799185" y="1705280"/>
                  <a:pt x="804443" y="1707033"/>
                </a:cubicBezTo>
                <a:cubicBezTo>
                  <a:pt x="793928" y="1705280"/>
                  <a:pt x="790422" y="1705280"/>
                  <a:pt x="781659" y="1705280"/>
                </a:cubicBezTo>
                <a:cubicBezTo>
                  <a:pt x="781659" y="1705280"/>
                  <a:pt x="786917" y="1703527"/>
                  <a:pt x="781659" y="1701775"/>
                </a:cubicBezTo>
                <a:cubicBezTo>
                  <a:pt x="779907" y="1703527"/>
                  <a:pt x="778154" y="1701775"/>
                  <a:pt x="774649" y="1703527"/>
                </a:cubicBezTo>
                <a:cubicBezTo>
                  <a:pt x="776401" y="1703527"/>
                  <a:pt x="772896" y="1705280"/>
                  <a:pt x="774649" y="1707033"/>
                </a:cubicBezTo>
                <a:cubicBezTo>
                  <a:pt x="781659" y="1707033"/>
                  <a:pt x="786917" y="1708785"/>
                  <a:pt x="795680" y="1707033"/>
                </a:cubicBezTo>
                <a:cubicBezTo>
                  <a:pt x="800938" y="1708785"/>
                  <a:pt x="799185" y="1710538"/>
                  <a:pt x="802691" y="1710538"/>
                </a:cubicBezTo>
                <a:cubicBezTo>
                  <a:pt x="816711" y="1710538"/>
                  <a:pt x="821969" y="1707033"/>
                  <a:pt x="834237" y="1712290"/>
                </a:cubicBezTo>
                <a:cubicBezTo>
                  <a:pt x="835990" y="1714043"/>
                  <a:pt x="823722" y="1712290"/>
                  <a:pt x="830732" y="1714043"/>
                </a:cubicBezTo>
                <a:cubicBezTo>
                  <a:pt x="835990" y="1712290"/>
                  <a:pt x="837743" y="1712290"/>
                  <a:pt x="846506" y="1712290"/>
                </a:cubicBezTo>
                <a:cubicBezTo>
                  <a:pt x="848258" y="1714043"/>
                  <a:pt x="830732" y="1714043"/>
                  <a:pt x="839495" y="1715796"/>
                </a:cubicBezTo>
                <a:cubicBezTo>
                  <a:pt x="843000" y="1714043"/>
                  <a:pt x="850011" y="1715796"/>
                  <a:pt x="851763" y="1712290"/>
                </a:cubicBezTo>
                <a:cubicBezTo>
                  <a:pt x="864032" y="1714043"/>
                  <a:pt x="843000" y="1714043"/>
                  <a:pt x="851763" y="1715796"/>
                </a:cubicBezTo>
                <a:cubicBezTo>
                  <a:pt x="858774" y="1714043"/>
                  <a:pt x="865784" y="1715796"/>
                  <a:pt x="862279" y="1714043"/>
                </a:cubicBezTo>
                <a:cubicBezTo>
                  <a:pt x="869289" y="1715796"/>
                  <a:pt x="878052" y="1715796"/>
                  <a:pt x="878052" y="1714043"/>
                </a:cubicBezTo>
                <a:cubicBezTo>
                  <a:pt x="879805" y="1714043"/>
                  <a:pt x="881557" y="1714043"/>
                  <a:pt x="885063" y="1714043"/>
                </a:cubicBezTo>
                <a:cubicBezTo>
                  <a:pt x="888568" y="1714043"/>
                  <a:pt x="883310" y="1717548"/>
                  <a:pt x="892073" y="1715796"/>
                </a:cubicBezTo>
                <a:cubicBezTo>
                  <a:pt x="895578" y="1715796"/>
                  <a:pt x="893826" y="1714043"/>
                  <a:pt x="895578" y="1712290"/>
                </a:cubicBezTo>
                <a:cubicBezTo>
                  <a:pt x="900836" y="1712290"/>
                  <a:pt x="914857" y="1712290"/>
                  <a:pt x="913104" y="1714043"/>
                </a:cubicBezTo>
                <a:cubicBezTo>
                  <a:pt x="909599" y="1712290"/>
                  <a:pt x="904341" y="1714043"/>
                  <a:pt x="899083" y="1714043"/>
                </a:cubicBezTo>
                <a:cubicBezTo>
                  <a:pt x="911352" y="1715796"/>
                  <a:pt x="930630" y="1712290"/>
                  <a:pt x="928878" y="1717548"/>
                </a:cubicBezTo>
                <a:cubicBezTo>
                  <a:pt x="937641" y="1715796"/>
                  <a:pt x="944651" y="1717548"/>
                  <a:pt x="951661" y="1715796"/>
                </a:cubicBezTo>
                <a:cubicBezTo>
                  <a:pt x="946404" y="1715796"/>
                  <a:pt x="939393" y="1712290"/>
                  <a:pt x="934135" y="1715796"/>
                </a:cubicBezTo>
                <a:lnTo>
                  <a:pt x="927125" y="1714043"/>
                </a:lnTo>
                <a:cubicBezTo>
                  <a:pt x="930630" y="1714043"/>
                  <a:pt x="932383" y="1712290"/>
                  <a:pt x="934135" y="1712290"/>
                </a:cubicBezTo>
                <a:cubicBezTo>
                  <a:pt x="939393" y="1712290"/>
                  <a:pt x="948156" y="1712290"/>
                  <a:pt x="956919" y="1714043"/>
                </a:cubicBezTo>
                <a:cubicBezTo>
                  <a:pt x="956919" y="1714043"/>
                  <a:pt x="951661" y="1715796"/>
                  <a:pt x="956919" y="1717548"/>
                </a:cubicBezTo>
                <a:cubicBezTo>
                  <a:pt x="965682" y="1714043"/>
                  <a:pt x="979703" y="1714043"/>
                  <a:pt x="983208" y="1714043"/>
                </a:cubicBezTo>
                <a:cubicBezTo>
                  <a:pt x="986713" y="1712290"/>
                  <a:pt x="997229" y="1710538"/>
                  <a:pt x="993724" y="1708785"/>
                </a:cubicBezTo>
                <a:cubicBezTo>
                  <a:pt x="995476" y="1708785"/>
                  <a:pt x="997229" y="1708785"/>
                  <a:pt x="998982" y="1707033"/>
                </a:cubicBezTo>
                <a:cubicBezTo>
                  <a:pt x="998982" y="1710538"/>
                  <a:pt x="1007745" y="1708785"/>
                  <a:pt x="1004239" y="1712290"/>
                </a:cubicBezTo>
                <a:cubicBezTo>
                  <a:pt x="1009497" y="1710538"/>
                  <a:pt x="1011250" y="1707033"/>
                  <a:pt x="1011250" y="1707033"/>
                </a:cubicBezTo>
                <a:cubicBezTo>
                  <a:pt x="1020013" y="1707033"/>
                  <a:pt x="1042797" y="1700022"/>
                  <a:pt x="1032281" y="1705280"/>
                </a:cubicBezTo>
                <a:cubicBezTo>
                  <a:pt x="1035786" y="1705280"/>
                  <a:pt x="1046302" y="1701775"/>
                  <a:pt x="1044549" y="1705280"/>
                </a:cubicBezTo>
                <a:cubicBezTo>
                  <a:pt x="1041044" y="1707033"/>
                  <a:pt x="1037539" y="1705280"/>
                  <a:pt x="1034034" y="1707033"/>
                </a:cubicBezTo>
                <a:cubicBezTo>
                  <a:pt x="1039291" y="1710538"/>
                  <a:pt x="1046302" y="1705280"/>
                  <a:pt x="1051560" y="1705280"/>
                </a:cubicBezTo>
                <a:lnTo>
                  <a:pt x="1048055" y="1707033"/>
                </a:lnTo>
                <a:cubicBezTo>
                  <a:pt x="1049807" y="1707033"/>
                  <a:pt x="1049807" y="1708785"/>
                  <a:pt x="1046302" y="1708785"/>
                </a:cubicBezTo>
                <a:cubicBezTo>
                  <a:pt x="1044549" y="1708785"/>
                  <a:pt x="1041044" y="1708785"/>
                  <a:pt x="1039291" y="1708785"/>
                </a:cubicBezTo>
                <a:cubicBezTo>
                  <a:pt x="1037539" y="1710538"/>
                  <a:pt x="1034034" y="1710538"/>
                  <a:pt x="1035786" y="1712290"/>
                </a:cubicBezTo>
                <a:cubicBezTo>
                  <a:pt x="1044549" y="1710538"/>
                  <a:pt x="1055065" y="1708785"/>
                  <a:pt x="1058570" y="1705280"/>
                </a:cubicBezTo>
                <a:cubicBezTo>
                  <a:pt x="1069086" y="1703527"/>
                  <a:pt x="1081354" y="1701775"/>
                  <a:pt x="1091870" y="1698270"/>
                </a:cubicBezTo>
                <a:cubicBezTo>
                  <a:pt x="1088364" y="1696517"/>
                  <a:pt x="1088364" y="1694764"/>
                  <a:pt x="1091870" y="1693012"/>
                </a:cubicBezTo>
                <a:cubicBezTo>
                  <a:pt x="1093622" y="1696517"/>
                  <a:pt x="1095375" y="1691259"/>
                  <a:pt x="1105890" y="1691259"/>
                </a:cubicBezTo>
                <a:cubicBezTo>
                  <a:pt x="1104138" y="1693012"/>
                  <a:pt x="1091870" y="1696517"/>
                  <a:pt x="1097127" y="1698270"/>
                </a:cubicBezTo>
                <a:cubicBezTo>
                  <a:pt x="1109396" y="1694764"/>
                  <a:pt x="1121664" y="1693012"/>
                  <a:pt x="1133932" y="1686001"/>
                </a:cubicBezTo>
                <a:cubicBezTo>
                  <a:pt x="1146200" y="1686001"/>
                  <a:pt x="1165479" y="1677238"/>
                  <a:pt x="1175994" y="1677238"/>
                </a:cubicBezTo>
                <a:cubicBezTo>
                  <a:pt x="1174242" y="1678991"/>
                  <a:pt x="1168984" y="1680744"/>
                  <a:pt x="1170737" y="1680744"/>
                </a:cubicBezTo>
                <a:cubicBezTo>
                  <a:pt x="1179500" y="1678991"/>
                  <a:pt x="1170737" y="1686001"/>
                  <a:pt x="1179500" y="1680744"/>
                </a:cubicBezTo>
                <a:cubicBezTo>
                  <a:pt x="1181252" y="1678991"/>
                  <a:pt x="1177747" y="1678991"/>
                  <a:pt x="1179500" y="1677238"/>
                </a:cubicBezTo>
                <a:cubicBezTo>
                  <a:pt x="1186510" y="1671981"/>
                  <a:pt x="1197025" y="1670228"/>
                  <a:pt x="1205788" y="1666723"/>
                </a:cubicBezTo>
                <a:cubicBezTo>
                  <a:pt x="1200531" y="1666723"/>
                  <a:pt x="1195273" y="1666723"/>
                  <a:pt x="1198778" y="1664970"/>
                </a:cubicBezTo>
                <a:cubicBezTo>
                  <a:pt x="1204036" y="1661465"/>
                  <a:pt x="1209294" y="1661465"/>
                  <a:pt x="1214551" y="1657960"/>
                </a:cubicBezTo>
                <a:cubicBezTo>
                  <a:pt x="1212799" y="1659712"/>
                  <a:pt x="1213675" y="1659712"/>
                  <a:pt x="1214771" y="1659712"/>
                </a:cubicBezTo>
                <a:lnTo>
                  <a:pt x="1216166" y="1661307"/>
                </a:lnTo>
                <a:lnTo>
                  <a:pt x="1214727" y="1661815"/>
                </a:lnTo>
                <a:lnTo>
                  <a:pt x="1206703" y="1663599"/>
                </a:lnTo>
                <a:lnTo>
                  <a:pt x="1207103" y="1662998"/>
                </a:lnTo>
                <a:cubicBezTo>
                  <a:pt x="1206227" y="1663218"/>
                  <a:pt x="1204036" y="1664094"/>
                  <a:pt x="1200531" y="1664970"/>
                </a:cubicBezTo>
                <a:lnTo>
                  <a:pt x="1206703" y="1663599"/>
                </a:lnTo>
                <a:lnTo>
                  <a:pt x="1205788" y="1664970"/>
                </a:lnTo>
                <a:lnTo>
                  <a:pt x="1214727" y="1661815"/>
                </a:lnTo>
                <a:lnTo>
                  <a:pt x="1216304" y="1661465"/>
                </a:lnTo>
                <a:lnTo>
                  <a:pt x="1216166" y="1661307"/>
                </a:lnTo>
                <a:lnTo>
                  <a:pt x="1235583" y="1654455"/>
                </a:lnTo>
                <a:cubicBezTo>
                  <a:pt x="1232954" y="1656207"/>
                  <a:pt x="1232954" y="1657522"/>
                  <a:pt x="1234268" y="1657960"/>
                </a:cubicBezTo>
                <a:lnTo>
                  <a:pt x="1235616" y="1657933"/>
                </a:lnTo>
                <a:lnTo>
                  <a:pt x="1239964" y="1654455"/>
                </a:lnTo>
                <a:cubicBezTo>
                  <a:pt x="1241717" y="1653578"/>
                  <a:pt x="1243469" y="1652702"/>
                  <a:pt x="1244346" y="1650949"/>
                </a:cubicBezTo>
                <a:cubicBezTo>
                  <a:pt x="1260119" y="1643939"/>
                  <a:pt x="1279398" y="1636929"/>
                  <a:pt x="1288161" y="1629918"/>
                </a:cubicBezTo>
                <a:cubicBezTo>
                  <a:pt x="1293419" y="1628166"/>
                  <a:pt x="1289913" y="1631671"/>
                  <a:pt x="1296924" y="1628166"/>
                </a:cubicBezTo>
                <a:cubicBezTo>
                  <a:pt x="1296924" y="1628166"/>
                  <a:pt x="1298676" y="1626413"/>
                  <a:pt x="1300429" y="1626413"/>
                </a:cubicBezTo>
                <a:cubicBezTo>
                  <a:pt x="1303934" y="1622908"/>
                  <a:pt x="1300429" y="1622908"/>
                  <a:pt x="1305687" y="1621155"/>
                </a:cubicBezTo>
                <a:cubicBezTo>
                  <a:pt x="1309192" y="1621155"/>
                  <a:pt x="1317955" y="1617650"/>
                  <a:pt x="1324965" y="1612392"/>
                </a:cubicBezTo>
                <a:lnTo>
                  <a:pt x="1337485" y="1603629"/>
                </a:lnTo>
                <a:lnTo>
                  <a:pt x="1342820" y="1600234"/>
                </a:lnTo>
                <a:lnTo>
                  <a:pt x="1343806" y="1600562"/>
                </a:lnTo>
                <a:cubicBezTo>
                  <a:pt x="1342491" y="1601877"/>
                  <a:pt x="1340739" y="1603629"/>
                  <a:pt x="1342491" y="1603629"/>
                </a:cubicBezTo>
                <a:cubicBezTo>
                  <a:pt x="1344244" y="1600124"/>
                  <a:pt x="1347749" y="1600124"/>
                  <a:pt x="1351254" y="1600124"/>
                </a:cubicBezTo>
                <a:cubicBezTo>
                  <a:pt x="1353007" y="1596619"/>
                  <a:pt x="1356512" y="1594866"/>
                  <a:pt x="1360017" y="1594866"/>
                </a:cubicBezTo>
                <a:cubicBezTo>
                  <a:pt x="1361770" y="1593114"/>
                  <a:pt x="1360017" y="1593114"/>
                  <a:pt x="1361770" y="1589608"/>
                </a:cubicBezTo>
                <a:cubicBezTo>
                  <a:pt x="1367028" y="1589608"/>
                  <a:pt x="1370533" y="1586103"/>
                  <a:pt x="1374038" y="1584351"/>
                </a:cubicBezTo>
                <a:cubicBezTo>
                  <a:pt x="1372286" y="1586103"/>
                  <a:pt x="1372286" y="1587856"/>
                  <a:pt x="1374038" y="1587856"/>
                </a:cubicBezTo>
                <a:cubicBezTo>
                  <a:pt x="1375791" y="1586103"/>
                  <a:pt x="1379296" y="1582598"/>
                  <a:pt x="1381049" y="1580845"/>
                </a:cubicBezTo>
                <a:cubicBezTo>
                  <a:pt x="1379296" y="1582598"/>
                  <a:pt x="1377543" y="1584351"/>
                  <a:pt x="1374038" y="1584351"/>
                </a:cubicBezTo>
                <a:cubicBezTo>
                  <a:pt x="1379296" y="1580845"/>
                  <a:pt x="1384554" y="1577340"/>
                  <a:pt x="1386306" y="1573835"/>
                </a:cubicBezTo>
                <a:cubicBezTo>
                  <a:pt x="1382801" y="1580845"/>
                  <a:pt x="1396822" y="1568577"/>
                  <a:pt x="1398575" y="1570330"/>
                </a:cubicBezTo>
                <a:cubicBezTo>
                  <a:pt x="1410843" y="1558062"/>
                  <a:pt x="1426616" y="1549299"/>
                  <a:pt x="1440637" y="1540536"/>
                </a:cubicBezTo>
                <a:cubicBezTo>
                  <a:pt x="1444142" y="1535278"/>
                  <a:pt x="1444142" y="1537030"/>
                  <a:pt x="1447647" y="1535278"/>
                </a:cubicBezTo>
                <a:cubicBezTo>
                  <a:pt x="1454658" y="1528267"/>
                  <a:pt x="1468679" y="1514247"/>
                  <a:pt x="1475689" y="1514247"/>
                </a:cubicBezTo>
                <a:cubicBezTo>
                  <a:pt x="1479194" y="1505484"/>
                  <a:pt x="1493215" y="1498473"/>
                  <a:pt x="1496720" y="1496721"/>
                </a:cubicBezTo>
                <a:cubicBezTo>
                  <a:pt x="1494967" y="1498473"/>
                  <a:pt x="1487957" y="1505484"/>
                  <a:pt x="1491462" y="1503731"/>
                </a:cubicBezTo>
                <a:cubicBezTo>
                  <a:pt x="1494967" y="1500226"/>
                  <a:pt x="1498473" y="1496721"/>
                  <a:pt x="1501978" y="1493215"/>
                </a:cubicBezTo>
                <a:cubicBezTo>
                  <a:pt x="1500225" y="1494968"/>
                  <a:pt x="1498473" y="1494968"/>
                  <a:pt x="1500225" y="1491463"/>
                </a:cubicBezTo>
                <a:cubicBezTo>
                  <a:pt x="1507236" y="1487958"/>
                  <a:pt x="1510741" y="1480947"/>
                  <a:pt x="1515999" y="1475689"/>
                </a:cubicBezTo>
                <a:cubicBezTo>
                  <a:pt x="1505483" y="1491463"/>
                  <a:pt x="1507236" y="1494968"/>
                  <a:pt x="1496720" y="1500226"/>
                </a:cubicBezTo>
                <a:cubicBezTo>
                  <a:pt x="1491462" y="1508989"/>
                  <a:pt x="1484452" y="1514247"/>
                  <a:pt x="1477442" y="1521257"/>
                </a:cubicBezTo>
                <a:cubicBezTo>
                  <a:pt x="1472184" y="1524762"/>
                  <a:pt x="1473936" y="1519504"/>
                  <a:pt x="1468679" y="1524762"/>
                </a:cubicBezTo>
                <a:cubicBezTo>
                  <a:pt x="1468679" y="1523010"/>
                  <a:pt x="1475689" y="1517752"/>
                  <a:pt x="1472184" y="1519504"/>
                </a:cubicBezTo>
                <a:cubicBezTo>
                  <a:pt x="1461668" y="1530020"/>
                  <a:pt x="1445895" y="1542288"/>
                  <a:pt x="1442390" y="1549299"/>
                </a:cubicBezTo>
                <a:cubicBezTo>
                  <a:pt x="1435379" y="1552804"/>
                  <a:pt x="1442390" y="1545793"/>
                  <a:pt x="1435379" y="1549299"/>
                </a:cubicBezTo>
                <a:lnTo>
                  <a:pt x="1434795" y="1549766"/>
                </a:lnTo>
                <a:lnTo>
                  <a:pt x="1438884" y="1544041"/>
                </a:lnTo>
                <a:cubicBezTo>
                  <a:pt x="1430121" y="1549299"/>
                  <a:pt x="1423111" y="1556309"/>
                  <a:pt x="1414348" y="1559814"/>
                </a:cubicBezTo>
                <a:lnTo>
                  <a:pt x="1410843" y="1565072"/>
                </a:lnTo>
                <a:cubicBezTo>
                  <a:pt x="1412157" y="1565072"/>
                  <a:pt x="1416429" y="1561129"/>
                  <a:pt x="1417744" y="1561375"/>
                </a:cubicBezTo>
                <a:lnTo>
                  <a:pt x="1417814" y="1562617"/>
                </a:lnTo>
                <a:lnTo>
                  <a:pt x="1419606" y="1561348"/>
                </a:lnTo>
                <a:cubicBezTo>
                  <a:pt x="1421358" y="1559814"/>
                  <a:pt x="1423111" y="1558062"/>
                  <a:pt x="1424863" y="1556309"/>
                </a:cubicBezTo>
                <a:lnTo>
                  <a:pt x="1433433" y="1550855"/>
                </a:lnTo>
                <a:lnTo>
                  <a:pt x="1419359" y="1562114"/>
                </a:lnTo>
                <a:lnTo>
                  <a:pt x="1417836" y="1563014"/>
                </a:lnTo>
                <a:lnTo>
                  <a:pt x="1417853" y="1563319"/>
                </a:lnTo>
                <a:lnTo>
                  <a:pt x="1416477" y="1563815"/>
                </a:lnTo>
                <a:lnTo>
                  <a:pt x="1414931" y="1564728"/>
                </a:lnTo>
                <a:lnTo>
                  <a:pt x="1413472" y="1566167"/>
                </a:lnTo>
                <a:cubicBezTo>
                  <a:pt x="1412157" y="1567701"/>
                  <a:pt x="1410843" y="1569454"/>
                  <a:pt x="1409090" y="1570330"/>
                </a:cubicBezTo>
                <a:cubicBezTo>
                  <a:pt x="1398575" y="1575588"/>
                  <a:pt x="1398575" y="1582598"/>
                  <a:pt x="1388059" y="1587856"/>
                </a:cubicBezTo>
                <a:cubicBezTo>
                  <a:pt x="1388059" y="1586103"/>
                  <a:pt x="1396822" y="1580845"/>
                  <a:pt x="1393317" y="1580845"/>
                </a:cubicBezTo>
                <a:cubicBezTo>
                  <a:pt x="1384554" y="1587856"/>
                  <a:pt x="1375791" y="1593114"/>
                  <a:pt x="1368780" y="1598371"/>
                </a:cubicBezTo>
                <a:cubicBezTo>
                  <a:pt x="1361770" y="1601877"/>
                  <a:pt x="1365275" y="1598371"/>
                  <a:pt x="1361770" y="1600124"/>
                </a:cubicBezTo>
                <a:cubicBezTo>
                  <a:pt x="1358265" y="1603629"/>
                  <a:pt x="1353007" y="1607134"/>
                  <a:pt x="1349502" y="1610640"/>
                </a:cubicBezTo>
                <a:cubicBezTo>
                  <a:pt x="1345996" y="1610640"/>
                  <a:pt x="1354759" y="1601877"/>
                  <a:pt x="1354759" y="1600124"/>
                </a:cubicBezTo>
                <a:cubicBezTo>
                  <a:pt x="1351254" y="1601877"/>
                  <a:pt x="1347749" y="1605382"/>
                  <a:pt x="1344244" y="1607134"/>
                </a:cubicBezTo>
                <a:cubicBezTo>
                  <a:pt x="1347749" y="1607134"/>
                  <a:pt x="1337234" y="1612392"/>
                  <a:pt x="1335481" y="1614145"/>
                </a:cubicBezTo>
                <a:cubicBezTo>
                  <a:pt x="1337234" y="1615897"/>
                  <a:pt x="1330223" y="1619403"/>
                  <a:pt x="1330223" y="1619403"/>
                </a:cubicBezTo>
                <a:cubicBezTo>
                  <a:pt x="1331976" y="1619403"/>
                  <a:pt x="1331976" y="1619403"/>
                  <a:pt x="1330223" y="1621155"/>
                </a:cubicBezTo>
                <a:cubicBezTo>
                  <a:pt x="1323213" y="1624660"/>
                  <a:pt x="1331976" y="1615897"/>
                  <a:pt x="1326718" y="1619403"/>
                </a:cubicBezTo>
                <a:cubicBezTo>
                  <a:pt x="1316202" y="1622908"/>
                  <a:pt x="1314450" y="1631671"/>
                  <a:pt x="1307439" y="1633423"/>
                </a:cubicBezTo>
                <a:cubicBezTo>
                  <a:pt x="1310945" y="1629918"/>
                  <a:pt x="1310945" y="1628166"/>
                  <a:pt x="1309192" y="1629918"/>
                </a:cubicBezTo>
                <a:cubicBezTo>
                  <a:pt x="1303058" y="1631671"/>
                  <a:pt x="1298676" y="1635176"/>
                  <a:pt x="1295390" y="1638462"/>
                </a:cubicBezTo>
                <a:lnTo>
                  <a:pt x="1289707" y="1644145"/>
                </a:lnTo>
                <a:lnTo>
                  <a:pt x="1288087" y="1644877"/>
                </a:lnTo>
                <a:lnTo>
                  <a:pt x="1287942" y="1643282"/>
                </a:lnTo>
                <a:cubicBezTo>
                  <a:pt x="1287284" y="1643063"/>
                  <a:pt x="1286408" y="1643063"/>
                  <a:pt x="1286408" y="1642186"/>
                </a:cubicBezTo>
                <a:cubicBezTo>
                  <a:pt x="1288161" y="1640434"/>
                  <a:pt x="1300429" y="1633423"/>
                  <a:pt x="1296924" y="1631671"/>
                </a:cubicBezTo>
                <a:cubicBezTo>
                  <a:pt x="1282903" y="1638681"/>
                  <a:pt x="1284655" y="1642186"/>
                  <a:pt x="1272387" y="1649197"/>
                </a:cubicBezTo>
                <a:cubicBezTo>
                  <a:pt x="1268882" y="1650949"/>
                  <a:pt x="1270635" y="1649197"/>
                  <a:pt x="1267130" y="1649197"/>
                </a:cubicBezTo>
                <a:lnTo>
                  <a:pt x="1258367" y="1657960"/>
                </a:lnTo>
                <a:cubicBezTo>
                  <a:pt x="1261872" y="1656207"/>
                  <a:pt x="1270635" y="1649197"/>
                  <a:pt x="1270635" y="1652702"/>
                </a:cubicBezTo>
                <a:cubicBezTo>
                  <a:pt x="1263624" y="1656207"/>
                  <a:pt x="1256614" y="1657960"/>
                  <a:pt x="1251356" y="1661465"/>
                </a:cubicBezTo>
                <a:lnTo>
                  <a:pt x="1288087" y="1644877"/>
                </a:lnTo>
                <a:lnTo>
                  <a:pt x="1288161" y="1645692"/>
                </a:lnTo>
                <a:lnTo>
                  <a:pt x="1289707" y="1644145"/>
                </a:lnTo>
                <a:lnTo>
                  <a:pt x="1305687" y="1636929"/>
                </a:lnTo>
                <a:cubicBezTo>
                  <a:pt x="1291666" y="1649197"/>
                  <a:pt x="1258367" y="1656207"/>
                  <a:pt x="1256614" y="1664970"/>
                </a:cubicBezTo>
                <a:cubicBezTo>
                  <a:pt x="1251356" y="1668475"/>
                  <a:pt x="1246098" y="1668475"/>
                  <a:pt x="1242593" y="1671981"/>
                </a:cubicBezTo>
                <a:cubicBezTo>
                  <a:pt x="1242593" y="1670228"/>
                  <a:pt x="1246098" y="1668475"/>
                  <a:pt x="1244346" y="1668475"/>
                </a:cubicBezTo>
                <a:cubicBezTo>
                  <a:pt x="1235583" y="1671981"/>
                  <a:pt x="1225067" y="1673733"/>
                  <a:pt x="1214551" y="1678991"/>
                </a:cubicBezTo>
                <a:cubicBezTo>
                  <a:pt x="1216304" y="1677238"/>
                  <a:pt x="1219809" y="1675486"/>
                  <a:pt x="1218057" y="1675486"/>
                </a:cubicBezTo>
                <a:cubicBezTo>
                  <a:pt x="1212799" y="1678991"/>
                  <a:pt x="1207541" y="1677238"/>
                  <a:pt x="1204036" y="1680744"/>
                </a:cubicBezTo>
                <a:cubicBezTo>
                  <a:pt x="1207541" y="1680744"/>
                  <a:pt x="1211046" y="1678991"/>
                  <a:pt x="1214551" y="1678991"/>
                </a:cubicBezTo>
                <a:cubicBezTo>
                  <a:pt x="1204036" y="1684249"/>
                  <a:pt x="1198778" y="1686001"/>
                  <a:pt x="1191768" y="1693012"/>
                </a:cubicBezTo>
                <a:cubicBezTo>
                  <a:pt x="1183005" y="1694764"/>
                  <a:pt x="1188263" y="1696517"/>
                  <a:pt x="1172489" y="1698270"/>
                </a:cubicBezTo>
                <a:cubicBezTo>
                  <a:pt x="1163726" y="1705280"/>
                  <a:pt x="1139190" y="1710538"/>
                  <a:pt x="1125169" y="1714043"/>
                </a:cubicBezTo>
                <a:cubicBezTo>
                  <a:pt x="1126921" y="1712290"/>
                  <a:pt x="1130427" y="1712290"/>
                  <a:pt x="1128674" y="1710538"/>
                </a:cubicBezTo>
                <a:cubicBezTo>
                  <a:pt x="1126921" y="1712290"/>
                  <a:pt x="1125169" y="1712290"/>
                  <a:pt x="1123416" y="1712290"/>
                </a:cubicBezTo>
                <a:cubicBezTo>
                  <a:pt x="1125169" y="1714043"/>
                  <a:pt x="1118159" y="1717548"/>
                  <a:pt x="1109396" y="1717548"/>
                </a:cubicBezTo>
                <a:cubicBezTo>
                  <a:pt x="1107643" y="1717548"/>
                  <a:pt x="1111148" y="1715796"/>
                  <a:pt x="1109396" y="1715796"/>
                </a:cubicBezTo>
                <a:cubicBezTo>
                  <a:pt x="1105890" y="1717548"/>
                  <a:pt x="1109396" y="1717548"/>
                  <a:pt x="1104138" y="1719301"/>
                </a:cubicBezTo>
                <a:cubicBezTo>
                  <a:pt x="1100633" y="1719301"/>
                  <a:pt x="1102385" y="1717548"/>
                  <a:pt x="1102385" y="1717548"/>
                </a:cubicBezTo>
                <a:cubicBezTo>
                  <a:pt x="1098880" y="1719301"/>
                  <a:pt x="1100633" y="1719301"/>
                  <a:pt x="1097127" y="1721053"/>
                </a:cubicBezTo>
                <a:cubicBezTo>
                  <a:pt x="1086612" y="1724559"/>
                  <a:pt x="1069086" y="1724559"/>
                  <a:pt x="1063828" y="1728064"/>
                </a:cubicBezTo>
                <a:cubicBezTo>
                  <a:pt x="1056817" y="1729816"/>
                  <a:pt x="1070838" y="1724559"/>
                  <a:pt x="1063828" y="1724559"/>
                </a:cubicBezTo>
                <a:cubicBezTo>
                  <a:pt x="1048055" y="1733322"/>
                  <a:pt x="1030528" y="1733322"/>
                  <a:pt x="1020013" y="1733322"/>
                </a:cubicBezTo>
                <a:cubicBezTo>
                  <a:pt x="1021765" y="1733322"/>
                  <a:pt x="1023518" y="1731569"/>
                  <a:pt x="1020013" y="1731569"/>
                </a:cubicBezTo>
                <a:cubicBezTo>
                  <a:pt x="1027023" y="1729816"/>
                  <a:pt x="1037539" y="1724559"/>
                  <a:pt x="1032281" y="1722806"/>
                </a:cubicBezTo>
                <a:cubicBezTo>
                  <a:pt x="1025271" y="1726311"/>
                  <a:pt x="1027023" y="1726311"/>
                  <a:pt x="1020013" y="1728064"/>
                </a:cubicBezTo>
                <a:cubicBezTo>
                  <a:pt x="1021765" y="1728064"/>
                  <a:pt x="1021765" y="1729816"/>
                  <a:pt x="1016508" y="1731569"/>
                </a:cubicBezTo>
                <a:cubicBezTo>
                  <a:pt x="1011250" y="1731569"/>
                  <a:pt x="1020013" y="1728064"/>
                  <a:pt x="1014755" y="1728064"/>
                </a:cubicBezTo>
                <a:cubicBezTo>
                  <a:pt x="1010812" y="1728064"/>
                  <a:pt x="1009826" y="1727078"/>
                  <a:pt x="1006622" y="1728064"/>
                </a:cubicBezTo>
                <a:lnTo>
                  <a:pt x="1006461" y="1728132"/>
                </a:lnTo>
                <a:lnTo>
                  <a:pt x="1009771" y="1728611"/>
                </a:lnTo>
                <a:cubicBezTo>
                  <a:pt x="1011250" y="1729597"/>
                  <a:pt x="1007306" y="1731569"/>
                  <a:pt x="1011250" y="1731569"/>
                </a:cubicBezTo>
                <a:cubicBezTo>
                  <a:pt x="1007745" y="1733322"/>
                  <a:pt x="1005992" y="1733322"/>
                  <a:pt x="1004239" y="1735074"/>
                </a:cubicBezTo>
                <a:cubicBezTo>
                  <a:pt x="1004239" y="1733322"/>
                  <a:pt x="993724" y="1735074"/>
                  <a:pt x="998982" y="1733322"/>
                </a:cubicBezTo>
                <a:cubicBezTo>
                  <a:pt x="1007745" y="1733322"/>
                  <a:pt x="1004239" y="1731569"/>
                  <a:pt x="1000734" y="1731569"/>
                </a:cubicBezTo>
                <a:lnTo>
                  <a:pt x="1004893" y="1728797"/>
                </a:lnTo>
                <a:lnTo>
                  <a:pt x="1002487" y="1729816"/>
                </a:lnTo>
                <a:cubicBezTo>
                  <a:pt x="990219" y="1736827"/>
                  <a:pt x="965682" y="1736827"/>
                  <a:pt x="949909" y="1740332"/>
                </a:cubicBezTo>
                <a:cubicBezTo>
                  <a:pt x="955167" y="1740332"/>
                  <a:pt x="958672" y="1738579"/>
                  <a:pt x="955167" y="1736827"/>
                </a:cubicBezTo>
                <a:cubicBezTo>
                  <a:pt x="946404" y="1738579"/>
                  <a:pt x="942898" y="1736827"/>
                  <a:pt x="939393" y="1740332"/>
                </a:cubicBezTo>
                <a:cubicBezTo>
                  <a:pt x="928878" y="1738579"/>
                  <a:pt x="935888" y="1743837"/>
                  <a:pt x="927125" y="1742085"/>
                </a:cubicBezTo>
                <a:cubicBezTo>
                  <a:pt x="932383" y="1740332"/>
                  <a:pt x="930630" y="1738579"/>
                  <a:pt x="932383" y="1738579"/>
                </a:cubicBezTo>
                <a:cubicBezTo>
                  <a:pt x="930630" y="1736827"/>
                  <a:pt x="927125" y="1738579"/>
                  <a:pt x="925372" y="1738579"/>
                </a:cubicBezTo>
                <a:cubicBezTo>
                  <a:pt x="925372" y="1738579"/>
                  <a:pt x="927125" y="1740332"/>
                  <a:pt x="920115" y="1742085"/>
                </a:cubicBezTo>
                <a:cubicBezTo>
                  <a:pt x="916609" y="1738579"/>
                  <a:pt x="909599" y="1742085"/>
                  <a:pt x="909599" y="1743837"/>
                </a:cubicBezTo>
                <a:cubicBezTo>
                  <a:pt x="895578" y="1742085"/>
                  <a:pt x="879805" y="1742085"/>
                  <a:pt x="865784" y="1742085"/>
                </a:cubicBezTo>
                <a:cubicBezTo>
                  <a:pt x="851763" y="1742085"/>
                  <a:pt x="839495" y="1742085"/>
                  <a:pt x="830732" y="1738579"/>
                </a:cubicBezTo>
                <a:cubicBezTo>
                  <a:pt x="825474" y="1740332"/>
                  <a:pt x="820216" y="1738579"/>
                  <a:pt x="813206" y="1740332"/>
                </a:cubicBezTo>
                <a:cubicBezTo>
                  <a:pt x="806196" y="1735074"/>
                  <a:pt x="799185" y="1736827"/>
                  <a:pt x="793928" y="1738579"/>
                </a:cubicBezTo>
                <a:cubicBezTo>
                  <a:pt x="781659" y="1736827"/>
                  <a:pt x="778154" y="1735074"/>
                  <a:pt x="772896" y="1736827"/>
                </a:cubicBezTo>
                <a:cubicBezTo>
                  <a:pt x="764133" y="1735074"/>
                  <a:pt x="779907" y="1735074"/>
                  <a:pt x="774649" y="1733322"/>
                </a:cubicBezTo>
                <a:cubicBezTo>
                  <a:pt x="769391" y="1731569"/>
                  <a:pt x="764133" y="1733322"/>
                  <a:pt x="762381" y="1729816"/>
                </a:cubicBezTo>
                <a:cubicBezTo>
                  <a:pt x="757123" y="1731569"/>
                  <a:pt x="753618" y="1729816"/>
                  <a:pt x="748360" y="1729816"/>
                </a:cubicBezTo>
                <a:cubicBezTo>
                  <a:pt x="750112" y="1729816"/>
                  <a:pt x="753618" y="1728064"/>
                  <a:pt x="751865" y="1728064"/>
                </a:cubicBezTo>
                <a:cubicBezTo>
                  <a:pt x="720318" y="1726311"/>
                  <a:pt x="681761" y="1714043"/>
                  <a:pt x="653720" y="1710538"/>
                </a:cubicBezTo>
                <a:cubicBezTo>
                  <a:pt x="644956" y="1707033"/>
                  <a:pt x="657225" y="1708785"/>
                  <a:pt x="651967" y="1705280"/>
                </a:cubicBezTo>
                <a:cubicBezTo>
                  <a:pt x="646709" y="1705280"/>
                  <a:pt x="644956" y="1703527"/>
                  <a:pt x="639699" y="1701775"/>
                </a:cubicBezTo>
                <a:cubicBezTo>
                  <a:pt x="632688" y="1705280"/>
                  <a:pt x="613410" y="1703527"/>
                  <a:pt x="599389" y="1700022"/>
                </a:cubicBezTo>
                <a:cubicBezTo>
                  <a:pt x="608152" y="1700022"/>
                  <a:pt x="597636" y="1696517"/>
                  <a:pt x="594131" y="1694764"/>
                </a:cubicBezTo>
                <a:cubicBezTo>
                  <a:pt x="590626" y="1696517"/>
                  <a:pt x="576605" y="1689507"/>
                  <a:pt x="569595" y="1686001"/>
                </a:cubicBezTo>
                <a:cubicBezTo>
                  <a:pt x="571347" y="1686001"/>
                  <a:pt x="576605" y="1687754"/>
                  <a:pt x="574853" y="1686001"/>
                </a:cubicBezTo>
                <a:cubicBezTo>
                  <a:pt x="567842" y="1682496"/>
                  <a:pt x="562584" y="1686001"/>
                  <a:pt x="559079" y="1682496"/>
                </a:cubicBezTo>
                <a:cubicBezTo>
                  <a:pt x="562584" y="1680744"/>
                  <a:pt x="550316" y="1678991"/>
                  <a:pt x="548564" y="1677238"/>
                </a:cubicBezTo>
                <a:cubicBezTo>
                  <a:pt x="552069" y="1678991"/>
                  <a:pt x="543306" y="1673733"/>
                  <a:pt x="541553" y="1671981"/>
                </a:cubicBezTo>
                <a:cubicBezTo>
                  <a:pt x="539801" y="1671981"/>
                  <a:pt x="536295" y="1670228"/>
                  <a:pt x="532790" y="1670228"/>
                </a:cubicBezTo>
                <a:cubicBezTo>
                  <a:pt x="538048" y="1671981"/>
                  <a:pt x="543306" y="1673733"/>
                  <a:pt x="538048" y="1673733"/>
                </a:cubicBezTo>
                <a:cubicBezTo>
                  <a:pt x="534105" y="1671104"/>
                  <a:pt x="528190" y="1668475"/>
                  <a:pt x="525479" y="1668804"/>
                </a:cubicBezTo>
                <a:lnTo>
                  <a:pt x="524207" y="1670052"/>
                </a:lnTo>
                <a:lnTo>
                  <a:pt x="527532" y="1671981"/>
                </a:lnTo>
                <a:cubicBezTo>
                  <a:pt x="520522" y="1670228"/>
                  <a:pt x="525780" y="1673733"/>
                  <a:pt x="522275" y="1671981"/>
                </a:cubicBezTo>
                <a:cubicBezTo>
                  <a:pt x="517017" y="1670228"/>
                  <a:pt x="513512" y="1668475"/>
                  <a:pt x="508254" y="1666723"/>
                </a:cubicBezTo>
                <a:cubicBezTo>
                  <a:pt x="506501" y="1668475"/>
                  <a:pt x="511759" y="1670228"/>
                  <a:pt x="515264" y="1673733"/>
                </a:cubicBezTo>
                <a:cubicBezTo>
                  <a:pt x="502996" y="1666723"/>
                  <a:pt x="501243" y="1664970"/>
                  <a:pt x="497738" y="1659712"/>
                </a:cubicBezTo>
                <a:cubicBezTo>
                  <a:pt x="488975" y="1657960"/>
                  <a:pt x="483717" y="1650949"/>
                  <a:pt x="478460" y="1647444"/>
                </a:cubicBezTo>
                <a:cubicBezTo>
                  <a:pt x="478460" y="1645692"/>
                  <a:pt x="485470" y="1647444"/>
                  <a:pt x="485470" y="1645692"/>
                </a:cubicBezTo>
                <a:cubicBezTo>
                  <a:pt x="478460" y="1642186"/>
                  <a:pt x="471449" y="1636929"/>
                  <a:pt x="464439" y="1635176"/>
                </a:cubicBezTo>
                <a:cubicBezTo>
                  <a:pt x="462686" y="1635176"/>
                  <a:pt x="460934" y="1636929"/>
                  <a:pt x="455676" y="1633423"/>
                </a:cubicBezTo>
                <a:cubicBezTo>
                  <a:pt x="457428" y="1631671"/>
                  <a:pt x="464439" y="1636929"/>
                  <a:pt x="459181" y="1631671"/>
                </a:cubicBezTo>
                <a:cubicBezTo>
                  <a:pt x="455676" y="1631671"/>
                  <a:pt x="455676" y="1629918"/>
                  <a:pt x="450418" y="1626413"/>
                </a:cubicBezTo>
                <a:cubicBezTo>
                  <a:pt x="448665" y="1628166"/>
                  <a:pt x="446913" y="1628166"/>
                  <a:pt x="446913" y="1628166"/>
                </a:cubicBezTo>
                <a:cubicBezTo>
                  <a:pt x="448665" y="1629918"/>
                  <a:pt x="457428" y="1635176"/>
                  <a:pt x="452171" y="1633423"/>
                </a:cubicBezTo>
                <a:cubicBezTo>
                  <a:pt x="448665" y="1631671"/>
                  <a:pt x="446913" y="1628166"/>
                  <a:pt x="441655" y="1628166"/>
                </a:cubicBezTo>
                <a:cubicBezTo>
                  <a:pt x="441655" y="1629918"/>
                  <a:pt x="450418" y="1633423"/>
                  <a:pt x="445160" y="1631671"/>
                </a:cubicBezTo>
                <a:cubicBezTo>
                  <a:pt x="443408" y="1629918"/>
                  <a:pt x="441655" y="1629918"/>
                  <a:pt x="439902" y="1631671"/>
                </a:cubicBezTo>
                <a:cubicBezTo>
                  <a:pt x="436397" y="1626413"/>
                  <a:pt x="436397" y="1624660"/>
                  <a:pt x="438150" y="1624660"/>
                </a:cubicBezTo>
                <a:cubicBezTo>
                  <a:pt x="432892" y="1622908"/>
                  <a:pt x="431139" y="1619403"/>
                  <a:pt x="425882" y="1617650"/>
                </a:cubicBezTo>
                <a:cubicBezTo>
                  <a:pt x="422376" y="1614145"/>
                  <a:pt x="424129" y="1610640"/>
                  <a:pt x="417119" y="1608887"/>
                </a:cubicBezTo>
                <a:cubicBezTo>
                  <a:pt x="410108" y="1605382"/>
                  <a:pt x="418871" y="1612392"/>
                  <a:pt x="410108" y="1608887"/>
                </a:cubicBezTo>
                <a:cubicBezTo>
                  <a:pt x="404850" y="1603629"/>
                  <a:pt x="417119" y="1610640"/>
                  <a:pt x="411861" y="1603629"/>
                </a:cubicBezTo>
                <a:cubicBezTo>
                  <a:pt x="401345" y="1596619"/>
                  <a:pt x="390830" y="1589608"/>
                  <a:pt x="378561" y="1584351"/>
                </a:cubicBezTo>
                <a:cubicBezTo>
                  <a:pt x="382067" y="1582598"/>
                  <a:pt x="369798" y="1579093"/>
                  <a:pt x="368046" y="1575588"/>
                </a:cubicBezTo>
                <a:cubicBezTo>
                  <a:pt x="362788" y="1572082"/>
                  <a:pt x="366293" y="1570330"/>
                  <a:pt x="361035" y="1566825"/>
                </a:cubicBezTo>
                <a:cubicBezTo>
                  <a:pt x="354025" y="1565072"/>
                  <a:pt x="347015" y="1561567"/>
                  <a:pt x="343509" y="1559814"/>
                </a:cubicBezTo>
                <a:cubicBezTo>
                  <a:pt x="343509" y="1559814"/>
                  <a:pt x="340004" y="1556309"/>
                  <a:pt x="338252" y="1552804"/>
                </a:cubicBezTo>
                <a:cubicBezTo>
                  <a:pt x="338252" y="1549299"/>
                  <a:pt x="347015" y="1559814"/>
                  <a:pt x="345262" y="1556309"/>
                </a:cubicBezTo>
                <a:cubicBezTo>
                  <a:pt x="340004" y="1551051"/>
                  <a:pt x="327736" y="1540536"/>
                  <a:pt x="324231" y="1540536"/>
                </a:cubicBezTo>
                <a:cubicBezTo>
                  <a:pt x="325983" y="1544041"/>
                  <a:pt x="332994" y="1547546"/>
                  <a:pt x="331241" y="1549299"/>
                </a:cubicBezTo>
                <a:cubicBezTo>
                  <a:pt x="325983" y="1545793"/>
                  <a:pt x="318973" y="1538783"/>
                  <a:pt x="311963" y="1533525"/>
                </a:cubicBezTo>
                <a:cubicBezTo>
                  <a:pt x="306705" y="1528267"/>
                  <a:pt x="299694" y="1521257"/>
                  <a:pt x="296189" y="1519504"/>
                </a:cubicBezTo>
                <a:cubicBezTo>
                  <a:pt x="283921" y="1507236"/>
                  <a:pt x="278663" y="1498473"/>
                  <a:pt x="269900" y="1493215"/>
                </a:cubicBezTo>
                <a:cubicBezTo>
                  <a:pt x="268148" y="1489710"/>
                  <a:pt x="269900" y="1487958"/>
                  <a:pt x="262890" y="1484452"/>
                </a:cubicBezTo>
                <a:cubicBezTo>
                  <a:pt x="264642" y="1486205"/>
                  <a:pt x="262890" y="1486205"/>
                  <a:pt x="264642" y="1489710"/>
                </a:cubicBezTo>
                <a:lnTo>
                  <a:pt x="255879" y="1484452"/>
                </a:lnTo>
                <a:cubicBezTo>
                  <a:pt x="257632" y="1480947"/>
                  <a:pt x="240106" y="1470432"/>
                  <a:pt x="241859" y="1466926"/>
                </a:cubicBezTo>
                <a:cubicBezTo>
                  <a:pt x="243611" y="1470432"/>
                  <a:pt x="247116" y="1472184"/>
                  <a:pt x="247116" y="1470432"/>
                </a:cubicBezTo>
                <a:cubicBezTo>
                  <a:pt x="243611" y="1466926"/>
                  <a:pt x="241859" y="1461669"/>
                  <a:pt x="236601" y="1458163"/>
                </a:cubicBezTo>
                <a:cubicBezTo>
                  <a:pt x="236601" y="1461669"/>
                  <a:pt x="231343" y="1454658"/>
                  <a:pt x="226085" y="1451153"/>
                </a:cubicBezTo>
                <a:cubicBezTo>
                  <a:pt x="222580" y="1445895"/>
                  <a:pt x="231343" y="1452906"/>
                  <a:pt x="226085" y="1447648"/>
                </a:cubicBezTo>
                <a:cubicBezTo>
                  <a:pt x="226085" y="1445895"/>
                  <a:pt x="224333" y="1445895"/>
                  <a:pt x="222580" y="1444143"/>
                </a:cubicBezTo>
                <a:cubicBezTo>
                  <a:pt x="226085" y="1444143"/>
                  <a:pt x="236601" y="1456411"/>
                  <a:pt x="236601" y="1451153"/>
                </a:cubicBezTo>
                <a:cubicBezTo>
                  <a:pt x="227838" y="1445895"/>
                  <a:pt x="222580" y="1431874"/>
                  <a:pt x="215570" y="1431874"/>
                </a:cubicBezTo>
                <a:cubicBezTo>
                  <a:pt x="213817" y="1428369"/>
                  <a:pt x="215570" y="1430122"/>
                  <a:pt x="213817" y="1426617"/>
                </a:cubicBezTo>
                <a:cubicBezTo>
                  <a:pt x="210312" y="1423111"/>
                  <a:pt x="205054" y="1416101"/>
                  <a:pt x="203301" y="1416101"/>
                </a:cubicBezTo>
                <a:cubicBezTo>
                  <a:pt x="205054" y="1419606"/>
                  <a:pt x="208559" y="1421359"/>
                  <a:pt x="210312" y="1424864"/>
                </a:cubicBezTo>
                <a:cubicBezTo>
                  <a:pt x="199796" y="1416101"/>
                  <a:pt x="196291" y="1409091"/>
                  <a:pt x="189281" y="1405585"/>
                </a:cubicBezTo>
                <a:cubicBezTo>
                  <a:pt x="187528" y="1402080"/>
                  <a:pt x="192786" y="1405585"/>
                  <a:pt x="191033" y="1402080"/>
                </a:cubicBezTo>
                <a:cubicBezTo>
                  <a:pt x="194538" y="1410843"/>
                  <a:pt x="203301" y="1416101"/>
                  <a:pt x="201549" y="1410843"/>
                </a:cubicBezTo>
                <a:cubicBezTo>
                  <a:pt x="196291" y="1405585"/>
                  <a:pt x="192786" y="1400328"/>
                  <a:pt x="185775" y="1395070"/>
                </a:cubicBezTo>
                <a:cubicBezTo>
                  <a:pt x="185775" y="1395070"/>
                  <a:pt x="185775" y="1396822"/>
                  <a:pt x="187528" y="1400328"/>
                </a:cubicBezTo>
                <a:cubicBezTo>
                  <a:pt x="182270" y="1396822"/>
                  <a:pt x="178765" y="1391565"/>
                  <a:pt x="175260" y="1388059"/>
                </a:cubicBezTo>
                <a:cubicBezTo>
                  <a:pt x="171755" y="1381049"/>
                  <a:pt x="175260" y="1384554"/>
                  <a:pt x="175260" y="1382802"/>
                </a:cubicBezTo>
                <a:cubicBezTo>
                  <a:pt x="164744" y="1374039"/>
                  <a:pt x="154229" y="1354760"/>
                  <a:pt x="145466" y="1345997"/>
                </a:cubicBezTo>
                <a:cubicBezTo>
                  <a:pt x="145466" y="1344244"/>
                  <a:pt x="148971" y="1347750"/>
                  <a:pt x="150723" y="1345997"/>
                </a:cubicBezTo>
                <a:cubicBezTo>
                  <a:pt x="145466" y="1335481"/>
                  <a:pt x="145466" y="1344244"/>
                  <a:pt x="141960" y="1335481"/>
                </a:cubicBezTo>
                <a:cubicBezTo>
                  <a:pt x="141960" y="1337234"/>
                  <a:pt x="143713" y="1337234"/>
                  <a:pt x="143713" y="1333729"/>
                </a:cubicBezTo>
                <a:cubicBezTo>
                  <a:pt x="140208" y="1331976"/>
                  <a:pt x="136703" y="1326718"/>
                  <a:pt x="134950" y="1326718"/>
                </a:cubicBezTo>
                <a:cubicBezTo>
                  <a:pt x="138455" y="1331976"/>
                  <a:pt x="140208" y="1335481"/>
                  <a:pt x="141960" y="1340739"/>
                </a:cubicBezTo>
                <a:cubicBezTo>
                  <a:pt x="140208" y="1338987"/>
                  <a:pt x="140208" y="1340739"/>
                  <a:pt x="141960" y="1344244"/>
                </a:cubicBezTo>
                <a:cubicBezTo>
                  <a:pt x="134950" y="1335481"/>
                  <a:pt x="129692" y="1324966"/>
                  <a:pt x="124434" y="1316203"/>
                </a:cubicBezTo>
                <a:cubicBezTo>
                  <a:pt x="117424" y="1307440"/>
                  <a:pt x="119177" y="1314450"/>
                  <a:pt x="117424" y="1314450"/>
                </a:cubicBezTo>
                <a:cubicBezTo>
                  <a:pt x="113919" y="1305687"/>
                  <a:pt x="117424" y="1312698"/>
                  <a:pt x="117424" y="1305687"/>
                </a:cubicBezTo>
                <a:cubicBezTo>
                  <a:pt x="126187" y="1316203"/>
                  <a:pt x="129692" y="1323213"/>
                  <a:pt x="136703" y="1331976"/>
                </a:cubicBezTo>
                <a:cubicBezTo>
                  <a:pt x="133197" y="1324966"/>
                  <a:pt x="134950" y="1326718"/>
                  <a:pt x="131445" y="1319708"/>
                </a:cubicBezTo>
                <a:cubicBezTo>
                  <a:pt x="133197" y="1319708"/>
                  <a:pt x="134950" y="1321022"/>
                  <a:pt x="136483" y="1321899"/>
                </a:cubicBezTo>
                <a:lnTo>
                  <a:pt x="139987" y="1321487"/>
                </a:lnTo>
                <a:lnTo>
                  <a:pt x="140304" y="1321658"/>
                </a:lnTo>
                <a:lnTo>
                  <a:pt x="143713" y="1328690"/>
                </a:lnTo>
                <a:cubicBezTo>
                  <a:pt x="145466" y="1331100"/>
                  <a:pt x="147218" y="1332852"/>
                  <a:pt x="147218" y="1331976"/>
                </a:cubicBezTo>
                <a:cubicBezTo>
                  <a:pt x="147218" y="1329347"/>
                  <a:pt x="144589" y="1325404"/>
                  <a:pt x="141961" y="1322556"/>
                </a:cubicBezTo>
                <a:lnTo>
                  <a:pt x="140304" y="1321658"/>
                </a:lnTo>
                <a:lnTo>
                  <a:pt x="140208" y="1321461"/>
                </a:lnTo>
                <a:lnTo>
                  <a:pt x="139987" y="1321487"/>
                </a:lnTo>
                <a:lnTo>
                  <a:pt x="136703" y="1319708"/>
                </a:lnTo>
                <a:cubicBezTo>
                  <a:pt x="134950" y="1314450"/>
                  <a:pt x="127940" y="1305687"/>
                  <a:pt x="126187" y="1305687"/>
                </a:cubicBezTo>
                <a:cubicBezTo>
                  <a:pt x="126187" y="1310945"/>
                  <a:pt x="131445" y="1312698"/>
                  <a:pt x="131445" y="1316203"/>
                </a:cubicBezTo>
                <a:lnTo>
                  <a:pt x="131445" y="1316641"/>
                </a:lnTo>
                <a:cubicBezTo>
                  <a:pt x="131445" y="1317517"/>
                  <a:pt x="131445" y="1318832"/>
                  <a:pt x="131445" y="1319708"/>
                </a:cubicBezTo>
                <a:cubicBezTo>
                  <a:pt x="124434" y="1309192"/>
                  <a:pt x="115671" y="1293419"/>
                  <a:pt x="108661" y="1279398"/>
                </a:cubicBezTo>
                <a:cubicBezTo>
                  <a:pt x="103403" y="1270197"/>
                  <a:pt x="100117" y="1261982"/>
                  <a:pt x="96584" y="1259188"/>
                </a:cubicBezTo>
                <a:lnTo>
                  <a:pt x="93391" y="1258479"/>
                </a:lnTo>
                <a:lnTo>
                  <a:pt x="93107" y="1257929"/>
                </a:lnTo>
                <a:cubicBezTo>
                  <a:pt x="92011" y="1255738"/>
                  <a:pt x="91135" y="1253985"/>
                  <a:pt x="91135" y="1254862"/>
                </a:cubicBezTo>
                <a:lnTo>
                  <a:pt x="93035" y="1258400"/>
                </a:lnTo>
                <a:lnTo>
                  <a:pt x="92888" y="1258367"/>
                </a:lnTo>
                <a:lnTo>
                  <a:pt x="93095" y="1258511"/>
                </a:lnTo>
                <a:lnTo>
                  <a:pt x="97488" y="1266692"/>
                </a:lnTo>
                <a:cubicBezTo>
                  <a:pt x="99898" y="1270197"/>
                  <a:pt x="102527" y="1273264"/>
                  <a:pt x="105156" y="1275893"/>
                </a:cubicBezTo>
                <a:cubicBezTo>
                  <a:pt x="105156" y="1284656"/>
                  <a:pt x="112166" y="1288161"/>
                  <a:pt x="113919" y="1295172"/>
                </a:cubicBezTo>
                <a:cubicBezTo>
                  <a:pt x="110414" y="1293419"/>
                  <a:pt x="110414" y="1288161"/>
                  <a:pt x="106908" y="1286409"/>
                </a:cubicBezTo>
                <a:cubicBezTo>
                  <a:pt x="106908" y="1286409"/>
                  <a:pt x="105156" y="1284656"/>
                  <a:pt x="105156" y="1288161"/>
                </a:cubicBezTo>
                <a:cubicBezTo>
                  <a:pt x="99898" y="1281151"/>
                  <a:pt x="98145" y="1284656"/>
                  <a:pt x="96393" y="1275893"/>
                </a:cubicBezTo>
                <a:cubicBezTo>
                  <a:pt x="98145" y="1274140"/>
                  <a:pt x="105156" y="1288161"/>
                  <a:pt x="105156" y="1279398"/>
                </a:cubicBezTo>
                <a:cubicBezTo>
                  <a:pt x="98145" y="1274140"/>
                  <a:pt x="92888" y="1265377"/>
                  <a:pt x="91135" y="1268883"/>
                </a:cubicBezTo>
                <a:cubicBezTo>
                  <a:pt x="91135" y="1270635"/>
                  <a:pt x="98145" y="1279398"/>
                  <a:pt x="94640" y="1277646"/>
                </a:cubicBezTo>
                <a:cubicBezTo>
                  <a:pt x="92888" y="1275893"/>
                  <a:pt x="92888" y="1274140"/>
                  <a:pt x="91135" y="1270635"/>
                </a:cubicBezTo>
                <a:cubicBezTo>
                  <a:pt x="91135" y="1265377"/>
                  <a:pt x="82372" y="1253109"/>
                  <a:pt x="87630" y="1254862"/>
                </a:cubicBezTo>
                <a:cubicBezTo>
                  <a:pt x="85877" y="1253109"/>
                  <a:pt x="80619" y="1246099"/>
                  <a:pt x="77114" y="1239088"/>
                </a:cubicBezTo>
                <a:cubicBezTo>
                  <a:pt x="73609" y="1232078"/>
                  <a:pt x="70104" y="1223315"/>
                  <a:pt x="68351" y="1219810"/>
                </a:cubicBezTo>
                <a:cubicBezTo>
                  <a:pt x="68351" y="1221562"/>
                  <a:pt x="68351" y="1219810"/>
                  <a:pt x="66599" y="1219810"/>
                </a:cubicBezTo>
                <a:cubicBezTo>
                  <a:pt x="66599" y="1218057"/>
                  <a:pt x="66599" y="1214552"/>
                  <a:pt x="64846" y="1212799"/>
                </a:cubicBezTo>
                <a:cubicBezTo>
                  <a:pt x="64846" y="1211047"/>
                  <a:pt x="66599" y="1211047"/>
                  <a:pt x="68351" y="1212799"/>
                </a:cubicBezTo>
                <a:cubicBezTo>
                  <a:pt x="71856" y="1221562"/>
                  <a:pt x="75362" y="1228573"/>
                  <a:pt x="78867" y="1237336"/>
                </a:cubicBezTo>
                <a:cubicBezTo>
                  <a:pt x="78867" y="1233831"/>
                  <a:pt x="82372" y="1240841"/>
                  <a:pt x="82372" y="1233831"/>
                </a:cubicBezTo>
                <a:cubicBezTo>
                  <a:pt x="77114" y="1230325"/>
                  <a:pt x="71856" y="1212799"/>
                  <a:pt x="64846" y="1204036"/>
                </a:cubicBezTo>
                <a:cubicBezTo>
                  <a:pt x="64846" y="1207542"/>
                  <a:pt x="66599" y="1211047"/>
                  <a:pt x="64846" y="1209294"/>
                </a:cubicBezTo>
                <a:cubicBezTo>
                  <a:pt x="59588" y="1198779"/>
                  <a:pt x="54330" y="1179500"/>
                  <a:pt x="50825" y="1179500"/>
                </a:cubicBezTo>
                <a:cubicBezTo>
                  <a:pt x="50825" y="1177747"/>
                  <a:pt x="52578" y="1174242"/>
                  <a:pt x="45567" y="1165479"/>
                </a:cubicBezTo>
                <a:cubicBezTo>
                  <a:pt x="45567" y="1161974"/>
                  <a:pt x="47320" y="1163727"/>
                  <a:pt x="47320" y="1160221"/>
                </a:cubicBezTo>
                <a:cubicBezTo>
                  <a:pt x="50825" y="1163727"/>
                  <a:pt x="49073" y="1167232"/>
                  <a:pt x="50825" y="1168984"/>
                </a:cubicBezTo>
                <a:cubicBezTo>
                  <a:pt x="49073" y="1158469"/>
                  <a:pt x="54330" y="1174242"/>
                  <a:pt x="54330" y="1170737"/>
                </a:cubicBezTo>
                <a:cubicBezTo>
                  <a:pt x="54330" y="1165479"/>
                  <a:pt x="50825" y="1161974"/>
                  <a:pt x="49073" y="1158469"/>
                </a:cubicBezTo>
                <a:cubicBezTo>
                  <a:pt x="49073" y="1163727"/>
                  <a:pt x="45567" y="1153211"/>
                  <a:pt x="43815" y="1158469"/>
                </a:cubicBezTo>
                <a:cubicBezTo>
                  <a:pt x="45567" y="1154964"/>
                  <a:pt x="43815" y="1140943"/>
                  <a:pt x="38557" y="1139190"/>
                </a:cubicBezTo>
                <a:cubicBezTo>
                  <a:pt x="38557" y="1135685"/>
                  <a:pt x="38557" y="1133932"/>
                  <a:pt x="38557" y="1130427"/>
                </a:cubicBezTo>
                <a:cubicBezTo>
                  <a:pt x="40310" y="1126922"/>
                  <a:pt x="45567" y="1149706"/>
                  <a:pt x="47320" y="1140943"/>
                </a:cubicBezTo>
                <a:cubicBezTo>
                  <a:pt x="50825" y="1161974"/>
                  <a:pt x="59588" y="1175995"/>
                  <a:pt x="68351" y="1195273"/>
                </a:cubicBezTo>
                <a:cubicBezTo>
                  <a:pt x="68351" y="1186510"/>
                  <a:pt x="59588" y="1179500"/>
                  <a:pt x="63093" y="1175995"/>
                </a:cubicBezTo>
                <a:cubicBezTo>
                  <a:pt x="59588" y="1168984"/>
                  <a:pt x="57836" y="1168984"/>
                  <a:pt x="56083" y="1168984"/>
                </a:cubicBezTo>
                <a:cubicBezTo>
                  <a:pt x="54330" y="1156716"/>
                  <a:pt x="54330" y="1163727"/>
                  <a:pt x="56083" y="1161974"/>
                </a:cubicBezTo>
                <a:cubicBezTo>
                  <a:pt x="54330" y="1156716"/>
                  <a:pt x="54330" y="1151458"/>
                  <a:pt x="52578" y="1154964"/>
                </a:cubicBezTo>
                <a:cubicBezTo>
                  <a:pt x="49073" y="1144448"/>
                  <a:pt x="56083" y="1154964"/>
                  <a:pt x="57836" y="1153211"/>
                </a:cubicBezTo>
                <a:cubicBezTo>
                  <a:pt x="54330" y="1146201"/>
                  <a:pt x="54330" y="1139190"/>
                  <a:pt x="50825" y="1132180"/>
                </a:cubicBezTo>
                <a:cubicBezTo>
                  <a:pt x="49073" y="1133932"/>
                  <a:pt x="49073" y="1133932"/>
                  <a:pt x="49073" y="1135685"/>
                </a:cubicBezTo>
                <a:cubicBezTo>
                  <a:pt x="50825" y="1139190"/>
                  <a:pt x="50825" y="1142695"/>
                  <a:pt x="54330" y="1146201"/>
                </a:cubicBezTo>
                <a:cubicBezTo>
                  <a:pt x="54330" y="1149706"/>
                  <a:pt x="50825" y="1151458"/>
                  <a:pt x="49073" y="1144448"/>
                </a:cubicBezTo>
                <a:cubicBezTo>
                  <a:pt x="50825" y="1149706"/>
                  <a:pt x="54330" y="1147953"/>
                  <a:pt x="50825" y="1144448"/>
                </a:cubicBezTo>
                <a:cubicBezTo>
                  <a:pt x="49073" y="1140943"/>
                  <a:pt x="47320" y="1139190"/>
                  <a:pt x="47320" y="1139190"/>
                </a:cubicBezTo>
                <a:cubicBezTo>
                  <a:pt x="45567" y="1133932"/>
                  <a:pt x="42062" y="1119912"/>
                  <a:pt x="40310" y="1119912"/>
                </a:cubicBezTo>
                <a:cubicBezTo>
                  <a:pt x="40310" y="1125169"/>
                  <a:pt x="45567" y="1130427"/>
                  <a:pt x="45567" y="1135685"/>
                </a:cubicBezTo>
                <a:cubicBezTo>
                  <a:pt x="40310" y="1132180"/>
                  <a:pt x="40310" y="1125169"/>
                  <a:pt x="38557" y="1125169"/>
                </a:cubicBezTo>
                <a:cubicBezTo>
                  <a:pt x="42062" y="1121664"/>
                  <a:pt x="33299" y="1093623"/>
                  <a:pt x="29794" y="1095375"/>
                </a:cubicBezTo>
                <a:cubicBezTo>
                  <a:pt x="29794" y="1088365"/>
                  <a:pt x="33299" y="1091870"/>
                  <a:pt x="29794" y="1084860"/>
                </a:cubicBezTo>
                <a:cubicBezTo>
                  <a:pt x="28041" y="1083107"/>
                  <a:pt x="28041" y="1084860"/>
                  <a:pt x="26289" y="1083107"/>
                </a:cubicBezTo>
                <a:cubicBezTo>
                  <a:pt x="26289" y="1077849"/>
                  <a:pt x="24536" y="1077849"/>
                  <a:pt x="22784" y="1074344"/>
                </a:cubicBezTo>
                <a:cubicBezTo>
                  <a:pt x="22784" y="1069086"/>
                  <a:pt x="22784" y="1063828"/>
                  <a:pt x="21031" y="1058571"/>
                </a:cubicBezTo>
                <a:cubicBezTo>
                  <a:pt x="23660" y="1064705"/>
                  <a:pt x="26289" y="1070401"/>
                  <a:pt x="28918" y="1075001"/>
                </a:cubicBezTo>
                <a:lnTo>
                  <a:pt x="31416" y="1078801"/>
                </a:lnTo>
                <a:lnTo>
                  <a:pt x="30013" y="1070182"/>
                </a:lnTo>
                <a:cubicBezTo>
                  <a:pt x="29356" y="1067334"/>
                  <a:pt x="28918" y="1064705"/>
                  <a:pt x="29794" y="1062076"/>
                </a:cubicBezTo>
                <a:cubicBezTo>
                  <a:pt x="31547" y="1063828"/>
                  <a:pt x="31547" y="1060323"/>
                  <a:pt x="31547" y="1056818"/>
                </a:cubicBezTo>
                <a:cubicBezTo>
                  <a:pt x="26289" y="1049808"/>
                  <a:pt x="28041" y="1042797"/>
                  <a:pt x="28041" y="1041045"/>
                </a:cubicBezTo>
                <a:cubicBezTo>
                  <a:pt x="26289" y="1039292"/>
                  <a:pt x="24536" y="1034034"/>
                  <a:pt x="24536" y="1035787"/>
                </a:cubicBezTo>
                <a:cubicBezTo>
                  <a:pt x="24536" y="1037539"/>
                  <a:pt x="28041" y="1048055"/>
                  <a:pt x="26289" y="1046302"/>
                </a:cubicBezTo>
                <a:cubicBezTo>
                  <a:pt x="26289" y="1042797"/>
                  <a:pt x="21031" y="1032282"/>
                  <a:pt x="21031" y="1035787"/>
                </a:cubicBezTo>
                <a:cubicBezTo>
                  <a:pt x="22784" y="1039292"/>
                  <a:pt x="24536" y="1049808"/>
                  <a:pt x="22784" y="1048055"/>
                </a:cubicBezTo>
                <a:cubicBezTo>
                  <a:pt x="17526" y="1039292"/>
                  <a:pt x="19278" y="1030529"/>
                  <a:pt x="15773" y="1027024"/>
                </a:cubicBezTo>
                <a:cubicBezTo>
                  <a:pt x="15773" y="1023519"/>
                  <a:pt x="17526" y="1025271"/>
                  <a:pt x="17526" y="1025271"/>
                </a:cubicBezTo>
                <a:cubicBezTo>
                  <a:pt x="15773" y="1018261"/>
                  <a:pt x="14021" y="1004240"/>
                  <a:pt x="12268" y="1002487"/>
                </a:cubicBezTo>
                <a:cubicBezTo>
                  <a:pt x="12268" y="990219"/>
                  <a:pt x="8763" y="986714"/>
                  <a:pt x="7010" y="974446"/>
                </a:cubicBezTo>
                <a:cubicBezTo>
                  <a:pt x="7010" y="974446"/>
                  <a:pt x="8763" y="965683"/>
                  <a:pt x="5258" y="965683"/>
                </a:cubicBezTo>
                <a:cubicBezTo>
                  <a:pt x="5258" y="960425"/>
                  <a:pt x="7010" y="963930"/>
                  <a:pt x="7010" y="960425"/>
                </a:cubicBezTo>
                <a:cubicBezTo>
                  <a:pt x="3505" y="956920"/>
                  <a:pt x="5258" y="941146"/>
                  <a:pt x="3505" y="934136"/>
                </a:cubicBezTo>
                <a:cubicBezTo>
                  <a:pt x="5258" y="935889"/>
                  <a:pt x="5258" y="934136"/>
                  <a:pt x="7010" y="930631"/>
                </a:cubicBezTo>
                <a:cubicBezTo>
                  <a:pt x="7010" y="921868"/>
                  <a:pt x="3505" y="927126"/>
                  <a:pt x="3505" y="921868"/>
                </a:cubicBezTo>
                <a:cubicBezTo>
                  <a:pt x="5258" y="923620"/>
                  <a:pt x="5258" y="923620"/>
                  <a:pt x="7010" y="920115"/>
                </a:cubicBezTo>
                <a:cubicBezTo>
                  <a:pt x="3505" y="916610"/>
                  <a:pt x="7010" y="914857"/>
                  <a:pt x="5258" y="911352"/>
                </a:cubicBezTo>
                <a:cubicBezTo>
                  <a:pt x="5258" y="906094"/>
                  <a:pt x="3505" y="913105"/>
                  <a:pt x="3505" y="911352"/>
                </a:cubicBezTo>
                <a:cubicBezTo>
                  <a:pt x="3505" y="900837"/>
                  <a:pt x="0" y="888568"/>
                  <a:pt x="1752" y="878053"/>
                </a:cubicBezTo>
                <a:cubicBezTo>
                  <a:pt x="1752" y="881558"/>
                  <a:pt x="3505" y="881558"/>
                  <a:pt x="3505" y="879805"/>
                </a:cubicBezTo>
                <a:cubicBezTo>
                  <a:pt x="1752" y="871042"/>
                  <a:pt x="1752" y="865785"/>
                  <a:pt x="3505" y="865785"/>
                </a:cubicBezTo>
                <a:cubicBezTo>
                  <a:pt x="3505" y="853516"/>
                  <a:pt x="1752" y="839496"/>
                  <a:pt x="5258" y="832485"/>
                </a:cubicBezTo>
                <a:cubicBezTo>
                  <a:pt x="3505" y="827227"/>
                  <a:pt x="5258" y="821970"/>
                  <a:pt x="5258" y="816712"/>
                </a:cubicBezTo>
                <a:cubicBezTo>
                  <a:pt x="3505" y="814959"/>
                  <a:pt x="5258" y="809701"/>
                  <a:pt x="1752" y="807949"/>
                </a:cubicBezTo>
                <a:cubicBezTo>
                  <a:pt x="5258" y="804444"/>
                  <a:pt x="5258" y="804444"/>
                  <a:pt x="5258" y="797433"/>
                </a:cubicBezTo>
                <a:cubicBezTo>
                  <a:pt x="7010" y="799186"/>
                  <a:pt x="5258" y="806196"/>
                  <a:pt x="5258" y="811454"/>
                </a:cubicBezTo>
                <a:cubicBezTo>
                  <a:pt x="8763" y="807949"/>
                  <a:pt x="10515" y="813207"/>
                  <a:pt x="10515" y="816712"/>
                </a:cubicBezTo>
                <a:cubicBezTo>
                  <a:pt x="12268" y="809701"/>
                  <a:pt x="14021" y="802691"/>
                  <a:pt x="10515" y="799186"/>
                </a:cubicBezTo>
                <a:cubicBezTo>
                  <a:pt x="12268" y="790423"/>
                  <a:pt x="15773" y="781660"/>
                  <a:pt x="12268" y="769392"/>
                </a:cubicBezTo>
                <a:cubicBezTo>
                  <a:pt x="14021" y="764134"/>
                  <a:pt x="15773" y="772897"/>
                  <a:pt x="15773" y="765886"/>
                </a:cubicBezTo>
                <a:cubicBezTo>
                  <a:pt x="15773" y="764134"/>
                  <a:pt x="15773" y="765886"/>
                  <a:pt x="14021" y="764134"/>
                </a:cubicBezTo>
                <a:cubicBezTo>
                  <a:pt x="17526" y="757123"/>
                  <a:pt x="17526" y="748360"/>
                  <a:pt x="19278" y="737845"/>
                </a:cubicBezTo>
                <a:cubicBezTo>
                  <a:pt x="21031" y="727329"/>
                  <a:pt x="22784" y="715061"/>
                  <a:pt x="24536" y="706298"/>
                </a:cubicBezTo>
                <a:cubicBezTo>
                  <a:pt x="21031" y="713308"/>
                  <a:pt x="22784" y="713308"/>
                  <a:pt x="19278" y="718566"/>
                </a:cubicBezTo>
                <a:cubicBezTo>
                  <a:pt x="21031" y="722071"/>
                  <a:pt x="15773" y="723824"/>
                  <a:pt x="17526" y="727329"/>
                </a:cubicBezTo>
                <a:cubicBezTo>
                  <a:pt x="19278" y="727329"/>
                  <a:pt x="19278" y="723824"/>
                  <a:pt x="19278" y="725577"/>
                </a:cubicBezTo>
                <a:cubicBezTo>
                  <a:pt x="17526" y="741350"/>
                  <a:pt x="14021" y="746608"/>
                  <a:pt x="14021" y="762381"/>
                </a:cubicBezTo>
                <a:cubicBezTo>
                  <a:pt x="12268" y="757123"/>
                  <a:pt x="14021" y="750113"/>
                  <a:pt x="10515" y="757123"/>
                </a:cubicBezTo>
                <a:cubicBezTo>
                  <a:pt x="10515" y="751866"/>
                  <a:pt x="12268" y="746608"/>
                  <a:pt x="14021" y="744855"/>
                </a:cubicBezTo>
                <a:cubicBezTo>
                  <a:pt x="14021" y="743103"/>
                  <a:pt x="14021" y="737845"/>
                  <a:pt x="14021" y="730834"/>
                </a:cubicBezTo>
                <a:cubicBezTo>
                  <a:pt x="14021" y="725577"/>
                  <a:pt x="15773" y="718566"/>
                  <a:pt x="17526" y="713308"/>
                </a:cubicBezTo>
                <a:cubicBezTo>
                  <a:pt x="17526" y="716814"/>
                  <a:pt x="17526" y="720319"/>
                  <a:pt x="19278" y="716814"/>
                </a:cubicBezTo>
                <a:cubicBezTo>
                  <a:pt x="21031" y="713308"/>
                  <a:pt x="19278" y="708051"/>
                  <a:pt x="21031" y="702793"/>
                </a:cubicBezTo>
                <a:lnTo>
                  <a:pt x="17526" y="708051"/>
                </a:lnTo>
                <a:cubicBezTo>
                  <a:pt x="21031" y="692277"/>
                  <a:pt x="24536" y="676504"/>
                  <a:pt x="26289" y="660730"/>
                </a:cubicBezTo>
                <a:cubicBezTo>
                  <a:pt x="29794" y="655473"/>
                  <a:pt x="29794" y="658978"/>
                  <a:pt x="31547" y="655473"/>
                </a:cubicBezTo>
                <a:cubicBezTo>
                  <a:pt x="31547" y="653720"/>
                  <a:pt x="31547" y="650215"/>
                  <a:pt x="31547" y="648462"/>
                </a:cubicBezTo>
                <a:cubicBezTo>
                  <a:pt x="33299" y="644957"/>
                  <a:pt x="33299" y="648462"/>
                  <a:pt x="33299" y="648462"/>
                </a:cubicBezTo>
                <a:cubicBezTo>
                  <a:pt x="33299" y="644957"/>
                  <a:pt x="36804" y="641452"/>
                  <a:pt x="35052" y="637947"/>
                </a:cubicBezTo>
                <a:cubicBezTo>
                  <a:pt x="35052" y="639699"/>
                  <a:pt x="33299" y="643204"/>
                  <a:pt x="33299" y="639699"/>
                </a:cubicBezTo>
                <a:cubicBezTo>
                  <a:pt x="35052" y="636194"/>
                  <a:pt x="35052" y="630936"/>
                  <a:pt x="36804" y="627431"/>
                </a:cubicBezTo>
                <a:cubicBezTo>
                  <a:pt x="36804" y="629184"/>
                  <a:pt x="36804" y="632689"/>
                  <a:pt x="38557" y="629184"/>
                </a:cubicBezTo>
                <a:cubicBezTo>
                  <a:pt x="38557" y="625678"/>
                  <a:pt x="40310" y="622173"/>
                  <a:pt x="40310" y="618668"/>
                </a:cubicBezTo>
                <a:cubicBezTo>
                  <a:pt x="38557" y="622173"/>
                  <a:pt x="38557" y="620421"/>
                  <a:pt x="36804" y="618668"/>
                </a:cubicBezTo>
                <a:cubicBezTo>
                  <a:pt x="42062" y="613410"/>
                  <a:pt x="42391" y="606181"/>
                  <a:pt x="44445" y="599937"/>
                </a:cubicBezTo>
                <a:lnTo>
                  <a:pt x="46864" y="595052"/>
                </a:lnTo>
                <a:lnTo>
                  <a:pt x="46663" y="595884"/>
                </a:lnTo>
                <a:cubicBezTo>
                  <a:pt x="46444" y="597199"/>
                  <a:pt x="46444" y="598513"/>
                  <a:pt x="47320" y="597637"/>
                </a:cubicBezTo>
                <a:cubicBezTo>
                  <a:pt x="52578" y="588874"/>
                  <a:pt x="56083" y="576606"/>
                  <a:pt x="61341" y="564337"/>
                </a:cubicBezTo>
                <a:cubicBezTo>
                  <a:pt x="64846" y="550317"/>
                  <a:pt x="70104" y="538048"/>
                  <a:pt x="77114" y="527533"/>
                </a:cubicBezTo>
                <a:cubicBezTo>
                  <a:pt x="78867" y="525780"/>
                  <a:pt x="75362" y="529285"/>
                  <a:pt x="77114" y="525780"/>
                </a:cubicBezTo>
                <a:cubicBezTo>
                  <a:pt x="80619" y="517017"/>
                  <a:pt x="77114" y="527533"/>
                  <a:pt x="80619" y="522275"/>
                </a:cubicBezTo>
                <a:cubicBezTo>
                  <a:pt x="84125" y="513512"/>
                  <a:pt x="78867" y="522275"/>
                  <a:pt x="80619" y="515265"/>
                </a:cubicBezTo>
                <a:cubicBezTo>
                  <a:pt x="84125" y="511759"/>
                  <a:pt x="82372" y="517017"/>
                  <a:pt x="85877" y="511759"/>
                </a:cubicBezTo>
                <a:cubicBezTo>
                  <a:pt x="87630" y="504749"/>
                  <a:pt x="91135" y="499491"/>
                  <a:pt x="92888" y="492481"/>
                </a:cubicBezTo>
                <a:cubicBezTo>
                  <a:pt x="91135" y="494233"/>
                  <a:pt x="91135" y="494233"/>
                  <a:pt x="91135" y="492481"/>
                </a:cubicBezTo>
                <a:cubicBezTo>
                  <a:pt x="92888" y="490728"/>
                  <a:pt x="92888" y="487223"/>
                  <a:pt x="92888" y="485470"/>
                </a:cubicBezTo>
                <a:cubicBezTo>
                  <a:pt x="101651" y="476707"/>
                  <a:pt x="101651" y="467944"/>
                  <a:pt x="106908" y="460934"/>
                </a:cubicBezTo>
                <a:cubicBezTo>
                  <a:pt x="108661" y="464439"/>
                  <a:pt x="101651" y="471450"/>
                  <a:pt x="99898" y="476707"/>
                </a:cubicBezTo>
                <a:cubicBezTo>
                  <a:pt x="101651" y="474955"/>
                  <a:pt x="101651" y="476707"/>
                  <a:pt x="101651" y="476707"/>
                </a:cubicBezTo>
                <a:cubicBezTo>
                  <a:pt x="106908" y="466192"/>
                  <a:pt x="113919" y="455676"/>
                  <a:pt x="119177" y="445161"/>
                </a:cubicBezTo>
                <a:cubicBezTo>
                  <a:pt x="113919" y="450418"/>
                  <a:pt x="110414" y="455676"/>
                  <a:pt x="108661" y="462687"/>
                </a:cubicBezTo>
                <a:cubicBezTo>
                  <a:pt x="108661" y="459181"/>
                  <a:pt x="106908" y="460934"/>
                  <a:pt x="106908" y="459181"/>
                </a:cubicBezTo>
                <a:cubicBezTo>
                  <a:pt x="113919" y="450418"/>
                  <a:pt x="110414" y="452171"/>
                  <a:pt x="113919" y="445161"/>
                </a:cubicBezTo>
                <a:cubicBezTo>
                  <a:pt x="117424" y="443408"/>
                  <a:pt x="122682" y="438150"/>
                  <a:pt x="124434" y="432892"/>
                </a:cubicBezTo>
                <a:cubicBezTo>
                  <a:pt x="122682" y="434645"/>
                  <a:pt x="120929" y="436398"/>
                  <a:pt x="119177" y="436398"/>
                </a:cubicBezTo>
                <a:cubicBezTo>
                  <a:pt x="122682" y="432892"/>
                  <a:pt x="124434" y="427635"/>
                  <a:pt x="127940" y="425882"/>
                </a:cubicBezTo>
                <a:cubicBezTo>
                  <a:pt x="127940" y="424129"/>
                  <a:pt x="131445" y="413614"/>
                  <a:pt x="134950" y="413614"/>
                </a:cubicBezTo>
                <a:cubicBezTo>
                  <a:pt x="140208" y="401346"/>
                  <a:pt x="147218" y="392583"/>
                  <a:pt x="154229" y="382067"/>
                </a:cubicBezTo>
                <a:cubicBezTo>
                  <a:pt x="157734" y="375057"/>
                  <a:pt x="154229" y="375057"/>
                  <a:pt x="159486" y="371551"/>
                </a:cubicBezTo>
                <a:cubicBezTo>
                  <a:pt x="159486" y="375057"/>
                  <a:pt x="162992" y="366293"/>
                  <a:pt x="166497" y="366293"/>
                </a:cubicBezTo>
                <a:cubicBezTo>
                  <a:pt x="170002" y="359283"/>
                  <a:pt x="173507" y="352273"/>
                  <a:pt x="177012" y="347015"/>
                </a:cubicBezTo>
                <a:cubicBezTo>
                  <a:pt x="180518" y="341757"/>
                  <a:pt x="184023" y="336499"/>
                  <a:pt x="185775" y="332994"/>
                </a:cubicBezTo>
                <a:cubicBezTo>
                  <a:pt x="189281" y="329489"/>
                  <a:pt x="191033" y="324231"/>
                  <a:pt x="194538" y="320726"/>
                </a:cubicBezTo>
                <a:cubicBezTo>
                  <a:pt x="194538" y="325984"/>
                  <a:pt x="198044" y="318973"/>
                  <a:pt x="205054" y="311963"/>
                </a:cubicBezTo>
                <a:cubicBezTo>
                  <a:pt x="212064" y="303200"/>
                  <a:pt x="217322" y="294437"/>
                  <a:pt x="220827" y="289179"/>
                </a:cubicBezTo>
                <a:cubicBezTo>
                  <a:pt x="224333" y="289179"/>
                  <a:pt x="213817" y="299695"/>
                  <a:pt x="215570" y="301447"/>
                </a:cubicBezTo>
                <a:cubicBezTo>
                  <a:pt x="219075" y="297942"/>
                  <a:pt x="222580" y="296189"/>
                  <a:pt x="226085" y="292684"/>
                </a:cubicBezTo>
                <a:cubicBezTo>
                  <a:pt x="222580" y="292684"/>
                  <a:pt x="227838" y="289179"/>
                  <a:pt x="229590" y="285674"/>
                </a:cubicBezTo>
                <a:cubicBezTo>
                  <a:pt x="227838" y="285674"/>
                  <a:pt x="229590" y="283921"/>
                  <a:pt x="229590" y="280416"/>
                </a:cubicBezTo>
                <a:cubicBezTo>
                  <a:pt x="234848" y="276911"/>
                  <a:pt x="229590" y="285674"/>
                  <a:pt x="233096" y="283921"/>
                </a:cubicBezTo>
                <a:cubicBezTo>
                  <a:pt x="238353" y="280416"/>
                  <a:pt x="243611" y="275158"/>
                  <a:pt x="243611" y="278664"/>
                </a:cubicBezTo>
                <a:cubicBezTo>
                  <a:pt x="245364" y="273406"/>
                  <a:pt x="243611" y="273406"/>
                  <a:pt x="245364" y="268148"/>
                </a:cubicBezTo>
                <a:cubicBezTo>
                  <a:pt x="250622" y="266395"/>
                  <a:pt x="257632" y="259385"/>
                  <a:pt x="262890" y="257632"/>
                </a:cubicBezTo>
                <a:cubicBezTo>
                  <a:pt x="261137" y="254127"/>
                  <a:pt x="252374" y="261138"/>
                  <a:pt x="250622" y="259385"/>
                </a:cubicBezTo>
                <a:cubicBezTo>
                  <a:pt x="257632" y="250622"/>
                  <a:pt x="264642" y="255880"/>
                  <a:pt x="273405" y="241859"/>
                </a:cubicBezTo>
                <a:cubicBezTo>
                  <a:pt x="259385" y="252375"/>
                  <a:pt x="259385" y="247117"/>
                  <a:pt x="247116" y="259385"/>
                </a:cubicBezTo>
                <a:cubicBezTo>
                  <a:pt x="252374" y="254127"/>
                  <a:pt x="262890" y="241859"/>
                  <a:pt x="264642" y="243612"/>
                </a:cubicBezTo>
                <a:cubicBezTo>
                  <a:pt x="262890" y="243612"/>
                  <a:pt x="261137" y="245364"/>
                  <a:pt x="261137" y="247117"/>
                </a:cubicBezTo>
                <a:cubicBezTo>
                  <a:pt x="268148" y="245364"/>
                  <a:pt x="273405" y="240106"/>
                  <a:pt x="278663" y="234849"/>
                </a:cubicBezTo>
                <a:cubicBezTo>
                  <a:pt x="276911" y="238354"/>
                  <a:pt x="275158" y="241859"/>
                  <a:pt x="280416" y="238354"/>
                </a:cubicBezTo>
                <a:cubicBezTo>
                  <a:pt x="283921" y="236601"/>
                  <a:pt x="285674" y="234849"/>
                  <a:pt x="289179" y="231343"/>
                </a:cubicBezTo>
                <a:cubicBezTo>
                  <a:pt x="285674" y="231343"/>
                  <a:pt x="282168" y="236601"/>
                  <a:pt x="285674" y="231343"/>
                </a:cubicBezTo>
                <a:cubicBezTo>
                  <a:pt x="290931" y="226085"/>
                  <a:pt x="296189" y="224333"/>
                  <a:pt x="297942" y="219075"/>
                </a:cubicBezTo>
                <a:cubicBezTo>
                  <a:pt x="304952" y="217322"/>
                  <a:pt x="317220" y="205054"/>
                  <a:pt x="313715" y="205054"/>
                </a:cubicBezTo>
                <a:lnTo>
                  <a:pt x="318973" y="201549"/>
                </a:lnTo>
                <a:cubicBezTo>
                  <a:pt x="320726" y="198044"/>
                  <a:pt x="324231" y="196291"/>
                  <a:pt x="329489" y="192786"/>
                </a:cubicBezTo>
                <a:cubicBezTo>
                  <a:pt x="334746" y="191034"/>
                  <a:pt x="331241" y="194539"/>
                  <a:pt x="338252" y="189281"/>
                </a:cubicBezTo>
                <a:cubicBezTo>
                  <a:pt x="340880" y="186652"/>
                  <a:pt x="343509" y="183585"/>
                  <a:pt x="346576" y="180737"/>
                </a:cubicBezTo>
                <a:lnTo>
                  <a:pt x="353004" y="176495"/>
                </a:lnTo>
                <a:lnTo>
                  <a:pt x="350301" y="178546"/>
                </a:lnTo>
                <a:cubicBezTo>
                  <a:pt x="347891" y="180518"/>
                  <a:pt x="346138" y="182271"/>
                  <a:pt x="347015" y="182271"/>
                </a:cubicBezTo>
                <a:cubicBezTo>
                  <a:pt x="352272" y="178765"/>
                  <a:pt x="355778" y="178765"/>
                  <a:pt x="357530" y="177013"/>
                </a:cubicBezTo>
                <a:lnTo>
                  <a:pt x="364541" y="170002"/>
                </a:lnTo>
                <a:lnTo>
                  <a:pt x="364541" y="170002"/>
                </a:lnTo>
                <a:lnTo>
                  <a:pt x="364541" y="170002"/>
                </a:lnTo>
                <a:lnTo>
                  <a:pt x="371551" y="162992"/>
                </a:lnTo>
                <a:cubicBezTo>
                  <a:pt x="385572" y="155982"/>
                  <a:pt x="396087" y="140208"/>
                  <a:pt x="411861" y="134950"/>
                </a:cubicBezTo>
                <a:cubicBezTo>
                  <a:pt x="411861" y="134950"/>
                  <a:pt x="413613" y="133198"/>
                  <a:pt x="417119" y="129693"/>
                </a:cubicBezTo>
                <a:cubicBezTo>
                  <a:pt x="424129" y="127940"/>
                  <a:pt x="418871" y="134950"/>
                  <a:pt x="427634" y="129693"/>
                </a:cubicBezTo>
                <a:cubicBezTo>
                  <a:pt x="431139" y="126187"/>
                  <a:pt x="422376" y="129693"/>
                  <a:pt x="427634" y="124435"/>
                </a:cubicBezTo>
                <a:cubicBezTo>
                  <a:pt x="436397" y="119177"/>
                  <a:pt x="443408" y="117424"/>
                  <a:pt x="448665" y="110414"/>
                </a:cubicBezTo>
                <a:cubicBezTo>
                  <a:pt x="457428" y="106909"/>
                  <a:pt x="445160" y="115672"/>
                  <a:pt x="450418" y="113919"/>
                </a:cubicBezTo>
                <a:cubicBezTo>
                  <a:pt x="457428" y="108661"/>
                  <a:pt x="467944" y="105156"/>
                  <a:pt x="471449" y="99898"/>
                </a:cubicBezTo>
                <a:cubicBezTo>
                  <a:pt x="476707" y="96393"/>
                  <a:pt x="483717" y="94641"/>
                  <a:pt x="488975" y="89383"/>
                </a:cubicBezTo>
                <a:cubicBezTo>
                  <a:pt x="494233" y="89383"/>
                  <a:pt x="492480" y="91135"/>
                  <a:pt x="497738" y="89383"/>
                </a:cubicBezTo>
                <a:cubicBezTo>
                  <a:pt x="501243" y="84125"/>
                  <a:pt x="508254" y="87630"/>
                  <a:pt x="511759" y="82372"/>
                </a:cubicBezTo>
                <a:cubicBezTo>
                  <a:pt x="511759" y="82372"/>
                  <a:pt x="513512" y="78867"/>
                  <a:pt x="515264" y="77114"/>
                </a:cubicBezTo>
                <a:cubicBezTo>
                  <a:pt x="520522" y="77114"/>
                  <a:pt x="510006" y="84125"/>
                  <a:pt x="517017" y="82372"/>
                </a:cubicBezTo>
                <a:cubicBezTo>
                  <a:pt x="520522" y="80620"/>
                  <a:pt x="522275" y="80620"/>
                  <a:pt x="525780" y="78867"/>
                </a:cubicBezTo>
                <a:cubicBezTo>
                  <a:pt x="524027" y="78867"/>
                  <a:pt x="522275" y="78867"/>
                  <a:pt x="525780" y="75362"/>
                </a:cubicBezTo>
                <a:cubicBezTo>
                  <a:pt x="531038" y="73609"/>
                  <a:pt x="525780" y="78867"/>
                  <a:pt x="532790" y="75362"/>
                </a:cubicBezTo>
                <a:cubicBezTo>
                  <a:pt x="536295" y="71857"/>
                  <a:pt x="532790" y="71857"/>
                  <a:pt x="531038" y="70104"/>
                </a:cubicBezTo>
                <a:cubicBezTo>
                  <a:pt x="538048" y="71857"/>
                  <a:pt x="532790" y="68351"/>
                  <a:pt x="538048" y="68351"/>
                </a:cubicBezTo>
                <a:cubicBezTo>
                  <a:pt x="536295" y="68351"/>
                  <a:pt x="541553" y="66599"/>
                  <a:pt x="543306" y="66599"/>
                </a:cubicBezTo>
                <a:cubicBezTo>
                  <a:pt x="541553" y="68351"/>
                  <a:pt x="538048" y="70104"/>
                  <a:pt x="539801" y="70104"/>
                </a:cubicBezTo>
                <a:cubicBezTo>
                  <a:pt x="545058" y="70104"/>
                  <a:pt x="548564" y="66599"/>
                  <a:pt x="553821" y="64846"/>
                </a:cubicBezTo>
                <a:cubicBezTo>
                  <a:pt x="550316" y="64846"/>
                  <a:pt x="546811" y="68351"/>
                  <a:pt x="543306" y="66599"/>
                </a:cubicBezTo>
                <a:cubicBezTo>
                  <a:pt x="550316" y="61341"/>
                  <a:pt x="560832" y="61341"/>
                  <a:pt x="559079" y="56083"/>
                </a:cubicBezTo>
                <a:cubicBezTo>
                  <a:pt x="560832" y="57836"/>
                  <a:pt x="564337" y="57836"/>
                  <a:pt x="566090" y="57836"/>
                </a:cubicBezTo>
                <a:cubicBezTo>
                  <a:pt x="564337" y="59589"/>
                  <a:pt x="560832" y="61341"/>
                  <a:pt x="562584" y="63094"/>
                </a:cubicBezTo>
                <a:cubicBezTo>
                  <a:pt x="567842" y="61341"/>
                  <a:pt x="581863" y="57836"/>
                  <a:pt x="581863" y="54331"/>
                </a:cubicBezTo>
                <a:cubicBezTo>
                  <a:pt x="578358" y="57836"/>
                  <a:pt x="569595" y="59589"/>
                  <a:pt x="569595" y="56083"/>
                </a:cubicBezTo>
                <a:cubicBezTo>
                  <a:pt x="578358" y="52578"/>
                  <a:pt x="587121" y="49073"/>
                  <a:pt x="595884" y="43815"/>
                </a:cubicBezTo>
                <a:cubicBezTo>
                  <a:pt x="604647" y="43815"/>
                  <a:pt x="613410" y="36805"/>
                  <a:pt x="613410" y="40310"/>
                </a:cubicBezTo>
                <a:cubicBezTo>
                  <a:pt x="622173" y="36805"/>
                  <a:pt x="627431" y="36805"/>
                  <a:pt x="632688" y="33300"/>
                </a:cubicBezTo>
                <a:cubicBezTo>
                  <a:pt x="632688" y="36805"/>
                  <a:pt x="644956" y="28042"/>
                  <a:pt x="650214" y="29794"/>
                </a:cubicBezTo>
                <a:cubicBezTo>
                  <a:pt x="644956" y="33300"/>
                  <a:pt x="639699" y="31547"/>
                  <a:pt x="636193" y="35052"/>
                </a:cubicBezTo>
                <a:cubicBezTo>
                  <a:pt x="648462" y="35052"/>
                  <a:pt x="625678" y="38557"/>
                  <a:pt x="629183" y="40310"/>
                </a:cubicBezTo>
                <a:cubicBezTo>
                  <a:pt x="636193" y="40310"/>
                  <a:pt x="639699" y="38557"/>
                  <a:pt x="643204" y="38557"/>
                </a:cubicBezTo>
                <a:cubicBezTo>
                  <a:pt x="650214" y="33300"/>
                  <a:pt x="662483" y="29794"/>
                  <a:pt x="671245" y="24537"/>
                </a:cubicBezTo>
                <a:cubicBezTo>
                  <a:pt x="672998" y="26289"/>
                  <a:pt x="665988" y="28042"/>
                  <a:pt x="669493" y="29794"/>
                </a:cubicBezTo>
                <a:cubicBezTo>
                  <a:pt x="665988" y="31547"/>
                  <a:pt x="655472" y="33300"/>
                  <a:pt x="658977" y="35052"/>
                </a:cubicBezTo>
                <a:cubicBezTo>
                  <a:pt x="667740" y="31547"/>
                  <a:pt x="676503" y="28042"/>
                  <a:pt x="685266" y="29794"/>
                </a:cubicBezTo>
                <a:cubicBezTo>
                  <a:pt x="692277" y="26289"/>
                  <a:pt x="699287" y="22784"/>
                  <a:pt x="708050" y="24537"/>
                </a:cubicBezTo>
                <a:cubicBezTo>
                  <a:pt x="718566" y="21031"/>
                  <a:pt x="720318" y="14021"/>
                  <a:pt x="730834" y="15774"/>
                </a:cubicBezTo>
                <a:cubicBezTo>
                  <a:pt x="723824" y="17526"/>
                  <a:pt x="725576" y="19279"/>
                  <a:pt x="723824" y="21031"/>
                </a:cubicBezTo>
                <a:cubicBezTo>
                  <a:pt x="736092" y="15774"/>
                  <a:pt x="760628" y="15774"/>
                  <a:pt x="765886" y="12268"/>
                </a:cubicBezTo>
                <a:cubicBezTo>
                  <a:pt x="758876" y="10516"/>
                  <a:pt x="762381" y="14021"/>
                  <a:pt x="757123" y="12268"/>
                </a:cubicBezTo>
                <a:lnTo>
                  <a:pt x="765886" y="8763"/>
                </a:lnTo>
                <a:cubicBezTo>
                  <a:pt x="767639" y="12268"/>
                  <a:pt x="776401" y="10516"/>
                  <a:pt x="783412" y="10516"/>
                </a:cubicBezTo>
                <a:cubicBezTo>
                  <a:pt x="785164" y="5258"/>
                  <a:pt x="795680" y="7010"/>
                  <a:pt x="802691" y="5258"/>
                </a:cubicBezTo>
                <a:cubicBezTo>
                  <a:pt x="809701" y="5258"/>
                  <a:pt x="807948" y="7010"/>
                  <a:pt x="813206" y="7010"/>
                </a:cubicBezTo>
                <a:cubicBezTo>
                  <a:pt x="823722" y="3505"/>
                  <a:pt x="795680" y="3505"/>
                  <a:pt x="81145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a:spLocks/>
          </p:cNvSpPr>
          <p:nvPr userDrawn="1"/>
        </p:nvSpPr>
        <p:spPr>
          <a:xfrm>
            <a:off x="983801" y="1909482"/>
            <a:ext cx="1554480" cy="1554480"/>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sp>
        <p:nvSpPr>
          <p:cNvPr id="26" name="Freeform 25"/>
          <p:cNvSpPr>
            <a:spLocks/>
          </p:cNvSpPr>
          <p:nvPr userDrawn="1"/>
        </p:nvSpPr>
        <p:spPr>
          <a:xfrm rot="9000000">
            <a:off x="2857963" y="1909482"/>
            <a:ext cx="1554480" cy="1554480"/>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26"/>
          <p:cNvSpPr>
            <a:spLocks/>
          </p:cNvSpPr>
          <p:nvPr userDrawn="1"/>
        </p:nvSpPr>
        <p:spPr>
          <a:xfrm rot="2214746">
            <a:off x="6640924" y="1909482"/>
            <a:ext cx="1554480" cy="1554480"/>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17" name="Content Placeholder 2"/>
          <p:cNvSpPr>
            <a:spLocks noGrp="1"/>
          </p:cNvSpPr>
          <p:nvPr>
            <p:ph sz="half" idx="16"/>
          </p:nvPr>
        </p:nvSpPr>
        <p:spPr>
          <a:xfrm>
            <a:off x="2846038" y="3613184"/>
            <a:ext cx="1554480" cy="949670"/>
          </a:xfrm>
        </p:spPr>
        <p:txBody>
          <a:bodyPr>
            <a:normAutofit/>
          </a:bodyPr>
          <a:lstStyle>
            <a:lvl1pPr marL="0" indent="0" algn="ctr">
              <a:buSzPct val="100000"/>
              <a:buFontTx/>
              <a:buNone/>
              <a:defRPr sz="1600">
                <a:solidFill>
                  <a:schemeClr val="tx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8" name="Content Placeholder 2"/>
          <p:cNvSpPr>
            <a:spLocks noGrp="1"/>
          </p:cNvSpPr>
          <p:nvPr>
            <p:ph sz="half" idx="17"/>
          </p:nvPr>
        </p:nvSpPr>
        <p:spPr>
          <a:xfrm>
            <a:off x="4743481" y="3608694"/>
            <a:ext cx="1554480" cy="949670"/>
          </a:xfrm>
        </p:spPr>
        <p:txBody>
          <a:bodyPr>
            <a:normAutofit/>
          </a:bodyPr>
          <a:lstStyle>
            <a:lvl1pPr marL="0" indent="0" algn="ctr">
              <a:buSzPct val="100000"/>
              <a:buFontTx/>
              <a:buNone/>
              <a:defRPr sz="1600">
                <a:solidFill>
                  <a:schemeClr val="tx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9" name="Content Placeholder 2"/>
          <p:cNvSpPr>
            <a:spLocks noGrp="1"/>
          </p:cNvSpPr>
          <p:nvPr>
            <p:ph sz="half" idx="18"/>
          </p:nvPr>
        </p:nvSpPr>
        <p:spPr>
          <a:xfrm>
            <a:off x="6640924" y="3608694"/>
            <a:ext cx="1554480" cy="949670"/>
          </a:xfrm>
        </p:spPr>
        <p:txBody>
          <a:bodyPr>
            <a:normAutofit/>
          </a:bodyPr>
          <a:lstStyle>
            <a:lvl1pPr marL="0" indent="0" algn="ctr">
              <a:buSzPct val="100000"/>
              <a:buFontTx/>
              <a:buNone/>
              <a:defRPr sz="1600">
                <a:solidFill>
                  <a:schemeClr val="tx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7" name="Picture Placeholder 6"/>
          <p:cNvSpPr>
            <a:spLocks noGrp="1"/>
          </p:cNvSpPr>
          <p:nvPr>
            <p:ph type="pic" sz="quarter" idx="19" hasCustomPrompt="1"/>
          </p:nvPr>
        </p:nvSpPr>
        <p:spPr>
          <a:xfrm>
            <a:off x="1187450" y="2143125"/>
            <a:ext cx="1081088" cy="1081088"/>
          </a:xfrm>
        </p:spPr>
        <p:txBody>
          <a:bodyPr anchor="ctr"/>
          <a:lstStyle>
            <a:lvl1pPr marL="0" indent="0" algn="ctr">
              <a:buNone/>
              <a:defRPr sz="1400">
                <a:solidFill>
                  <a:schemeClr val="bg1"/>
                </a:solidFill>
              </a:defRPr>
            </a:lvl1pPr>
          </a:lstStyle>
          <a:p>
            <a:r>
              <a:rPr lang="en-US" dirty="0"/>
              <a:t>Icon</a:t>
            </a:r>
          </a:p>
        </p:txBody>
      </p:sp>
      <p:sp>
        <p:nvSpPr>
          <p:cNvPr id="20" name="Picture Placeholder 6"/>
          <p:cNvSpPr>
            <a:spLocks noGrp="1"/>
          </p:cNvSpPr>
          <p:nvPr>
            <p:ph type="pic" sz="quarter" idx="20" hasCustomPrompt="1"/>
          </p:nvPr>
        </p:nvSpPr>
        <p:spPr>
          <a:xfrm>
            <a:off x="3082734" y="2143125"/>
            <a:ext cx="1081088" cy="1081088"/>
          </a:xfrm>
        </p:spPr>
        <p:txBody>
          <a:bodyPr anchor="ctr"/>
          <a:lstStyle>
            <a:lvl1pPr marL="0" indent="0" algn="ctr">
              <a:buNone/>
              <a:defRPr sz="1400">
                <a:solidFill>
                  <a:schemeClr val="bg1"/>
                </a:solidFill>
              </a:defRPr>
            </a:lvl1pPr>
          </a:lstStyle>
          <a:p>
            <a:r>
              <a:rPr lang="en-US" dirty="0"/>
              <a:t>Icon</a:t>
            </a:r>
          </a:p>
        </p:txBody>
      </p:sp>
      <p:sp>
        <p:nvSpPr>
          <p:cNvPr id="21" name="Picture Placeholder 6"/>
          <p:cNvSpPr>
            <a:spLocks noGrp="1"/>
          </p:cNvSpPr>
          <p:nvPr>
            <p:ph type="pic" sz="quarter" idx="21" hasCustomPrompt="1"/>
          </p:nvPr>
        </p:nvSpPr>
        <p:spPr>
          <a:xfrm>
            <a:off x="4980177" y="2143125"/>
            <a:ext cx="1081088" cy="1081088"/>
          </a:xfrm>
        </p:spPr>
        <p:txBody>
          <a:bodyPr anchor="ctr"/>
          <a:lstStyle>
            <a:lvl1pPr marL="0" indent="0" algn="ctr">
              <a:buNone/>
              <a:defRPr sz="1400">
                <a:solidFill>
                  <a:schemeClr val="bg1"/>
                </a:solidFill>
              </a:defRPr>
            </a:lvl1pPr>
          </a:lstStyle>
          <a:p>
            <a:r>
              <a:rPr lang="en-US" dirty="0"/>
              <a:t>Icon</a:t>
            </a:r>
          </a:p>
        </p:txBody>
      </p:sp>
      <p:sp>
        <p:nvSpPr>
          <p:cNvPr id="22" name="Picture Placeholder 6"/>
          <p:cNvSpPr>
            <a:spLocks noGrp="1"/>
          </p:cNvSpPr>
          <p:nvPr>
            <p:ph type="pic" sz="quarter" idx="22" hasCustomPrompt="1"/>
          </p:nvPr>
        </p:nvSpPr>
        <p:spPr>
          <a:xfrm>
            <a:off x="6877620" y="2143125"/>
            <a:ext cx="1081088" cy="1081088"/>
          </a:xfrm>
        </p:spPr>
        <p:txBody>
          <a:bodyPr anchor="ctr"/>
          <a:lstStyle>
            <a:lvl1pPr marL="0" indent="0" algn="ctr">
              <a:buNone/>
              <a:defRPr sz="1400">
                <a:solidFill>
                  <a:schemeClr val="bg1"/>
                </a:solidFill>
              </a:defRPr>
            </a:lvl1pPr>
          </a:lstStyle>
          <a:p>
            <a:r>
              <a:rPr lang="en-US" dirty="0"/>
              <a:t>Icon</a:t>
            </a:r>
          </a:p>
        </p:txBody>
      </p:sp>
      <p:sp>
        <p:nvSpPr>
          <p:cNvPr id="23"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33674122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7 Title Text 2 Column">
    <p:bg>
      <p:bgPr>
        <a:solidFill>
          <a:srgbClr val="53565A"/>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88720"/>
            <a:ext cx="4000500"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4"/>
          </p:nvPr>
        </p:nvSpPr>
        <p:spPr>
          <a:xfrm>
            <a:off x="4663440" y="1188720"/>
            <a:ext cx="3992346"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11"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276164245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8 Title Text 3 Column">
    <p:bg>
      <p:bgPr>
        <a:solidFill>
          <a:srgbClr val="53565A"/>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88720"/>
            <a:ext cx="2560320"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1" name="Content Placeholder 2"/>
          <p:cNvSpPr>
            <a:spLocks noGrp="1"/>
          </p:cNvSpPr>
          <p:nvPr>
            <p:ph sz="half" idx="13"/>
          </p:nvPr>
        </p:nvSpPr>
        <p:spPr>
          <a:xfrm>
            <a:off x="3276333" y="1188720"/>
            <a:ext cx="2560320"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2" name="Content Placeholder 2"/>
          <p:cNvSpPr>
            <a:spLocks noGrp="1"/>
          </p:cNvSpPr>
          <p:nvPr>
            <p:ph sz="half" idx="14"/>
          </p:nvPr>
        </p:nvSpPr>
        <p:spPr>
          <a:xfrm>
            <a:off x="6095466" y="1188720"/>
            <a:ext cx="2560320" cy="3628862"/>
          </a:xfrm>
        </p:spPr>
        <p:txBody>
          <a:bodyPr>
            <a:normAutofit/>
          </a:bodyPr>
          <a:lstStyle>
            <a:lvl1pPr marL="0" indent="0">
              <a:buSzPct val="100000"/>
              <a:buFontTx/>
              <a:buNone/>
              <a:defRPr sz="1800">
                <a:solidFill>
                  <a:schemeClr val="bg1"/>
                </a:solidFill>
                <a:latin typeface="Calibri"/>
                <a:cs typeface="Calibri"/>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13"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152526140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8.1 Title 3 Icon Circle">
    <p:bg>
      <p:bgPr>
        <a:solidFill>
          <a:srgbClr val="53565A"/>
        </a:solidFill>
        <a:effectLst/>
      </p:bgPr>
    </p:bg>
    <p:spTree>
      <p:nvGrpSpPr>
        <p:cNvPr id="1" name=""/>
        <p:cNvGrpSpPr/>
        <p:nvPr/>
      </p:nvGrpSpPr>
      <p:grpSpPr>
        <a:xfrm>
          <a:off x="0" y="0"/>
          <a:ext cx="0" cy="0"/>
          <a:chOff x="0" y="0"/>
          <a:chExt cx="0" cy="0"/>
        </a:xfrm>
      </p:grpSpPr>
      <p:sp>
        <p:nvSpPr>
          <p:cNvPr id="26" name="Freeform 25"/>
          <p:cNvSpPr/>
          <p:nvPr userDrawn="1"/>
        </p:nvSpPr>
        <p:spPr>
          <a:xfrm>
            <a:off x="5308716" y="1525225"/>
            <a:ext cx="2164614" cy="2175492"/>
          </a:xfrm>
          <a:custGeom>
            <a:avLst/>
            <a:gdLst/>
            <a:ahLst/>
            <a:cxnLst/>
            <a:rect l="l" t="t" r="r" b="b"/>
            <a:pathLst>
              <a:path w="1743837" h="1752600">
                <a:moveTo>
                  <a:pt x="777449" y="1745172"/>
                </a:moveTo>
                <a:cubicBezTo>
                  <a:pt x="790724" y="1744741"/>
                  <a:pt x="820436" y="1748000"/>
                  <a:pt x="821969" y="1752600"/>
                </a:cubicBezTo>
                <a:cubicBezTo>
                  <a:pt x="811453" y="1747342"/>
                  <a:pt x="788670" y="1747342"/>
                  <a:pt x="772896" y="1745590"/>
                </a:cubicBezTo>
                <a:cubicBezTo>
                  <a:pt x="773992" y="1745371"/>
                  <a:pt x="775553" y="1745234"/>
                  <a:pt x="777449" y="1745172"/>
                </a:cubicBezTo>
                <a:close/>
                <a:moveTo>
                  <a:pt x="800746" y="1743481"/>
                </a:moveTo>
                <a:lnTo>
                  <a:pt x="802690" y="1743569"/>
                </a:lnTo>
                <a:lnTo>
                  <a:pt x="799185" y="1743837"/>
                </a:lnTo>
                <a:cubicBezTo>
                  <a:pt x="799404" y="1743618"/>
                  <a:pt x="799952" y="1743509"/>
                  <a:pt x="800746" y="1743481"/>
                </a:cubicBezTo>
                <a:close/>
                <a:moveTo>
                  <a:pt x="823722" y="1742085"/>
                </a:moveTo>
                <a:cubicBezTo>
                  <a:pt x="830732" y="1743837"/>
                  <a:pt x="839495" y="1743837"/>
                  <a:pt x="846506" y="1747342"/>
                </a:cubicBezTo>
                <a:cubicBezTo>
                  <a:pt x="839495" y="1747342"/>
                  <a:pt x="832485" y="1747342"/>
                  <a:pt x="825474" y="1745590"/>
                </a:cubicBezTo>
                <a:cubicBezTo>
                  <a:pt x="824160" y="1746904"/>
                  <a:pt x="811015" y="1744275"/>
                  <a:pt x="803786" y="1743618"/>
                </a:cubicBezTo>
                <a:lnTo>
                  <a:pt x="802690" y="1743569"/>
                </a:lnTo>
                <a:lnTo>
                  <a:pt x="805977" y="1743317"/>
                </a:lnTo>
                <a:cubicBezTo>
                  <a:pt x="812877" y="1743399"/>
                  <a:pt x="819778" y="1744713"/>
                  <a:pt x="823722" y="1742085"/>
                </a:cubicBezTo>
                <a:close/>
                <a:moveTo>
                  <a:pt x="739597" y="1733322"/>
                </a:moveTo>
                <a:cubicBezTo>
                  <a:pt x="753618" y="1733322"/>
                  <a:pt x="776401" y="1743837"/>
                  <a:pt x="778154" y="1738579"/>
                </a:cubicBezTo>
                <a:cubicBezTo>
                  <a:pt x="786917" y="1740332"/>
                  <a:pt x="795680" y="1738579"/>
                  <a:pt x="804443" y="1740332"/>
                </a:cubicBezTo>
                <a:cubicBezTo>
                  <a:pt x="799185" y="1742085"/>
                  <a:pt x="795680" y="1740332"/>
                  <a:pt x="790422" y="1740332"/>
                </a:cubicBezTo>
                <a:cubicBezTo>
                  <a:pt x="792175" y="1742085"/>
                  <a:pt x="795680" y="1742085"/>
                  <a:pt x="793928" y="1743837"/>
                </a:cubicBezTo>
                <a:cubicBezTo>
                  <a:pt x="783412" y="1742085"/>
                  <a:pt x="772896" y="1740332"/>
                  <a:pt x="762381" y="1740332"/>
                </a:cubicBezTo>
                <a:cubicBezTo>
                  <a:pt x="757123" y="1735074"/>
                  <a:pt x="748360" y="1736827"/>
                  <a:pt x="741349" y="1736827"/>
                </a:cubicBezTo>
                <a:cubicBezTo>
                  <a:pt x="743102" y="1736827"/>
                  <a:pt x="739597" y="1735074"/>
                  <a:pt x="739597" y="1733322"/>
                </a:cubicBezTo>
                <a:close/>
                <a:moveTo>
                  <a:pt x="694029" y="1724559"/>
                </a:moveTo>
                <a:cubicBezTo>
                  <a:pt x="711555" y="1724559"/>
                  <a:pt x="729081" y="1733322"/>
                  <a:pt x="748360" y="1729816"/>
                </a:cubicBezTo>
                <a:cubicBezTo>
                  <a:pt x="744855" y="1731569"/>
                  <a:pt x="751865" y="1731569"/>
                  <a:pt x="750112" y="1731569"/>
                </a:cubicBezTo>
                <a:cubicBezTo>
                  <a:pt x="744855" y="1731569"/>
                  <a:pt x="741349" y="1731569"/>
                  <a:pt x="736092" y="1731569"/>
                </a:cubicBezTo>
                <a:cubicBezTo>
                  <a:pt x="737844" y="1731569"/>
                  <a:pt x="741349" y="1733322"/>
                  <a:pt x="739597" y="1733322"/>
                </a:cubicBezTo>
                <a:cubicBezTo>
                  <a:pt x="723824" y="1731569"/>
                  <a:pt x="708050" y="1728064"/>
                  <a:pt x="694029" y="1724559"/>
                </a:cubicBezTo>
                <a:close/>
                <a:moveTo>
                  <a:pt x="678256" y="1724559"/>
                </a:moveTo>
                <a:cubicBezTo>
                  <a:pt x="685266" y="1726311"/>
                  <a:pt x="690524" y="1728064"/>
                  <a:pt x="697535" y="1729816"/>
                </a:cubicBezTo>
                <a:cubicBezTo>
                  <a:pt x="692277" y="1729816"/>
                  <a:pt x="678256" y="1726311"/>
                  <a:pt x="678256" y="1724559"/>
                </a:cubicBezTo>
                <a:close/>
                <a:moveTo>
                  <a:pt x="634441" y="1708785"/>
                </a:moveTo>
                <a:lnTo>
                  <a:pt x="634737" y="1708859"/>
                </a:lnTo>
                <a:lnTo>
                  <a:pt x="634441" y="1710538"/>
                </a:lnTo>
                <a:cubicBezTo>
                  <a:pt x="636193" y="1710538"/>
                  <a:pt x="634441" y="1708785"/>
                  <a:pt x="634441" y="1708785"/>
                </a:cubicBezTo>
                <a:close/>
                <a:moveTo>
                  <a:pt x="977129" y="1708593"/>
                </a:moveTo>
                <a:cubicBezTo>
                  <a:pt x="977950" y="1708347"/>
                  <a:pt x="979265" y="1708347"/>
                  <a:pt x="981456" y="1708785"/>
                </a:cubicBezTo>
                <a:cubicBezTo>
                  <a:pt x="983208" y="1708785"/>
                  <a:pt x="972693" y="1714043"/>
                  <a:pt x="972693" y="1712290"/>
                </a:cubicBezTo>
                <a:cubicBezTo>
                  <a:pt x="976636" y="1712290"/>
                  <a:pt x="974664" y="1709333"/>
                  <a:pt x="977129" y="1708593"/>
                </a:cubicBezTo>
                <a:close/>
                <a:moveTo>
                  <a:pt x="622830" y="1708566"/>
                </a:moveTo>
                <a:cubicBezTo>
                  <a:pt x="625678" y="1708785"/>
                  <a:pt x="629183" y="1709662"/>
                  <a:pt x="632688" y="1712290"/>
                </a:cubicBezTo>
                <a:cubicBezTo>
                  <a:pt x="627431" y="1710538"/>
                  <a:pt x="622173" y="1710538"/>
                  <a:pt x="616915" y="1708785"/>
                </a:cubicBezTo>
                <a:cubicBezTo>
                  <a:pt x="617791" y="1708785"/>
                  <a:pt x="619982" y="1708347"/>
                  <a:pt x="622830" y="1708566"/>
                </a:cubicBezTo>
                <a:close/>
                <a:moveTo>
                  <a:pt x="884515" y="1706594"/>
                </a:moveTo>
                <a:cubicBezTo>
                  <a:pt x="885829" y="1706485"/>
                  <a:pt x="887253" y="1706594"/>
                  <a:pt x="888568" y="1707033"/>
                </a:cubicBezTo>
                <a:cubicBezTo>
                  <a:pt x="885063" y="1707033"/>
                  <a:pt x="885063" y="1708785"/>
                  <a:pt x="885063" y="1708785"/>
                </a:cubicBezTo>
                <a:cubicBezTo>
                  <a:pt x="886815" y="1708785"/>
                  <a:pt x="890320" y="1710538"/>
                  <a:pt x="886815" y="1710538"/>
                </a:cubicBezTo>
                <a:cubicBezTo>
                  <a:pt x="885063" y="1708785"/>
                  <a:pt x="883310" y="1710538"/>
                  <a:pt x="881557" y="1710538"/>
                </a:cubicBezTo>
                <a:cubicBezTo>
                  <a:pt x="877614" y="1709223"/>
                  <a:pt x="880572" y="1706923"/>
                  <a:pt x="884515" y="1706594"/>
                </a:cubicBezTo>
                <a:close/>
                <a:moveTo>
                  <a:pt x="635180" y="1706348"/>
                </a:moveTo>
                <a:cubicBezTo>
                  <a:pt x="636413" y="1706375"/>
                  <a:pt x="637946" y="1706594"/>
                  <a:pt x="639699" y="1707033"/>
                </a:cubicBezTo>
                <a:cubicBezTo>
                  <a:pt x="644956" y="1708785"/>
                  <a:pt x="644956" y="1710538"/>
                  <a:pt x="653720" y="1710538"/>
                </a:cubicBezTo>
                <a:cubicBezTo>
                  <a:pt x="662483" y="1714043"/>
                  <a:pt x="680008" y="1715796"/>
                  <a:pt x="681761" y="1719301"/>
                </a:cubicBezTo>
                <a:cubicBezTo>
                  <a:pt x="680008" y="1718425"/>
                  <a:pt x="678256" y="1717986"/>
                  <a:pt x="677161" y="1717767"/>
                </a:cubicBezTo>
                <a:lnTo>
                  <a:pt x="676885" y="1717718"/>
                </a:lnTo>
                <a:lnTo>
                  <a:pt x="684390" y="1721053"/>
                </a:lnTo>
                <a:cubicBezTo>
                  <a:pt x="686581" y="1721492"/>
                  <a:pt x="687895" y="1721053"/>
                  <a:pt x="687019" y="1719301"/>
                </a:cubicBezTo>
                <a:cubicBezTo>
                  <a:pt x="697535" y="1722806"/>
                  <a:pt x="692277" y="1724559"/>
                  <a:pt x="685266" y="1724559"/>
                </a:cubicBezTo>
                <a:cubicBezTo>
                  <a:pt x="674751" y="1719301"/>
                  <a:pt x="658977" y="1712290"/>
                  <a:pt x="653720" y="1715796"/>
                </a:cubicBezTo>
                <a:cubicBezTo>
                  <a:pt x="650214" y="1712290"/>
                  <a:pt x="644956" y="1715796"/>
                  <a:pt x="641451" y="1712290"/>
                </a:cubicBezTo>
                <a:cubicBezTo>
                  <a:pt x="643204" y="1710538"/>
                  <a:pt x="651967" y="1714043"/>
                  <a:pt x="648462" y="1712290"/>
                </a:cubicBezTo>
                <a:lnTo>
                  <a:pt x="634737" y="1708859"/>
                </a:lnTo>
                <a:close/>
                <a:moveTo>
                  <a:pt x="955166" y="1705542"/>
                </a:moveTo>
                <a:lnTo>
                  <a:pt x="955914" y="1705598"/>
                </a:lnTo>
                <a:lnTo>
                  <a:pt x="955358" y="1705773"/>
                </a:lnTo>
                <a:close/>
                <a:moveTo>
                  <a:pt x="954208" y="1704787"/>
                </a:moveTo>
                <a:cubicBezTo>
                  <a:pt x="954674" y="1704842"/>
                  <a:pt x="954838" y="1705061"/>
                  <a:pt x="954948" y="1705280"/>
                </a:cubicBezTo>
                <a:lnTo>
                  <a:pt x="955166" y="1705542"/>
                </a:lnTo>
                <a:lnTo>
                  <a:pt x="951661" y="1705280"/>
                </a:lnTo>
                <a:cubicBezTo>
                  <a:pt x="952976" y="1704842"/>
                  <a:pt x="953743" y="1704732"/>
                  <a:pt x="954208" y="1704787"/>
                </a:cubicBezTo>
                <a:close/>
                <a:moveTo>
                  <a:pt x="867537" y="1703527"/>
                </a:moveTo>
                <a:cubicBezTo>
                  <a:pt x="878052" y="1703527"/>
                  <a:pt x="869289" y="1708785"/>
                  <a:pt x="862279" y="1707033"/>
                </a:cubicBezTo>
                <a:cubicBezTo>
                  <a:pt x="867537" y="1705280"/>
                  <a:pt x="864032" y="1705280"/>
                  <a:pt x="867537" y="1703527"/>
                </a:cubicBezTo>
                <a:close/>
                <a:moveTo>
                  <a:pt x="594131" y="1703527"/>
                </a:moveTo>
                <a:cubicBezTo>
                  <a:pt x="599389" y="1707033"/>
                  <a:pt x="613410" y="1708785"/>
                  <a:pt x="611657" y="1710538"/>
                </a:cubicBezTo>
                <a:cubicBezTo>
                  <a:pt x="606399" y="1708785"/>
                  <a:pt x="606399" y="1708785"/>
                  <a:pt x="601142" y="1708785"/>
                </a:cubicBezTo>
                <a:cubicBezTo>
                  <a:pt x="599389" y="1707033"/>
                  <a:pt x="588873" y="1705280"/>
                  <a:pt x="594131" y="1703527"/>
                </a:cubicBezTo>
                <a:close/>
                <a:moveTo>
                  <a:pt x="872794" y="1701775"/>
                </a:moveTo>
                <a:cubicBezTo>
                  <a:pt x="874547" y="1701775"/>
                  <a:pt x="878052" y="1701775"/>
                  <a:pt x="881557" y="1701775"/>
                </a:cubicBezTo>
                <a:cubicBezTo>
                  <a:pt x="878052" y="1703527"/>
                  <a:pt x="869289" y="1703527"/>
                  <a:pt x="872794" y="1701775"/>
                </a:cubicBezTo>
                <a:close/>
                <a:moveTo>
                  <a:pt x="597897" y="1700388"/>
                </a:moveTo>
                <a:lnTo>
                  <a:pt x="601771" y="1701802"/>
                </a:lnTo>
                <a:cubicBezTo>
                  <a:pt x="605633" y="1703199"/>
                  <a:pt x="609028" y="1704404"/>
                  <a:pt x="611657" y="1705280"/>
                </a:cubicBezTo>
                <a:cubicBezTo>
                  <a:pt x="602894" y="1703527"/>
                  <a:pt x="599389" y="1701775"/>
                  <a:pt x="601142" y="1705280"/>
                </a:cubicBezTo>
                <a:cubicBezTo>
                  <a:pt x="593255" y="1702651"/>
                  <a:pt x="598184" y="1702980"/>
                  <a:pt x="598923" y="1701830"/>
                </a:cubicBezTo>
                <a:close/>
                <a:moveTo>
                  <a:pt x="596166" y="1699756"/>
                </a:moveTo>
                <a:lnTo>
                  <a:pt x="597636" y="1700022"/>
                </a:lnTo>
                <a:lnTo>
                  <a:pt x="597897" y="1700388"/>
                </a:lnTo>
                <a:close/>
                <a:moveTo>
                  <a:pt x="1088364" y="1693012"/>
                </a:moveTo>
                <a:cubicBezTo>
                  <a:pt x="1081354" y="1696517"/>
                  <a:pt x="1090117" y="1696517"/>
                  <a:pt x="1083106" y="1698270"/>
                </a:cubicBezTo>
                <a:cubicBezTo>
                  <a:pt x="1081354" y="1698270"/>
                  <a:pt x="1077849" y="1700022"/>
                  <a:pt x="1076096" y="1700022"/>
                </a:cubicBezTo>
                <a:cubicBezTo>
                  <a:pt x="1083106" y="1696517"/>
                  <a:pt x="1083106" y="1694764"/>
                  <a:pt x="1088364" y="1693012"/>
                </a:cubicBezTo>
                <a:close/>
                <a:moveTo>
                  <a:pt x="1104138" y="1687754"/>
                </a:moveTo>
                <a:cubicBezTo>
                  <a:pt x="1102385" y="1689507"/>
                  <a:pt x="1105890" y="1689507"/>
                  <a:pt x="1104138" y="1689507"/>
                </a:cubicBezTo>
                <a:cubicBezTo>
                  <a:pt x="1098880" y="1689507"/>
                  <a:pt x="1093622" y="1691259"/>
                  <a:pt x="1088364" y="1693012"/>
                </a:cubicBezTo>
                <a:cubicBezTo>
                  <a:pt x="1093622" y="1689507"/>
                  <a:pt x="1098880" y="1689507"/>
                  <a:pt x="1104138" y="1687754"/>
                </a:cubicBezTo>
                <a:close/>
                <a:moveTo>
                  <a:pt x="562584" y="1687754"/>
                </a:moveTo>
                <a:cubicBezTo>
                  <a:pt x="570471" y="1690383"/>
                  <a:pt x="580110" y="1693888"/>
                  <a:pt x="589092" y="1697174"/>
                </a:cubicBezTo>
                <a:lnTo>
                  <a:pt x="596166" y="1699756"/>
                </a:lnTo>
                <a:lnTo>
                  <a:pt x="591886" y="1698982"/>
                </a:lnTo>
                <a:cubicBezTo>
                  <a:pt x="585806" y="1697174"/>
                  <a:pt x="579234" y="1693888"/>
                  <a:pt x="576605" y="1696517"/>
                </a:cubicBezTo>
                <a:cubicBezTo>
                  <a:pt x="576605" y="1691259"/>
                  <a:pt x="567842" y="1693012"/>
                  <a:pt x="562584" y="1687754"/>
                </a:cubicBezTo>
                <a:close/>
                <a:moveTo>
                  <a:pt x="1128674" y="1686001"/>
                </a:moveTo>
                <a:cubicBezTo>
                  <a:pt x="1119911" y="1693012"/>
                  <a:pt x="1112901" y="1691259"/>
                  <a:pt x="1104138" y="1694764"/>
                </a:cubicBezTo>
                <a:cubicBezTo>
                  <a:pt x="1107643" y="1689507"/>
                  <a:pt x="1119911" y="1687754"/>
                  <a:pt x="1128674" y="1686001"/>
                </a:cubicBezTo>
                <a:close/>
                <a:moveTo>
                  <a:pt x="1076096" y="1686001"/>
                </a:moveTo>
                <a:cubicBezTo>
                  <a:pt x="1074343" y="1687754"/>
                  <a:pt x="1074343" y="1689507"/>
                  <a:pt x="1069086" y="1693012"/>
                </a:cubicBezTo>
                <a:cubicBezTo>
                  <a:pt x="1058570" y="1689507"/>
                  <a:pt x="1062075" y="1691259"/>
                  <a:pt x="1076096" y="1686001"/>
                </a:cubicBezTo>
                <a:close/>
                <a:moveTo>
                  <a:pt x="1114653" y="1684249"/>
                </a:moveTo>
                <a:cubicBezTo>
                  <a:pt x="1112901" y="1686001"/>
                  <a:pt x="1119911" y="1686001"/>
                  <a:pt x="1111148" y="1689507"/>
                </a:cubicBezTo>
                <a:cubicBezTo>
                  <a:pt x="1109396" y="1689507"/>
                  <a:pt x="1107643" y="1686001"/>
                  <a:pt x="1114653" y="1684249"/>
                </a:cubicBezTo>
                <a:close/>
                <a:moveTo>
                  <a:pt x="1135602" y="1677074"/>
                </a:moveTo>
                <a:cubicBezTo>
                  <a:pt x="1137437" y="1676800"/>
                  <a:pt x="1138752" y="1676800"/>
                  <a:pt x="1139190" y="1677238"/>
                </a:cubicBezTo>
                <a:cubicBezTo>
                  <a:pt x="1132179" y="1677238"/>
                  <a:pt x="1123416" y="1682496"/>
                  <a:pt x="1121664" y="1684249"/>
                </a:cubicBezTo>
                <a:cubicBezTo>
                  <a:pt x="1125169" y="1680744"/>
                  <a:pt x="1109396" y="1686001"/>
                  <a:pt x="1114653" y="1682496"/>
                </a:cubicBezTo>
                <a:cubicBezTo>
                  <a:pt x="1119911" y="1681182"/>
                  <a:pt x="1130098" y="1677896"/>
                  <a:pt x="1135602" y="1677074"/>
                </a:cubicBezTo>
                <a:close/>
                <a:moveTo>
                  <a:pt x="1157592" y="1677019"/>
                </a:moveTo>
                <a:cubicBezTo>
                  <a:pt x="1158906" y="1676800"/>
                  <a:pt x="1159345" y="1677238"/>
                  <a:pt x="1156716" y="1678991"/>
                </a:cubicBezTo>
                <a:cubicBezTo>
                  <a:pt x="1151458" y="1678991"/>
                  <a:pt x="1147953" y="1680744"/>
                  <a:pt x="1144447" y="1682496"/>
                </a:cubicBezTo>
                <a:cubicBezTo>
                  <a:pt x="1140942" y="1682496"/>
                  <a:pt x="1137437" y="1684249"/>
                  <a:pt x="1139190" y="1682496"/>
                </a:cubicBezTo>
                <a:cubicBezTo>
                  <a:pt x="1149705" y="1682496"/>
                  <a:pt x="1146200" y="1678991"/>
                  <a:pt x="1142695" y="1678991"/>
                </a:cubicBezTo>
                <a:cubicBezTo>
                  <a:pt x="1146200" y="1678991"/>
                  <a:pt x="1147953" y="1677238"/>
                  <a:pt x="1151458" y="1677238"/>
                </a:cubicBezTo>
                <a:cubicBezTo>
                  <a:pt x="1149705" y="1678991"/>
                  <a:pt x="1149705" y="1678991"/>
                  <a:pt x="1153210" y="1678991"/>
                </a:cubicBezTo>
                <a:cubicBezTo>
                  <a:pt x="1154087" y="1678115"/>
                  <a:pt x="1156278" y="1677238"/>
                  <a:pt x="1157592" y="1677019"/>
                </a:cubicBezTo>
                <a:close/>
                <a:moveTo>
                  <a:pt x="529285" y="1671981"/>
                </a:moveTo>
                <a:cubicBezTo>
                  <a:pt x="539801" y="1675486"/>
                  <a:pt x="550316" y="1680744"/>
                  <a:pt x="560832" y="1686001"/>
                </a:cubicBezTo>
                <a:cubicBezTo>
                  <a:pt x="550316" y="1682496"/>
                  <a:pt x="531038" y="1678991"/>
                  <a:pt x="529285" y="1671981"/>
                </a:cubicBezTo>
                <a:close/>
                <a:moveTo>
                  <a:pt x="1189495" y="1668284"/>
                </a:moveTo>
                <a:cubicBezTo>
                  <a:pt x="1190891" y="1668037"/>
                  <a:pt x="1191768" y="1668037"/>
                  <a:pt x="1191768" y="1668475"/>
                </a:cubicBezTo>
                <a:cubicBezTo>
                  <a:pt x="1188263" y="1668475"/>
                  <a:pt x="1186510" y="1670228"/>
                  <a:pt x="1186510" y="1670228"/>
                </a:cubicBezTo>
                <a:cubicBezTo>
                  <a:pt x="1175994" y="1675486"/>
                  <a:pt x="1165479" y="1673733"/>
                  <a:pt x="1165479" y="1677238"/>
                </a:cubicBezTo>
                <a:cubicBezTo>
                  <a:pt x="1161973" y="1677238"/>
                  <a:pt x="1158468" y="1675486"/>
                  <a:pt x="1156716" y="1671981"/>
                </a:cubicBezTo>
                <a:cubicBezTo>
                  <a:pt x="1161973" y="1671981"/>
                  <a:pt x="1174242" y="1670228"/>
                  <a:pt x="1172489" y="1671981"/>
                </a:cubicBezTo>
                <a:cubicBezTo>
                  <a:pt x="1176432" y="1671981"/>
                  <a:pt x="1185305" y="1669023"/>
                  <a:pt x="1189495" y="1668284"/>
                </a:cubicBezTo>
                <a:close/>
                <a:moveTo>
                  <a:pt x="1200531" y="1661465"/>
                </a:moveTo>
                <a:cubicBezTo>
                  <a:pt x="1198778" y="1664970"/>
                  <a:pt x="1186510" y="1666723"/>
                  <a:pt x="1188263" y="1664970"/>
                </a:cubicBezTo>
                <a:cubicBezTo>
                  <a:pt x="1191768" y="1664970"/>
                  <a:pt x="1195273" y="1661465"/>
                  <a:pt x="1200531" y="1661465"/>
                </a:cubicBezTo>
                <a:close/>
                <a:moveTo>
                  <a:pt x="508993" y="1660753"/>
                </a:moveTo>
                <a:cubicBezTo>
                  <a:pt x="507268" y="1660589"/>
                  <a:pt x="508254" y="1661903"/>
                  <a:pt x="508254" y="1663218"/>
                </a:cubicBezTo>
                <a:cubicBezTo>
                  <a:pt x="510006" y="1662341"/>
                  <a:pt x="513073" y="1663656"/>
                  <a:pt x="516579" y="1665627"/>
                </a:cubicBezTo>
                <a:lnTo>
                  <a:pt x="523731" y="1669776"/>
                </a:lnTo>
                <a:lnTo>
                  <a:pt x="522521" y="1667928"/>
                </a:lnTo>
                <a:cubicBezTo>
                  <a:pt x="522932" y="1666942"/>
                  <a:pt x="527532" y="1668913"/>
                  <a:pt x="522275" y="1664970"/>
                </a:cubicBezTo>
                <a:cubicBezTo>
                  <a:pt x="513512" y="1664970"/>
                  <a:pt x="517017" y="1663218"/>
                  <a:pt x="511759" y="1661465"/>
                </a:cubicBezTo>
                <a:cubicBezTo>
                  <a:pt x="510444" y="1661027"/>
                  <a:pt x="509568" y="1660808"/>
                  <a:pt x="508993" y="1660753"/>
                </a:cubicBezTo>
                <a:close/>
                <a:moveTo>
                  <a:pt x="944651" y="1659712"/>
                </a:moveTo>
                <a:cubicBezTo>
                  <a:pt x="939393" y="1659712"/>
                  <a:pt x="932383" y="1661465"/>
                  <a:pt x="927125" y="1661465"/>
                </a:cubicBezTo>
                <a:cubicBezTo>
                  <a:pt x="928878" y="1661465"/>
                  <a:pt x="927125" y="1663218"/>
                  <a:pt x="930630" y="1663218"/>
                </a:cubicBezTo>
                <a:cubicBezTo>
                  <a:pt x="939393" y="1657960"/>
                  <a:pt x="942898" y="1663218"/>
                  <a:pt x="946404" y="1663218"/>
                </a:cubicBezTo>
                <a:cubicBezTo>
                  <a:pt x="951661" y="1661465"/>
                  <a:pt x="949909" y="1659712"/>
                  <a:pt x="953414" y="1659712"/>
                </a:cubicBezTo>
                <a:cubicBezTo>
                  <a:pt x="951661" y="1659712"/>
                  <a:pt x="949909" y="1659712"/>
                  <a:pt x="946404" y="1659712"/>
                </a:cubicBezTo>
                <a:close/>
                <a:moveTo>
                  <a:pt x="956919" y="1657960"/>
                </a:moveTo>
                <a:cubicBezTo>
                  <a:pt x="960424" y="1659712"/>
                  <a:pt x="962177" y="1659712"/>
                  <a:pt x="967435" y="1659712"/>
                </a:cubicBezTo>
                <a:cubicBezTo>
                  <a:pt x="970940" y="1657960"/>
                  <a:pt x="969187" y="1657960"/>
                  <a:pt x="969187" y="1657960"/>
                </a:cubicBezTo>
                <a:cubicBezTo>
                  <a:pt x="963930" y="1657960"/>
                  <a:pt x="960424" y="1657960"/>
                  <a:pt x="956919" y="1657960"/>
                </a:cubicBezTo>
                <a:close/>
                <a:moveTo>
                  <a:pt x="1247851" y="1650949"/>
                </a:moveTo>
                <a:cubicBezTo>
                  <a:pt x="1242593" y="1652264"/>
                  <a:pt x="1242264" y="1654564"/>
                  <a:pt x="1239471" y="1656371"/>
                </a:cubicBezTo>
                <a:lnTo>
                  <a:pt x="1235649" y="1657933"/>
                </a:lnTo>
                <a:lnTo>
                  <a:pt x="1237062" y="1657905"/>
                </a:lnTo>
                <a:cubicBezTo>
                  <a:pt x="1238212" y="1657631"/>
                  <a:pt x="1239526" y="1657084"/>
                  <a:pt x="1240841" y="1656207"/>
                </a:cubicBezTo>
                <a:cubicBezTo>
                  <a:pt x="1237335" y="1661465"/>
                  <a:pt x="1232078" y="1657960"/>
                  <a:pt x="1228572" y="1661465"/>
                </a:cubicBezTo>
                <a:cubicBezTo>
                  <a:pt x="1232078" y="1663218"/>
                  <a:pt x="1242593" y="1661465"/>
                  <a:pt x="1251356" y="1654455"/>
                </a:cubicBezTo>
                <a:cubicBezTo>
                  <a:pt x="1246098" y="1652702"/>
                  <a:pt x="1246098" y="1654455"/>
                  <a:pt x="1247851" y="1650949"/>
                </a:cubicBezTo>
                <a:close/>
                <a:moveTo>
                  <a:pt x="1223315" y="1650949"/>
                </a:moveTo>
                <a:lnTo>
                  <a:pt x="1218057" y="1654455"/>
                </a:lnTo>
                <a:cubicBezTo>
                  <a:pt x="1214551" y="1654455"/>
                  <a:pt x="1211046" y="1656207"/>
                  <a:pt x="1212799" y="1654455"/>
                </a:cubicBezTo>
                <a:cubicBezTo>
                  <a:pt x="1216304" y="1654455"/>
                  <a:pt x="1219809" y="1650949"/>
                  <a:pt x="1223315" y="1650949"/>
                </a:cubicBezTo>
                <a:close/>
                <a:moveTo>
                  <a:pt x="1058570" y="1642186"/>
                </a:moveTo>
                <a:cubicBezTo>
                  <a:pt x="1051560" y="1643939"/>
                  <a:pt x="1044549" y="1645692"/>
                  <a:pt x="1037539" y="1647444"/>
                </a:cubicBezTo>
                <a:cubicBezTo>
                  <a:pt x="1020013" y="1650949"/>
                  <a:pt x="1004239" y="1652702"/>
                  <a:pt x="986713" y="1654455"/>
                </a:cubicBezTo>
                <a:cubicBezTo>
                  <a:pt x="988466" y="1654455"/>
                  <a:pt x="988466" y="1654455"/>
                  <a:pt x="988466" y="1656207"/>
                </a:cubicBezTo>
                <a:cubicBezTo>
                  <a:pt x="984961" y="1656207"/>
                  <a:pt x="979703" y="1656207"/>
                  <a:pt x="976198" y="1657960"/>
                </a:cubicBezTo>
                <a:cubicBezTo>
                  <a:pt x="988466" y="1656207"/>
                  <a:pt x="979703" y="1659712"/>
                  <a:pt x="984961" y="1661465"/>
                </a:cubicBezTo>
                <a:cubicBezTo>
                  <a:pt x="991971" y="1659712"/>
                  <a:pt x="990219" y="1659712"/>
                  <a:pt x="990219" y="1657960"/>
                </a:cubicBezTo>
                <a:cubicBezTo>
                  <a:pt x="998982" y="1656207"/>
                  <a:pt x="1013002" y="1654455"/>
                  <a:pt x="1025271" y="1652702"/>
                </a:cubicBezTo>
                <a:cubicBezTo>
                  <a:pt x="1025271" y="1650949"/>
                  <a:pt x="1032281" y="1649197"/>
                  <a:pt x="1037539" y="1647444"/>
                </a:cubicBezTo>
                <a:cubicBezTo>
                  <a:pt x="1042797" y="1647444"/>
                  <a:pt x="1034034" y="1649197"/>
                  <a:pt x="1041044" y="1649197"/>
                </a:cubicBezTo>
                <a:cubicBezTo>
                  <a:pt x="1046302" y="1645692"/>
                  <a:pt x="1053312" y="1643939"/>
                  <a:pt x="1058570" y="1642186"/>
                </a:cubicBezTo>
                <a:close/>
                <a:moveTo>
                  <a:pt x="465753" y="1641748"/>
                </a:moveTo>
                <a:cubicBezTo>
                  <a:pt x="467944" y="1642624"/>
                  <a:pt x="470573" y="1643939"/>
                  <a:pt x="471449" y="1643939"/>
                </a:cubicBezTo>
                <a:lnTo>
                  <a:pt x="465648" y="1641763"/>
                </a:lnTo>
                <a:close/>
                <a:moveTo>
                  <a:pt x="1076069" y="1639968"/>
                </a:moveTo>
                <a:cubicBezTo>
                  <a:pt x="1076753" y="1639886"/>
                  <a:pt x="1077411" y="1639996"/>
                  <a:pt x="1077849" y="1640434"/>
                </a:cubicBezTo>
                <a:lnTo>
                  <a:pt x="1076067" y="1639969"/>
                </a:lnTo>
                <a:close/>
                <a:moveTo>
                  <a:pt x="441655" y="1633423"/>
                </a:moveTo>
                <a:cubicBezTo>
                  <a:pt x="450418" y="1635176"/>
                  <a:pt x="453923" y="1642186"/>
                  <a:pt x="462686" y="1643939"/>
                </a:cubicBezTo>
                <a:cubicBezTo>
                  <a:pt x="462686" y="1642186"/>
                  <a:pt x="460934" y="1640434"/>
                  <a:pt x="457428" y="1638681"/>
                </a:cubicBezTo>
                <a:lnTo>
                  <a:pt x="465648" y="1641763"/>
                </a:lnTo>
                <a:lnTo>
                  <a:pt x="462686" y="1642186"/>
                </a:lnTo>
                <a:cubicBezTo>
                  <a:pt x="469697" y="1647444"/>
                  <a:pt x="471449" y="1643939"/>
                  <a:pt x="476707" y="1649197"/>
                </a:cubicBezTo>
                <a:cubicBezTo>
                  <a:pt x="467944" y="1645692"/>
                  <a:pt x="473202" y="1650949"/>
                  <a:pt x="473202" y="1652702"/>
                </a:cubicBezTo>
                <a:cubicBezTo>
                  <a:pt x="467944" y="1647444"/>
                  <a:pt x="460934" y="1643939"/>
                  <a:pt x="452171" y="1640434"/>
                </a:cubicBezTo>
                <a:cubicBezTo>
                  <a:pt x="448665" y="1636929"/>
                  <a:pt x="445160" y="1636929"/>
                  <a:pt x="441655" y="1633423"/>
                </a:cubicBezTo>
                <a:close/>
                <a:moveTo>
                  <a:pt x="1123416" y="1626413"/>
                </a:moveTo>
                <a:lnTo>
                  <a:pt x="1118762" y="1627706"/>
                </a:lnTo>
                <a:lnTo>
                  <a:pt x="1118816" y="1627508"/>
                </a:lnTo>
                <a:cubicBezTo>
                  <a:pt x="1120349" y="1626851"/>
                  <a:pt x="1122540" y="1626413"/>
                  <a:pt x="1123416" y="1626413"/>
                </a:cubicBezTo>
                <a:close/>
                <a:moveTo>
                  <a:pt x="406603" y="1610640"/>
                </a:moveTo>
                <a:cubicBezTo>
                  <a:pt x="410108" y="1610640"/>
                  <a:pt x="410108" y="1612392"/>
                  <a:pt x="417119" y="1614145"/>
                </a:cubicBezTo>
                <a:lnTo>
                  <a:pt x="420624" y="1617650"/>
                </a:lnTo>
                <a:cubicBezTo>
                  <a:pt x="420624" y="1617650"/>
                  <a:pt x="417119" y="1619403"/>
                  <a:pt x="413613" y="1615897"/>
                </a:cubicBezTo>
                <a:cubicBezTo>
                  <a:pt x="420624" y="1615897"/>
                  <a:pt x="410108" y="1614145"/>
                  <a:pt x="406603" y="1610640"/>
                </a:cubicBezTo>
                <a:close/>
                <a:moveTo>
                  <a:pt x="390830" y="1600124"/>
                </a:moveTo>
                <a:cubicBezTo>
                  <a:pt x="396087" y="1601877"/>
                  <a:pt x="401345" y="1603629"/>
                  <a:pt x="401345" y="1603629"/>
                </a:cubicBezTo>
                <a:cubicBezTo>
                  <a:pt x="404850" y="1605382"/>
                  <a:pt x="403098" y="1605382"/>
                  <a:pt x="404850" y="1607134"/>
                </a:cubicBezTo>
                <a:cubicBezTo>
                  <a:pt x="397840" y="1605382"/>
                  <a:pt x="399593" y="1605382"/>
                  <a:pt x="397840" y="1607134"/>
                </a:cubicBezTo>
                <a:cubicBezTo>
                  <a:pt x="397840" y="1605382"/>
                  <a:pt x="396087" y="1605382"/>
                  <a:pt x="394335" y="1603629"/>
                </a:cubicBezTo>
                <a:close/>
                <a:moveTo>
                  <a:pt x="1351254" y="1594866"/>
                </a:moveTo>
                <a:lnTo>
                  <a:pt x="1342820" y="1600234"/>
                </a:lnTo>
                <a:lnTo>
                  <a:pt x="1342491" y="1600124"/>
                </a:lnTo>
                <a:lnTo>
                  <a:pt x="1337485" y="1603629"/>
                </a:lnTo>
                <a:lnTo>
                  <a:pt x="1331976" y="1607134"/>
                </a:lnTo>
                <a:cubicBezTo>
                  <a:pt x="1331976" y="1603629"/>
                  <a:pt x="1349502" y="1593114"/>
                  <a:pt x="1351254" y="1594866"/>
                </a:cubicBezTo>
                <a:close/>
                <a:moveTo>
                  <a:pt x="387324" y="1591361"/>
                </a:moveTo>
                <a:cubicBezTo>
                  <a:pt x="394335" y="1596619"/>
                  <a:pt x="399593" y="1598371"/>
                  <a:pt x="403098" y="1601877"/>
                </a:cubicBezTo>
                <a:cubicBezTo>
                  <a:pt x="397840" y="1600124"/>
                  <a:pt x="396087" y="1596619"/>
                  <a:pt x="390830" y="1596619"/>
                </a:cubicBezTo>
                <a:close/>
                <a:moveTo>
                  <a:pt x="1358265" y="1586103"/>
                </a:moveTo>
                <a:cubicBezTo>
                  <a:pt x="1353007" y="1591361"/>
                  <a:pt x="1363522" y="1586103"/>
                  <a:pt x="1356512" y="1591361"/>
                </a:cubicBezTo>
                <a:cubicBezTo>
                  <a:pt x="1356512" y="1586103"/>
                  <a:pt x="1344244" y="1598371"/>
                  <a:pt x="1340739" y="1594866"/>
                </a:cubicBezTo>
                <a:cubicBezTo>
                  <a:pt x="1347749" y="1587856"/>
                  <a:pt x="1353007" y="1589608"/>
                  <a:pt x="1358265" y="1586103"/>
                </a:cubicBezTo>
                <a:close/>
                <a:moveTo>
                  <a:pt x="366293" y="1579093"/>
                </a:moveTo>
                <a:cubicBezTo>
                  <a:pt x="371551" y="1580845"/>
                  <a:pt x="375056" y="1586103"/>
                  <a:pt x="380314" y="1587856"/>
                </a:cubicBezTo>
                <a:cubicBezTo>
                  <a:pt x="382067" y="1589608"/>
                  <a:pt x="387324" y="1593114"/>
                  <a:pt x="382067" y="1593114"/>
                </a:cubicBezTo>
                <a:cubicBezTo>
                  <a:pt x="378561" y="1586103"/>
                  <a:pt x="371551" y="1584351"/>
                  <a:pt x="366293" y="1579093"/>
                </a:cubicBezTo>
                <a:close/>
                <a:moveTo>
                  <a:pt x="354025" y="1570330"/>
                </a:moveTo>
                <a:cubicBezTo>
                  <a:pt x="355778" y="1572082"/>
                  <a:pt x="357530" y="1572082"/>
                  <a:pt x="359283" y="1573835"/>
                </a:cubicBezTo>
                <a:cubicBezTo>
                  <a:pt x="362788" y="1577340"/>
                  <a:pt x="361035" y="1577340"/>
                  <a:pt x="355778" y="1575588"/>
                </a:cubicBezTo>
                <a:cubicBezTo>
                  <a:pt x="354025" y="1572082"/>
                  <a:pt x="354025" y="1570330"/>
                  <a:pt x="354025" y="1570330"/>
                </a:cubicBezTo>
                <a:close/>
                <a:moveTo>
                  <a:pt x="1260643" y="1569306"/>
                </a:moveTo>
                <a:lnTo>
                  <a:pt x="1259194" y="1570251"/>
                </a:lnTo>
                <a:lnTo>
                  <a:pt x="1258367" y="1570330"/>
                </a:lnTo>
                <a:close/>
                <a:moveTo>
                  <a:pt x="1267130" y="1565072"/>
                </a:moveTo>
                <a:cubicBezTo>
                  <a:pt x="1265377" y="1566825"/>
                  <a:pt x="1264062" y="1567701"/>
                  <a:pt x="1262748" y="1568358"/>
                </a:cubicBezTo>
                <a:lnTo>
                  <a:pt x="1260643" y="1569306"/>
                </a:lnTo>
                <a:close/>
                <a:moveTo>
                  <a:pt x="344824" y="1564634"/>
                </a:moveTo>
                <a:cubicBezTo>
                  <a:pt x="344714" y="1564524"/>
                  <a:pt x="344824" y="1564634"/>
                  <a:pt x="345262" y="1565072"/>
                </a:cubicBezTo>
                <a:cubicBezTo>
                  <a:pt x="348767" y="1566825"/>
                  <a:pt x="348767" y="1565072"/>
                  <a:pt x="350520" y="1566825"/>
                </a:cubicBezTo>
                <a:cubicBezTo>
                  <a:pt x="354025" y="1568577"/>
                  <a:pt x="350520" y="1568577"/>
                  <a:pt x="354025" y="1570330"/>
                </a:cubicBezTo>
                <a:lnTo>
                  <a:pt x="348767" y="1568577"/>
                </a:lnTo>
                <a:cubicBezTo>
                  <a:pt x="347453" y="1567263"/>
                  <a:pt x="345152" y="1564962"/>
                  <a:pt x="344824" y="1564634"/>
                </a:cubicBezTo>
                <a:close/>
                <a:moveTo>
                  <a:pt x="1415754" y="1564076"/>
                </a:moveTo>
                <a:lnTo>
                  <a:pt x="1415498" y="1564168"/>
                </a:lnTo>
                <a:lnTo>
                  <a:pt x="1415178" y="1564484"/>
                </a:lnTo>
                <a:close/>
                <a:moveTo>
                  <a:pt x="331241" y="1556309"/>
                </a:moveTo>
                <a:cubicBezTo>
                  <a:pt x="336499" y="1558062"/>
                  <a:pt x="343509" y="1568577"/>
                  <a:pt x="341757" y="1568577"/>
                </a:cubicBezTo>
                <a:cubicBezTo>
                  <a:pt x="338252" y="1565072"/>
                  <a:pt x="334746" y="1559814"/>
                  <a:pt x="331241" y="1556309"/>
                </a:cubicBezTo>
                <a:close/>
                <a:moveTo>
                  <a:pt x="1434795" y="1549766"/>
                </a:moveTo>
                <a:lnTo>
                  <a:pt x="1434503" y="1550175"/>
                </a:lnTo>
                <a:lnTo>
                  <a:pt x="1433433" y="1550855"/>
                </a:lnTo>
                <a:close/>
                <a:moveTo>
                  <a:pt x="315577" y="1545629"/>
                </a:moveTo>
                <a:cubicBezTo>
                  <a:pt x="315468" y="1545355"/>
                  <a:pt x="315906" y="1545355"/>
                  <a:pt x="317220" y="1545793"/>
                </a:cubicBezTo>
                <a:cubicBezTo>
                  <a:pt x="322478" y="1552804"/>
                  <a:pt x="325983" y="1549299"/>
                  <a:pt x="331241" y="1556309"/>
                </a:cubicBezTo>
                <a:lnTo>
                  <a:pt x="322478" y="1551051"/>
                </a:lnTo>
                <a:cubicBezTo>
                  <a:pt x="321164" y="1549737"/>
                  <a:pt x="315906" y="1546451"/>
                  <a:pt x="315577" y="1545629"/>
                </a:cubicBezTo>
                <a:close/>
                <a:moveTo>
                  <a:pt x="1429786" y="1542251"/>
                </a:moveTo>
                <a:cubicBezTo>
                  <a:pt x="1430203" y="1542069"/>
                  <a:pt x="1430340" y="1542069"/>
                  <a:pt x="1430121" y="1542288"/>
                </a:cubicBezTo>
                <a:cubicBezTo>
                  <a:pt x="1424863" y="1544041"/>
                  <a:pt x="1421358" y="1552804"/>
                  <a:pt x="1414348" y="1554556"/>
                </a:cubicBezTo>
                <a:cubicBezTo>
                  <a:pt x="1416100" y="1551051"/>
                  <a:pt x="1409090" y="1559814"/>
                  <a:pt x="1405585" y="1559814"/>
                </a:cubicBezTo>
                <a:cubicBezTo>
                  <a:pt x="1410185" y="1553680"/>
                  <a:pt x="1426863" y="1543521"/>
                  <a:pt x="1429786" y="1542251"/>
                </a:cubicBezTo>
                <a:close/>
                <a:moveTo>
                  <a:pt x="1428369" y="1537030"/>
                </a:moveTo>
                <a:cubicBezTo>
                  <a:pt x="1424863" y="1544041"/>
                  <a:pt x="1414348" y="1545793"/>
                  <a:pt x="1414348" y="1551051"/>
                </a:cubicBezTo>
                <a:cubicBezTo>
                  <a:pt x="1410843" y="1551051"/>
                  <a:pt x="1409090" y="1556309"/>
                  <a:pt x="1405585" y="1558062"/>
                </a:cubicBezTo>
                <a:cubicBezTo>
                  <a:pt x="1403832" y="1556309"/>
                  <a:pt x="1410843" y="1552804"/>
                  <a:pt x="1414348" y="1549299"/>
                </a:cubicBezTo>
                <a:cubicBezTo>
                  <a:pt x="1412595" y="1549299"/>
                  <a:pt x="1409090" y="1551051"/>
                  <a:pt x="1410843" y="1547546"/>
                </a:cubicBezTo>
                <a:cubicBezTo>
                  <a:pt x="1417853" y="1545793"/>
                  <a:pt x="1423111" y="1540536"/>
                  <a:pt x="1428369" y="1537030"/>
                </a:cubicBezTo>
                <a:close/>
                <a:moveTo>
                  <a:pt x="1347749" y="1515999"/>
                </a:moveTo>
                <a:cubicBezTo>
                  <a:pt x="1340739" y="1519504"/>
                  <a:pt x="1335481" y="1523010"/>
                  <a:pt x="1331976" y="1528267"/>
                </a:cubicBezTo>
                <a:cubicBezTo>
                  <a:pt x="1335481" y="1523010"/>
                  <a:pt x="1347749" y="1517752"/>
                  <a:pt x="1347749" y="1515999"/>
                </a:cubicBezTo>
                <a:close/>
                <a:moveTo>
                  <a:pt x="262890" y="1494968"/>
                </a:moveTo>
                <a:cubicBezTo>
                  <a:pt x="266395" y="1498473"/>
                  <a:pt x="269900" y="1500226"/>
                  <a:pt x="273405" y="1501978"/>
                </a:cubicBezTo>
                <a:cubicBezTo>
                  <a:pt x="276911" y="1507236"/>
                  <a:pt x="273405" y="1505484"/>
                  <a:pt x="269900" y="1505484"/>
                </a:cubicBezTo>
                <a:cubicBezTo>
                  <a:pt x="268148" y="1500226"/>
                  <a:pt x="264642" y="1500226"/>
                  <a:pt x="262890" y="1494968"/>
                </a:cubicBezTo>
                <a:close/>
                <a:moveTo>
                  <a:pt x="238353" y="1470432"/>
                </a:moveTo>
                <a:cubicBezTo>
                  <a:pt x="240106" y="1470432"/>
                  <a:pt x="240106" y="1470432"/>
                  <a:pt x="241859" y="1470432"/>
                </a:cubicBezTo>
                <a:cubicBezTo>
                  <a:pt x="243611" y="1479195"/>
                  <a:pt x="254127" y="1480947"/>
                  <a:pt x="252374" y="1486205"/>
                </a:cubicBezTo>
                <a:cubicBezTo>
                  <a:pt x="247116" y="1480947"/>
                  <a:pt x="240106" y="1475689"/>
                  <a:pt x="238353" y="1470432"/>
                </a:cubicBezTo>
                <a:close/>
                <a:moveTo>
                  <a:pt x="1530020" y="1461669"/>
                </a:moveTo>
                <a:cubicBezTo>
                  <a:pt x="1531772" y="1465174"/>
                  <a:pt x="1521257" y="1473937"/>
                  <a:pt x="1517751" y="1479195"/>
                </a:cubicBezTo>
                <a:cubicBezTo>
                  <a:pt x="1521257" y="1472184"/>
                  <a:pt x="1524762" y="1466926"/>
                  <a:pt x="1530020" y="1461669"/>
                </a:cubicBezTo>
                <a:close/>
                <a:moveTo>
                  <a:pt x="227838" y="1456411"/>
                </a:moveTo>
                <a:cubicBezTo>
                  <a:pt x="231343" y="1459916"/>
                  <a:pt x="234848" y="1463421"/>
                  <a:pt x="236601" y="1466926"/>
                </a:cubicBezTo>
                <a:lnTo>
                  <a:pt x="229590" y="1463421"/>
                </a:lnTo>
                <a:close/>
                <a:moveTo>
                  <a:pt x="1555432" y="1439980"/>
                </a:moveTo>
                <a:cubicBezTo>
                  <a:pt x="1555870" y="1439761"/>
                  <a:pt x="1556309" y="1439761"/>
                  <a:pt x="1556309" y="1440637"/>
                </a:cubicBezTo>
                <a:cubicBezTo>
                  <a:pt x="1552803" y="1442390"/>
                  <a:pt x="1549298" y="1445895"/>
                  <a:pt x="1545793" y="1449400"/>
                </a:cubicBezTo>
                <a:cubicBezTo>
                  <a:pt x="1547546" y="1445895"/>
                  <a:pt x="1549298" y="1444143"/>
                  <a:pt x="1551051" y="1442390"/>
                </a:cubicBezTo>
                <a:cubicBezTo>
                  <a:pt x="1549298" y="1444143"/>
                  <a:pt x="1552803" y="1442390"/>
                  <a:pt x="1554556" y="1440637"/>
                </a:cubicBezTo>
                <a:cubicBezTo>
                  <a:pt x="1554556" y="1440637"/>
                  <a:pt x="1554994" y="1440199"/>
                  <a:pt x="1555432" y="1439980"/>
                </a:cubicBezTo>
                <a:close/>
                <a:moveTo>
                  <a:pt x="1458163" y="1428369"/>
                </a:moveTo>
                <a:cubicBezTo>
                  <a:pt x="1456410" y="1430122"/>
                  <a:pt x="1454658" y="1433627"/>
                  <a:pt x="1452905" y="1435380"/>
                </a:cubicBezTo>
                <a:cubicBezTo>
                  <a:pt x="1452905" y="1433627"/>
                  <a:pt x="1451153" y="1433627"/>
                  <a:pt x="1452905" y="1431874"/>
                </a:cubicBezTo>
                <a:cubicBezTo>
                  <a:pt x="1456410" y="1428369"/>
                  <a:pt x="1452905" y="1431874"/>
                  <a:pt x="1458163" y="1428369"/>
                </a:cubicBezTo>
                <a:close/>
                <a:moveTo>
                  <a:pt x="203301" y="1426617"/>
                </a:moveTo>
                <a:cubicBezTo>
                  <a:pt x="206807" y="1431874"/>
                  <a:pt x="212064" y="1437132"/>
                  <a:pt x="215570" y="1442390"/>
                </a:cubicBezTo>
                <a:cubicBezTo>
                  <a:pt x="212064" y="1442390"/>
                  <a:pt x="210312" y="1438885"/>
                  <a:pt x="208559" y="1435380"/>
                </a:cubicBezTo>
                <a:cubicBezTo>
                  <a:pt x="206807" y="1435380"/>
                  <a:pt x="206807" y="1437132"/>
                  <a:pt x="203301" y="1433627"/>
                </a:cubicBezTo>
                <a:cubicBezTo>
                  <a:pt x="208559" y="1437132"/>
                  <a:pt x="199796" y="1423111"/>
                  <a:pt x="203301" y="1426617"/>
                </a:cubicBezTo>
                <a:close/>
                <a:moveTo>
                  <a:pt x="189281" y="1421359"/>
                </a:moveTo>
                <a:cubicBezTo>
                  <a:pt x="191033" y="1424864"/>
                  <a:pt x="194538" y="1426617"/>
                  <a:pt x="196291" y="1430122"/>
                </a:cubicBezTo>
                <a:cubicBezTo>
                  <a:pt x="192786" y="1426617"/>
                  <a:pt x="198044" y="1431874"/>
                  <a:pt x="194538" y="1430122"/>
                </a:cubicBezTo>
                <a:cubicBezTo>
                  <a:pt x="191033" y="1426617"/>
                  <a:pt x="187528" y="1423111"/>
                  <a:pt x="189281" y="1421359"/>
                </a:cubicBezTo>
                <a:close/>
                <a:moveTo>
                  <a:pt x="1489710" y="1395070"/>
                </a:moveTo>
                <a:cubicBezTo>
                  <a:pt x="1489710" y="1396822"/>
                  <a:pt x="1480947" y="1407338"/>
                  <a:pt x="1477442" y="1412596"/>
                </a:cubicBezTo>
                <a:cubicBezTo>
                  <a:pt x="1477442" y="1409091"/>
                  <a:pt x="1477442" y="1409091"/>
                  <a:pt x="1479194" y="1405585"/>
                </a:cubicBezTo>
                <a:cubicBezTo>
                  <a:pt x="1484452" y="1398575"/>
                  <a:pt x="1484452" y="1402080"/>
                  <a:pt x="1489710" y="1395070"/>
                </a:cubicBezTo>
                <a:close/>
                <a:moveTo>
                  <a:pt x="161129" y="1371814"/>
                </a:moveTo>
                <a:cubicBezTo>
                  <a:pt x="161513" y="1371711"/>
                  <a:pt x="162115" y="1371848"/>
                  <a:pt x="162992" y="1372286"/>
                </a:cubicBezTo>
                <a:cubicBezTo>
                  <a:pt x="168249" y="1381049"/>
                  <a:pt x="171755" y="1389812"/>
                  <a:pt x="180518" y="1396822"/>
                </a:cubicBezTo>
                <a:cubicBezTo>
                  <a:pt x="184023" y="1403833"/>
                  <a:pt x="185775" y="1407338"/>
                  <a:pt x="182270" y="1407338"/>
                </a:cubicBezTo>
                <a:cubicBezTo>
                  <a:pt x="177012" y="1400328"/>
                  <a:pt x="178765" y="1400328"/>
                  <a:pt x="177012" y="1395070"/>
                </a:cubicBezTo>
                <a:cubicBezTo>
                  <a:pt x="170440" y="1388498"/>
                  <a:pt x="169783" y="1387840"/>
                  <a:pt x="168386" y="1387922"/>
                </a:cubicBezTo>
                <a:lnTo>
                  <a:pt x="166925" y="1388028"/>
                </a:lnTo>
                <a:lnTo>
                  <a:pt x="167373" y="1388717"/>
                </a:lnTo>
                <a:cubicBezTo>
                  <a:pt x="169564" y="1391565"/>
                  <a:pt x="171755" y="1394193"/>
                  <a:pt x="173507" y="1396822"/>
                </a:cubicBezTo>
                <a:cubicBezTo>
                  <a:pt x="166497" y="1393317"/>
                  <a:pt x="159486" y="1381049"/>
                  <a:pt x="161239" y="1379296"/>
                </a:cubicBezTo>
                <a:lnTo>
                  <a:pt x="165989" y="1386592"/>
                </a:lnTo>
                <a:lnTo>
                  <a:pt x="164963" y="1383623"/>
                </a:lnTo>
                <a:cubicBezTo>
                  <a:pt x="162772" y="1378831"/>
                  <a:pt x="159213" y="1372327"/>
                  <a:pt x="161129" y="1371814"/>
                </a:cubicBezTo>
                <a:close/>
                <a:moveTo>
                  <a:pt x="145657" y="1362537"/>
                </a:moveTo>
                <a:cubicBezTo>
                  <a:pt x="145904" y="1362428"/>
                  <a:pt x="146342" y="1362647"/>
                  <a:pt x="147218" y="1363523"/>
                </a:cubicBezTo>
                <a:cubicBezTo>
                  <a:pt x="147218" y="1365276"/>
                  <a:pt x="150723" y="1367028"/>
                  <a:pt x="150723" y="1370533"/>
                </a:cubicBezTo>
                <a:cubicBezTo>
                  <a:pt x="145466" y="1365276"/>
                  <a:pt x="147218" y="1365276"/>
                  <a:pt x="148971" y="1370533"/>
                </a:cubicBezTo>
                <a:cubicBezTo>
                  <a:pt x="147218" y="1368781"/>
                  <a:pt x="143713" y="1367028"/>
                  <a:pt x="141960" y="1363523"/>
                </a:cubicBezTo>
                <a:cubicBezTo>
                  <a:pt x="145904" y="1366152"/>
                  <a:pt x="144918" y="1362866"/>
                  <a:pt x="145657" y="1362537"/>
                </a:cubicBezTo>
                <a:close/>
                <a:moveTo>
                  <a:pt x="1568577" y="1333729"/>
                </a:moveTo>
                <a:cubicBezTo>
                  <a:pt x="1568577" y="1337234"/>
                  <a:pt x="1566824" y="1338987"/>
                  <a:pt x="1563319" y="1345997"/>
                </a:cubicBezTo>
                <a:cubicBezTo>
                  <a:pt x="1558061" y="1349502"/>
                  <a:pt x="1563319" y="1340739"/>
                  <a:pt x="1568577" y="1333729"/>
                </a:cubicBezTo>
                <a:close/>
                <a:moveTo>
                  <a:pt x="127419" y="1327732"/>
                </a:moveTo>
                <a:cubicBezTo>
                  <a:pt x="127721" y="1327814"/>
                  <a:pt x="128378" y="1328471"/>
                  <a:pt x="129692" y="1330224"/>
                </a:cubicBezTo>
                <a:cubicBezTo>
                  <a:pt x="134950" y="1337234"/>
                  <a:pt x="136703" y="1345997"/>
                  <a:pt x="145466" y="1349502"/>
                </a:cubicBezTo>
                <a:cubicBezTo>
                  <a:pt x="147218" y="1354760"/>
                  <a:pt x="150723" y="1358265"/>
                  <a:pt x="154229" y="1363523"/>
                </a:cubicBezTo>
                <a:cubicBezTo>
                  <a:pt x="152476" y="1363523"/>
                  <a:pt x="150723" y="1360018"/>
                  <a:pt x="150723" y="1363523"/>
                </a:cubicBezTo>
                <a:cubicBezTo>
                  <a:pt x="152476" y="1365276"/>
                  <a:pt x="152476" y="1368781"/>
                  <a:pt x="150723" y="1365276"/>
                </a:cubicBezTo>
                <a:cubicBezTo>
                  <a:pt x="148971" y="1361770"/>
                  <a:pt x="143713" y="1354760"/>
                  <a:pt x="141960" y="1356513"/>
                </a:cubicBezTo>
                <a:cubicBezTo>
                  <a:pt x="140208" y="1353007"/>
                  <a:pt x="141960" y="1354760"/>
                  <a:pt x="141960" y="1351255"/>
                </a:cubicBezTo>
                <a:cubicBezTo>
                  <a:pt x="134950" y="1344244"/>
                  <a:pt x="131445" y="1335481"/>
                  <a:pt x="126187" y="1328471"/>
                </a:cubicBezTo>
                <a:cubicBezTo>
                  <a:pt x="128816" y="1332414"/>
                  <a:pt x="126516" y="1327485"/>
                  <a:pt x="127419" y="1327732"/>
                </a:cubicBezTo>
                <a:close/>
                <a:moveTo>
                  <a:pt x="120929" y="1323213"/>
                </a:moveTo>
                <a:cubicBezTo>
                  <a:pt x="122682" y="1324966"/>
                  <a:pt x="124434" y="1326718"/>
                  <a:pt x="124434" y="1330224"/>
                </a:cubicBezTo>
                <a:cubicBezTo>
                  <a:pt x="120929" y="1326718"/>
                  <a:pt x="120929" y="1324966"/>
                  <a:pt x="119177" y="1324966"/>
                </a:cubicBezTo>
                <a:cubicBezTo>
                  <a:pt x="117424" y="1321461"/>
                  <a:pt x="120929" y="1324966"/>
                  <a:pt x="120929" y="1323213"/>
                </a:cubicBezTo>
                <a:close/>
                <a:moveTo>
                  <a:pt x="1582715" y="1282723"/>
                </a:moveTo>
                <a:lnTo>
                  <a:pt x="1582597" y="1282903"/>
                </a:lnTo>
                <a:lnTo>
                  <a:pt x="1582527" y="1282903"/>
                </a:lnTo>
                <a:close/>
                <a:moveTo>
                  <a:pt x="1582597" y="1277646"/>
                </a:moveTo>
                <a:cubicBezTo>
                  <a:pt x="1581721" y="1279398"/>
                  <a:pt x="1580845" y="1281589"/>
                  <a:pt x="1580626" y="1282903"/>
                </a:cubicBezTo>
                <a:lnTo>
                  <a:pt x="1582527" y="1282903"/>
                </a:lnTo>
                <a:lnTo>
                  <a:pt x="1578654" y="1286628"/>
                </a:lnTo>
                <a:cubicBezTo>
                  <a:pt x="1577340" y="1287285"/>
                  <a:pt x="1576464" y="1287285"/>
                  <a:pt x="1575587" y="1288161"/>
                </a:cubicBezTo>
                <a:cubicBezTo>
                  <a:pt x="1577340" y="1284656"/>
                  <a:pt x="1579092" y="1281151"/>
                  <a:pt x="1582597" y="1277646"/>
                </a:cubicBezTo>
                <a:close/>
                <a:moveTo>
                  <a:pt x="1613894" y="1269321"/>
                </a:moveTo>
                <a:lnTo>
                  <a:pt x="1613268" y="1270416"/>
                </a:lnTo>
                <a:cubicBezTo>
                  <a:pt x="1612830" y="1270635"/>
                  <a:pt x="1612392" y="1270635"/>
                  <a:pt x="1612392" y="1270635"/>
                </a:cubicBezTo>
                <a:close/>
                <a:moveTo>
                  <a:pt x="1614144" y="1268883"/>
                </a:moveTo>
                <a:lnTo>
                  <a:pt x="1614041" y="1269192"/>
                </a:lnTo>
                <a:lnTo>
                  <a:pt x="1613894" y="1269321"/>
                </a:lnTo>
                <a:close/>
                <a:moveTo>
                  <a:pt x="1619402" y="1261872"/>
                </a:moveTo>
                <a:cubicBezTo>
                  <a:pt x="1619402" y="1268883"/>
                  <a:pt x="1614144" y="1274140"/>
                  <a:pt x="1610639" y="1279398"/>
                </a:cubicBezTo>
                <a:cubicBezTo>
                  <a:pt x="1610639" y="1277646"/>
                  <a:pt x="1611515" y="1275893"/>
                  <a:pt x="1612392" y="1274140"/>
                </a:cubicBezTo>
                <a:lnTo>
                  <a:pt x="1614041" y="1269192"/>
                </a:lnTo>
                <a:lnTo>
                  <a:pt x="1615897" y="1267568"/>
                </a:lnTo>
                <a:cubicBezTo>
                  <a:pt x="1616773" y="1266254"/>
                  <a:pt x="1617650" y="1264501"/>
                  <a:pt x="1619402" y="1261872"/>
                </a:cubicBezTo>
                <a:close/>
                <a:moveTo>
                  <a:pt x="93583" y="1258851"/>
                </a:moveTo>
                <a:lnTo>
                  <a:pt x="94421" y="1259435"/>
                </a:lnTo>
                <a:cubicBezTo>
                  <a:pt x="96064" y="1261325"/>
                  <a:pt x="97707" y="1264939"/>
                  <a:pt x="96393" y="1263625"/>
                </a:cubicBezTo>
                <a:cubicBezTo>
                  <a:pt x="95955" y="1263187"/>
                  <a:pt x="95407" y="1262310"/>
                  <a:pt x="94832" y="1261270"/>
                </a:cubicBezTo>
                <a:close/>
                <a:moveTo>
                  <a:pt x="93035" y="1258400"/>
                </a:moveTo>
                <a:lnTo>
                  <a:pt x="93391" y="1258479"/>
                </a:lnTo>
                <a:lnTo>
                  <a:pt x="93583" y="1258851"/>
                </a:lnTo>
                <a:lnTo>
                  <a:pt x="93095" y="1258511"/>
                </a:lnTo>
                <a:close/>
                <a:moveTo>
                  <a:pt x="1593113" y="1258367"/>
                </a:moveTo>
                <a:cubicBezTo>
                  <a:pt x="1591361" y="1263625"/>
                  <a:pt x="1587855" y="1267130"/>
                  <a:pt x="1587855" y="1272388"/>
                </a:cubicBezTo>
                <a:cubicBezTo>
                  <a:pt x="1580845" y="1277646"/>
                  <a:pt x="1589608" y="1261872"/>
                  <a:pt x="1593113" y="1258367"/>
                </a:cubicBezTo>
                <a:close/>
                <a:moveTo>
                  <a:pt x="1649854" y="1178405"/>
                </a:moveTo>
                <a:cubicBezTo>
                  <a:pt x="1650511" y="1178186"/>
                  <a:pt x="1650949" y="1178624"/>
                  <a:pt x="1650949" y="1179500"/>
                </a:cubicBezTo>
                <a:cubicBezTo>
                  <a:pt x="1650949" y="1181253"/>
                  <a:pt x="1649196" y="1184758"/>
                  <a:pt x="1647444" y="1186510"/>
                </a:cubicBezTo>
                <a:cubicBezTo>
                  <a:pt x="1647444" y="1184758"/>
                  <a:pt x="1645691" y="1184758"/>
                  <a:pt x="1647444" y="1181253"/>
                </a:cubicBezTo>
                <a:cubicBezTo>
                  <a:pt x="1648320" y="1179500"/>
                  <a:pt x="1649196" y="1178624"/>
                  <a:pt x="1649854" y="1178405"/>
                </a:cubicBezTo>
                <a:close/>
                <a:moveTo>
                  <a:pt x="1658151" y="1161645"/>
                </a:moveTo>
                <a:cubicBezTo>
                  <a:pt x="1658726" y="1161098"/>
                  <a:pt x="1659274" y="1161098"/>
                  <a:pt x="1659712" y="1161974"/>
                </a:cubicBezTo>
                <a:cubicBezTo>
                  <a:pt x="1656207" y="1165479"/>
                  <a:pt x="1657959" y="1168984"/>
                  <a:pt x="1654454" y="1172490"/>
                </a:cubicBezTo>
                <a:cubicBezTo>
                  <a:pt x="1654454" y="1169861"/>
                  <a:pt x="1656426" y="1163289"/>
                  <a:pt x="1658151" y="1161645"/>
                </a:cubicBezTo>
                <a:close/>
                <a:moveTo>
                  <a:pt x="1703527" y="1119912"/>
                </a:moveTo>
                <a:cubicBezTo>
                  <a:pt x="1703527" y="1125169"/>
                  <a:pt x="1700022" y="1128675"/>
                  <a:pt x="1701774" y="1130427"/>
                </a:cubicBezTo>
                <a:cubicBezTo>
                  <a:pt x="1700022" y="1132180"/>
                  <a:pt x="1700022" y="1135685"/>
                  <a:pt x="1698269" y="1133932"/>
                </a:cubicBezTo>
                <a:cubicBezTo>
                  <a:pt x="1700022" y="1128675"/>
                  <a:pt x="1698269" y="1128675"/>
                  <a:pt x="1703527" y="1119912"/>
                </a:cubicBezTo>
                <a:close/>
                <a:moveTo>
                  <a:pt x="29027" y="1096963"/>
                </a:moveTo>
                <a:cubicBezTo>
                  <a:pt x="29137" y="1096690"/>
                  <a:pt x="29356" y="1096690"/>
                  <a:pt x="29794" y="1097128"/>
                </a:cubicBezTo>
                <a:cubicBezTo>
                  <a:pt x="29794" y="1105891"/>
                  <a:pt x="36804" y="1114654"/>
                  <a:pt x="36804" y="1123417"/>
                </a:cubicBezTo>
                <a:cubicBezTo>
                  <a:pt x="31547" y="1116406"/>
                  <a:pt x="33299" y="1109396"/>
                  <a:pt x="28041" y="1102386"/>
                </a:cubicBezTo>
                <a:cubicBezTo>
                  <a:pt x="29356" y="1101071"/>
                  <a:pt x="28699" y="1097785"/>
                  <a:pt x="29027" y="1096963"/>
                </a:cubicBezTo>
                <a:close/>
                <a:moveTo>
                  <a:pt x="31943" y="1079602"/>
                </a:moveTo>
                <a:lnTo>
                  <a:pt x="32861" y="1080998"/>
                </a:lnTo>
                <a:cubicBezTo>
                  <a:pt x="34175" y="1082669"/>
                  <a:pt x="35490" y="1083983"/>
                  <a:pt x="36804" y="1084860"/>
                </a:cubicBezTo>
                <a:cubicBezTo>
                  <a:pt x="35928" y="1081354"/>
                  <a:pt x="35052" y="1080040"/>
                  <a:pt x="34175" y="1079602"/>
                </a:cubicBezTo>
                <a:close/>
                <a:moveTo>
                  <a:pt x="0" y="932383"/>
                </a:moveTo>
                <a:cubicBezTo>
                  <a:pt x="1752" y="932383"/>
                  <a:pt x="1752" y="953415"/>
                  <a:pt x="1752" y="953415"/>
                </a:cubicBezTo>
                <a:cubicBezTo>
                  <a:pt x="1752" y="946404"/>
                  <a:pt x="0" y="939394"/>
                  <a:pt x="0" y="932383"/>
                </a:cubicBezTo>
                <a:close/>
                <a:moveTo>
                  <a:pt x="7010" y="786918"/>
                </a:moveTo>
                <a:cubicBezTo>
                  <a:pt x="8763" y="788670"/>
                  <a:pt x="10515" y="788670"/>
                  <a:pt x="10515" y="792175"/>
                </a:cubicBezTo>
                <a:cubicBezTo>
                  <a:pt x="8763" y="800938"/>
                  <a:pt x="8763" y="788670"/>
                  <a:pt x="8763" y="790423"/>
                </a:cubicBezTo>
                <a:cubicBezTo>
                  <a:pt x="8763" y="793928"/>
                  <a:pt x="8763" y="797433"/>
                  <a:pt x="7010" y="800938"/>
                </a:cubicBezTo>
                <a:cubicBezTo>
                  <a:pt x="7010" y="795681"/>
                  <a:pt x="7010" y="792175"/>
                  <a:pt x="7010" y="786918"/>
                </a:cubicBezTo>
                <a:close/>
                <a:moveTo>
                  <a:pt x="12268" y="758876"/>
                </a:moveTo>
                <a:cubicBezTo>
                  <a:pt x="12268" y="767639"/>
                  <a:pt x="12268" y="776402"/>
                  <a:pt x="10515" y="785165"/>
                </a:cubicBezTo>
                <a:cubicBezTo>
                  <a:pt x="8763" y="783412"/>
                  <a:pt x="7010" y="783412"/>
                  <a:pt x="7010" y="779907"/>
                </a:cubicBezTo>
                <a:cubicBezTo>
                  <a:pt x="7010" y="772897"/>
                  <a:pt x="10515" y="765886"/>
                  <a:pt x="12268" y="758876"/>
                </a:cubicBezTo>
                <a:close/>
                <a:moveTo>
                  <a:pt x="35243" y="614834"/>
                </a:moveTo>
                <a:cubicBezTo>
                  <a:pt x="35819" y="614287"/>
                  <a:pt x="36366" y="614287"/>
                  <a:pt x="36804" y="615163"/>
                </a:cubicBezTo>
                <a:cubicBezTo>
                  <a:pt x="35052" y="618668"/>
                  <a:pt x="35052" y="623926"/>
                  <a:pt x="31547" y="625678"/>
                </a:cubicBezTo>
                <a:cubicBezTo>
                  <a:pt x="31547" y="623050"/>
                  <a:pt x="33518" y="616477"/>
                  <a:pt x="35243" y="614834"/>
                </a:cubicBezTo>
                <a:close/>
                <a:moveTo>
                  <a:pt x="47320" y="594132"/>
                </a:moveTo>
                <a:lnTo>
                  <a:pt x="46864" y="595052"/>
                </a:lnTo>
                <a:lnTo>
                  <a:pt x="47074" y="594186"/>
                </a:lnTo>
                <a:cubicBezTo>
                  <a:pt x="47210" y="593803"/>
                  <a:pt x="47320" y="593693"/>
                  <a:pt x="47320" y="594132"/>
                </a:cubicBezTo>
                <a:close/>
                <a:moveTo>
                  <a:pt x="1684248" y="546811"/>
                </a:moveTo>
                <a:cubicBezTo>
                  <a:pt x="1687754" y="550317"/>
                  <a:pt x="1687754" y="553822"/>
                  <a:pt x="1691259" y="557327"/>
                </a:cubicBezTo>
                <a:lnTo>
                  <a:pt x="1684248" y="547512"/>
                </a:lnTo>
                <a:close/>
                <a:moveTo>
                  <a:pt x="105156" y="455676"/>
                </a:moveTo>
                <a:cubicBezTo>
                  <a:pt x="105156" y="460934"/>
                  <a:pt x="98145" y="473202"/>
                  <a:pt x="96393" y="473202"/>
                </a:cubicBezTo>
                <a:cubicBezTo>
                  <a:pt x="99898" y="466192"/>
                  <a:pt x="101651" y="460934"/>
                  <a:pt x="105156" y="455676"/>
                </a:cubicBezTo>
                <a:close/>
                <a:moveTo>
                  <a:pt x="1540535" y="450418"/>
                </a:moveTo>
                <a:cubicBezTo>
                  <a:pt x="1542288" y="453924"/>
                  <a:pt x="1542288" y="455676"/>
                  <a:pt x="1544040" y="457429"/>
                </a:cubicBezTo>
                <a:cubicBezTo>
                  <a:pt x="1544040" y="457429"/>
                  <a:pt x="1545793" y="459181"/>
                  <a:pt x="1545793" y="459181"/>
                </a:cubicBezTo>
                <a:cubicBezTo>
                  <a:pt x="1545793" y="460934"/>
                  <a:pt x="1547546" y="462687"/>
                  <a:pt x="1549298" y="464439"/>
                </a:cubicBezTo>
                <a:cubicBezTo>
                  <a:pt x="1549298" y="466192"/>
                  <a:pt x="1551051" y="466192"/>
                  <a:pt x="1551051" y="467944"/>
                </a:cubicBezTo>
                <a:cubicBezTo>
                  <a:pt x="1551051" y="469697"/>
                  <a:pt x="1552803" y="471450"/>
                  <a:pt x="1554556" y="473202"/>
                </a:cubicBezTo>
                <a:cubicBezTo>
                  <a:pt x="1554556" y="471450"/>
                  <a:pt x="1554556" y="471450"/>
                  <a:pt x="1554556" y="469697"/>
                </a:cubicBezTo>
                <a:cubicBezTo>
                  <a:pt x="1551051" y="464439"/>
                  <a:pt x="1542288" y="453924"/>
                  <a:pt x="1547546" y="455676"/>
                </a:cubicBezTo>
                <a:cubicBezTo>
                  <a:pt x="1545793" y="455676"/>
                  <a:pt x="1545793" y="453924"/>
                  <a:pt x="1544040" y="452171"/>
                </a:cubicBezTo>
                <a:cubicBezTo>
                  <a:pt x="1544040" y="453924"/>
                  <a:pt x="1542288" y="452171"/>
                  <a:pt x="1540535" y="450418"/>
                </a:cubicBezTo>
                <a:close/>
                <a:moveTo>
                  <a:pt x="148971" y="380314"/>
                </a:moveTo>
                <a:cubicBezTo>
                  <a:pt x="148971" y="383820"/>
                  <a:pt x="140208" y="396088"/>
                  <a:pt x="136703" y="403098"/>
                </a:cubicBezTo>
                <a:cubicBezTo>
                  <a:pt x="136703" y="399593"/>
                  <a:pt x="143713" y="387325"/>
                  <a:pt x="148971" y="380314"/>
                </a:cubicBezTo>
                <a:close/>
                <a:moveTo>
                  <a:pt x="245364" y="262890"/>
                </a:moveTo>
                <a:cubicBezTo>
                  <a:pt x="241859" y="266395"/>
                  <a:pt x="238353" y="271653"/>
                  <a:pt x="233096" y="275158"/>
                </a:cubicBezTo>
                <a:cubicBezTo>
                  <a:pt x="234848" y="269901"/>
                  <a:pt x="245364" y="261138"/>
                  <a:pt x="245364" y="262890"/>
                </a:cubicBezTo>
                <a:close/>
                <a:moveTo>
                  <a:pt x="1496720" y="227838"/>
                </a:moveTo>
                <a:cubicBezTo>
                  <a:pt x="1500225" y="231343"/>
                  <a:pt x="1505483" y="234849"/>
                  <a:pt x="1508988" y="240106"/>
                </a:cubicBezTo>
                <a:cubicBezTo>
                  <a:pt x="1501978" y="234849"/>
                  <a:pt x="1503730" y="236601"/>
                  <a:pt x="1501978" y="236601"/>
                </a:cubicBezTo>
                <a:cubicBezTo>
                  <a:pt x="1501978" y="233096"/>
                  <a:pt x="1491462" y="226085"/>
                  <a:pt x="1496720" y="227838"/>
                </a:cubicBezTo>
                <a:close/>
                <a:moveTo>
                  <a:pt x="1484452" y="224333"/>
                </a:moveTo>
                <a:cubicBezTo>
                  <a:pt x="1487957" y="226085"/>
                  <a:pt x="1487957" y="224333"/>
                  <a:pt x="1493215" y="227838"/>
                </a:cubicBezTo>
                <a:cubicBezTo>
                  <a:pt x="1496720" y="234849"/>
                  <a:pt x="1487957" y="227838"/>
                  <a:pt x="1484452" y="224333"/>
                </a:cubicBezTo>
                <a:close/>
                <a:moveTo>
                  <a:pt x="285674" y="224333"/>
                </a:moveTo>
                <a:cubicBezTo>
                  <a:pt x="287426" y="224333"/>
                  <a:pt x="287426" y="224333"/>
                  <a:pt x="287426" y="224333"/>
                </a:cubicBezTo>
                <a:cubicBezTo>
                  <a:pt x="282168" y="227838"/>
                  <a:pt x="275158" y="236601"/>
                  <a:pt x="273405" y="234849"/>
                </a:cubicBezTo>
                <a:cubicBezTo>
                  <a:pt x="276911" y="231343"/>
                  <a:pt x="280416" y="229591"/>
                  <a:pt x="283921" y="226085"/>
                </a:cubicBezTo>
                <a:cubicBezTo>
                  <a:pt x="283921" y="224333"/>
                  <a:pt x="285674" y="224333"/>
                  <a:pt x="285674" y="224333"/>
                </a:cubicBezTo>
                <a:close/>
                <a:moveTo>
                  <a:pt x="1472184" y="206807"/>
                </a:moveTo>
                <a:cubicBezTo>
                  <a:pt x="1477442" y="215570"/>
                  <a:pt x="1477442" y="210312"/>
                  <a:pt x="1482699" y="213817"/>
                </a:cubicBezTo>
                <a:cubicBezTo>
                  <a:pt x="1484452" y="215570"/>
                  <a:pt x="1486205" y="217322"/>
                  <a:pt x="1487957" y="220828"/>
                </a:cubicBezTo>
                <a:cubicBezTo>
                  <a:pt x="1486205" y="219075"/>
                  <a:pt x="1486205" y="220828"/>
                  <a:pt x="1486205" y="220828"/>
                </a:cubicBezTo>
                <a:cubicBezTo>
                  <a:pt x="1482699" y="217322"/>
                  <a:pt x="1477442" y="215570"/>
                  <a:pt x="1473936" y="212065"/>
                </a:cubicBezTo>
                <a:cubicBezTo>
                  <a:pt x="1473936" y="210312"/>
                  <a:pt x="1470431" y="206807"/>
                  <a:pt x="1472184" y="206807"/>
                </a:cubicBezTo>
                <a:close/>
                <a:moveTo>
                  <a:pt x="1447647" y="199797"/>
                </a:moveTo>
                <a:lnTo>
                  <a:pt x="1448957" y="201475"/>
                </a:lnTo>
                <a:lnTo>
                  <a:pt x="1447585" y="200758"/>
                </a:lnTo>
                <a:close/>
                <a:moveTo>
                  <a:pt x="1412595" y="180518"/>
                </a:moveTo>
                <a:cubicBezTo>
                  <a:pt x="1421358" y="182271"/>
                  <a:pt x="1437132" y="187528"/>
                  <a:pt x="1449400" y="196291"/>
                </a:cubicBezTo>
                <a:cubicBezTo>
                  <a:pt x="1449400" y="199797"/>
                  <a:pt x="1438884" y="191034"/>
                  <a:pt x="1442390" y="198044"/>
                </a:cubicBezTo>
                <a:lnTo>
                  <a:pt x="1447585" y="200758"/>
                </a:lnTo>
                <a:lnTo>
                  <a:pt x="1447538" y="201494"/>
                </a:lnTo>
                <a:cubicBezTo>
                  <a:pt x="1446223" y="202316"/>
                  <a:pt x="1441951" y="200673"/>
                  <a:pt x="1440637" y="198044"/>
                </a:cubicBezTo>
                <a:cubicBezTo>
                  <a:pt x="1442390" y="198044"/>
                  <a:pt x="1442390" y="198044"/>
                  <a:pt x="1440637" y="194539"/>
                </a:cubicBezTo>
                <a:cubicBezTo>
                  <a:pt x="1431874" y="189281"/>
                  <a:pt x="1424863" y="191034"/>
                  <a:pt x="1412595" y="180518"/>
                </a:cubicBezTo>
                <a:close/>
                <a:moveTo>
                  <a:pt x="1435487" y="177236"/>
                </a:moveTo>
                <a:lnTo>
                  <a:pt x="1436475" y="177670"/>
                </a:lnTo>
                <a:cubicBezTo>
                  <a:pt x="1442828" y="180518"/>
                  <a:pt x="1448524" y="183147"/>
                  <a:pt x="1454658" y="185776"/>
                </a:cubicBezTo>
                <a:cubicBezTo>
                  <a:pt x="1449400" y="185776"/>
                  <a:pt x="1459916" y="191034"/>
                  <a:pt x="1458163" y="194539"/>
                </a:cubicBezTo>
                <a:cubicBezTo>
                  <a:pt x="1458163" y="192786"/>
                  <a:pt x="1465173" y="196291"/>
                  <a:pt x="1470431" y="199797"/>
                </a:cubicBezTo>
                <a:cubicBezTo>
                  <a:pt x="1475689" y="201549"/>
                  <a:pt x="1480947" y="205054"/>
                  <a:pt x="1479194" y="206807"/>
                </a:cubicBezTo>
                <a:cubicBezTo>
                  <a:pt x="1470431" y="201549"/>
                  <a:pt x="1449400" y="189281"/>
                  <a:pt x="1444142" y="189281"/>
                </a:cubicBezTo>
                <a:cubicBezTo>
                  <a:pt x="1442390" y="185776"/>
                  <a:pt x="1437132" y="185776"/>
                  <a:pt x="1435379" y="180518"/>
                </a:cubicBezTo>
                <a:cubicBezTo>
                  <a:pt x="1438884" y="182271"/>
                  <a:pt x="1445895" y="187528"/>
                  <a:pt x="1444142" y="184023"/>
                </a:cubicBezTo>
                <a:cubicBezTo>
                  <a:pt x="1442828" y="182709"/>
                  <a:pt x="1441185" y="181285"/>
                  <a:pt x="1439569" y="180025"/>
                </a:cubicBezTo>
                <a:close/>
                <a:moveTo>
                  <a:pt x="1434851" y="176956"/>
                </a:moveTo>
                <a:lnTo>
                  <a:pt x="1435160" y="177013"/>
                </a:lnTo>
                <a:lnTo>
                  <a:pt x="1435487" y="177236"/>
                </a:lnTo>
                <a:close/>
                <a:moveTo>
                  <a:pt x="357530" y="173508"/>
                </a:moveTo>
                <a:lnTo>
                  <a:pt x="353004" y="176495"/>
                </a:lnTo>
                <a:lnTo>
                  <a:pt x="354162" y="175616"/>
                </a:lnTo>
                <a:cubicBezTo>
                  <a:pt x="355449" y="174712"/>
                  <a:pt x="356654" y="173946"/>
                  <a:pt x="357530" y="173508"/>
                </a:cubicBezTo>
                <a:close/>
                <a:moveTo>
                  <a:pt x="1414348" y="168250"/>
                </a:moveTo>
                <a:cubicBezTo>
                  <a:pt x="1418729" y="170002"/>
                  <a:pt x="1422673" y="171645"/>
                  <a:pt x="1426315" y="173206"/>
                </a:cubicBezTo>
                <a:lnTo>
                  <a:pt x="1434851" y="176956"/>
                </a:lnTo>
                <a:lnTo>
                  <a:pt x="1433051" y="176629"/>
                </a:lnTo>
                <a:cubicBezTo>
                  <a:pt x="1432969" y="177122"/>
                  <a:pt x="1433627" y="178327"/>
                  <a:pt x="1435379" y="180518"/>
                </a:cubicBezTo>
                <a:cubicBezTo>
                  <a:pt x="1426616" y="177013"/>
                  <a:pt x="1419606" y="173508"/>
                  <a:pt x="1414348" y="168250"/>
                </a:cubicBezTo>
                <a:close/>
                <a:moveTo>
                  <a:pt x="366293" y="162992"/>
                </a:moveTo>
                <a:lnTo>
                  <a:pt x="364541" y="170002"/>
                </a:lnTo>
                <a:lnTo>
                  <a:pt x="364541" y="170002"/>
                </a:lnTo>
                <a:lnTo>
                  <a:pt x="361912" y="169345"/>
                </a:lnTo>
                <a:cubicBezTo>
                  <a:pt x="361474" y="169126"/>
                  <a:pt x="361036" y="169126"/>
                  <a:pt x="359283" y="170002"/>
                </a:cubicBezTo>
                <a:cubicBezTo>
                  <a:pt x="361035" y="168250"/>
                  <a:pt x="364541" y="164745"/>
                  <a:pt x="366293" y="162992"/>
                </a:cubicBezTo>
                <a:close/>
                <a:moveTo>
                  <a:pt x="1400327" y="147218"/>
                </a:moveTo>
                <a:cubicBezTo>
                  <a:pt x="1409090" y="152476"/>
                  <a:pt x="1414348" y="159487"/>
                  <a:pt x="1423111" y="164745"/>
                </a:cubicBezTo>
                <a:cubicBezTo>
                  <a:pt x="1412595" y="161239"/>
                  <a:pt x="1407338" y="154229"/>
                  <a:pt x="1400327" y="147218"/>
                </a:cubicBezTo>
                <a:close/>
                <a:moveTo>
                  <a:pt x="1396822" y="141961"/>
                </a:moveTo>
                <a:cubicBezTo>
                  <a:pt x="1400327" y="145466"/>
                  <a:pt x="1407338" y="147218"/>
                  <a:pt x="1410843" y="150724"/>
                </a:cubicBezTo>
                <a:cubicBezTo>
                  <a:pt x="1405585" y="148971"/>
                  <a:pt x="1393317" y="141961"/>
                  <a:pt x="1396822" y="141961"/>
                </a:cubicBezTo>
                <a:close/>
                <a:moveTo>
                  <a:pt x="1370533" y="134950"/>
                </a:moveTo>
                <a:cubicBezTo>
                  <a:pt x="1377543" y="143713"/>
                  <a:pt x="1389812" y="145466"/>
                  <a:pt x="1398575" y="152476"/>
                </a:cubicBezTo>
                <a:cubicBezTo>
                  <a:pt x="1396822" y="152476"/>
                  <a:pt x="1400327" y="155982"/>
                  <a:pt x="1398575" y="155982"/>
                </a:cubicBezTo>
                <a:cubicBezTo>
                  <a:pt x="1391564" y="147218"/>
                  <a:pt x="1367028" y="138455"/>
                  <a:pt x="1370533" y="134950"/>
                </a:cubicBezTo>
                <a:close/>
                <a:moveTo>
                  <a:pt x="1337234" y="112167"/>
                </a:moveTo>
                <a:cubicBezTo>
                  <a:pt x="1345996" y="117424"/>
                  <a:pt x="1347749" y="117424"/>
                  <a:pt x="1358265" y="124435"/>
                </a:cubicBezTo>
                <a:cubicBezTo>
                  <a:pt x="1349502" y="120930"/>
                  <a:pt x="1342491" y="117424"/>
                  <a:pt x="1337234" y="112167"/>
                </a:cubicBezTo>
                <a:close/>
                <a:moveTo>
                  <a:pt x="1324965" y="108661"/>
                </a:moveTo>
                <a:cubicBezTo>
                  <a:pt x="1330223" y="112167"/>
                  <a:pt x="1337234" y="113919"/>
                  <a:pt x="1342491" y="119177"/>
                </a:cubicBezTo>
                <a:cubicBezTo>
                  <a:pt x="1333728" y="115672"/>
                  <a:pt x="1331976" y="115672"/>
                  <a:pt x="1333728" y="117424"/>
                </a:cubicBezTo>
                <a:cubicBezTo>
                  <a:pt x="1326718" y="113919"/>
                  <a:pt x="1328471" y="112167"/>
                  <a:pt x="1324965" y="108661"/>
                </a:cubicBezTo>
                <a:close/>
                <a:moveTo>
                  <a:pt x="1286408" y="87630"/>
                </a:moveTo>
                <a:cubicBezTo>
                  <a:pt x="1293419" y="92888"/>
                  <a:pt x="1286408" y="85878"/>
                  <a:pt x="1288161" y="87630"/>
                </a:cubicBezTo>
                <a:cubicBezTo>
                  <a:pt x="1291666" y="89383"/>
                  <a:pt x="1296924" y="87630"/>
                  <a:pt x="1300429" y="91135"/>
                </a:cubicBezTo>
                <a:cubicBezTo>
                  <a:pt x="1298676" y="92888"/>
                  <a:pt x="1288161" y="87630"/>
                  <a:pt x="1295171" y="92888"/>
                </a:cubicBezTo>
                <a:cubicBezTo>
                  <a:pt x="1302182" y="94641"/>
                  <a:pt x="1309192" y="99898"/>
                  <a:pt x="1316202" y="103404"/>
                </a:cubicBezTo>
                <a:lnTo>
                  <a:pt x="1316202" y="105156"/>
                </a:lnTo>
                <a:cubicBezTo>
                  <a:pt x="1307439" y="101651"/>
                  <a:pt x="1293419" y="91135"/>
                  <a:pt x="1288161" y="91135"/>
                </a:cubicBezTo>
                <a:lnTo>
                  <a:pt x="1284655" y="89383"/>
                </a:lnTo>
                <a:cubicBezTo>
                  <a:pt x="1284655" y="87630"/>
                  <a:pt x="1284655" y="87630"/>
                  <a:pt x="1286408" y="87630"/>
                </a:cubicBezTo>
                <a:close/>
                <a:moveTo>
                  <a:pt x="1235583" y="64846"/>
                </a:moveTo>
                <a:cubicBezTo>
                  <a:pt x="1239088" y="64846"/>
                  <a:pt x="1247851" y="70104"/>
                  <a:pt x="1244346" y="70104"/>
                </a:cubicBezTo>
                <a:cubicBezTo>
                  <a:pt x="1235583" y="64846"/>
                  <a:pt x="1242593" y="73609"/>
                  <a:pt x="1235583" y="68351"/>
                </a:cubicBezTo>
                <a:cubicBezTo>
                  <a:pt x="1239088" y="68351"/>
                  <a:pt x="1239088" y="68351"/>
                  <a:pt x="1235583" y="64846"/>
                </a:cubicBezTo>
                <a:close/>
                <a:moveTo>
                  <a:pt x="1202283" y="56083"/>
                </a:moveTo>
                <a:cubicBezTo>
                  <a:pt x="1209294" y="57836"/>
                  <a:pt x="1218057" y="64846"/>
                  <a:pt x="1221562" y="61341"/>
                </a:cubicBezTo>
                <a:cubicBezTo>
                  <a:pt x="1223315" y="66599"/>
                  <a:pt x="1221562" y="64846"/>
                  <a:pt x="1216304" y="64846"/>
                </a:cubicBezTo>
                <a:cubicBezTo>
                  <a:pt x="1211046" y="61341"/>
                  <a:pt x="1209294" y="59589"/>
                  <a:pt x="1202283" y="56083"/>
                </a:cubicBezTo>
                <a:close/>
                <a:moveTo>
                  <a:pt x="1186510" y="47320"/>
                </a:moveTo>
                <a:cubicBezTo>
                  <a:pt x="1193520" y="47320"/>
                  <a:pt x="1205788" y="52578"/>
                  <a:pt x="1205788" y="54331"/>
                </a:cubicBezTo>
                <a:cubicBezTo>
                  <a:pt x="1198778" y="52578"/>
                  <a:pt x="1193520" y="49073"/>
                  <a:pt x="1186510" y="47320"/>
                </a:cubicBezTo>
                <a:close/>
                <a:moveTo>
                  <a:pt x="1225067" y="38557"/>
                </a:moveTo>
                <a:cubicBezTo>
                  <a:pt x="1228572" y="40310"/>
                  <a:pt x="1228572" y="38557"/>
                  <a:pt x="1230325" y="38557"/>
                </a:cubicBezTo>
                <a:cubicBezTo>
                  <a:pt x="1233830" y="40310"/>
                  <a:pt x="1235583" y="42063"/>
                  <a:pt x="1237335" y="43815"/>
                </a:cubicBezTo>
                <a:cubicBezTo>
                  <a:pt x="1233830" y="43815"/>
                  <a:pt x="1223315" y="38557"/>
                  <a:pt x="1225067" y="38557"/>
                </a:cubicBezTo>
                <a:close/>
                <a:moveTo>
                  <a:pt x="1168984" y="33300"/>
                </a:moveTo>
                <a:lnTo>
                  <a:pt x="1172489" y="33300"/>
                </a:lnTo>
                <a:cubicBezTo>
                  <a:pt x="1172489" y="35052"/>
                  <a:pt x="1174242" y="35052"/>
                  <a:pt x="1175994" y="35052"/>
                </a:cubicBezTo>
                <a:cubicBezTo>
                  <a:pt x="1167231" y="33300"/>
                  <a:pt x="1175994" y="38557"/>
                  <a:pt x="1167231" y="36805"/>
                </a:cubicBezTo>
                <a:cubicBezTo>
                  <a:pt x="1160221" y="31547"/>
                  <a:pt x="1175994" y="36805"/>
                  <a:pt x="1168984" y="33300"/>
                </a:cubicBezTo>
                <a:close/>
                <a:moveTo>
                  <a:pt x="1114653" y="24537"/>
                </a:moveTo>
                <a:cubicBezTo>
                  <a:pt x="1135684" y="29794"/>
                  <a:pt x="1149705" y="31547"/>
                  <a:pt x="1168984" y="38557"/>
                </a:cubicBezTo>
                <a:cubicBezTo>
                  <a:pt x="1161973" y="36805"/>
                  <a:pt x="1154963" y="35052"/>
                  <a:pt x="1156716" y="36805"/>
                </a:cubicBezTo>
                <a:cubicBezTo>
                  <a:pt x="1142695" y="33300"/>
                  <a:pt x="1128674" y="29794"/>
                  <a:pt x="1114653" y="24537"/>
                </a:cubicBezTo>
                <a:close/>
                <a:moveTo>
                  <a:pt x="658977" y="22784"/>
                </a:moveTo>
                <a:cubicBezTo>
                  <a:pt x="646709" y="26289"/>
                  <a:pt x="644956" y="26289"/>
                  <a:pt x="634441" y="29794"/>
                </a:cubicBezTo>
                <a:cubicBezTo>
                  <a:pt x="636193" y="29794"/>
                  <a:pt x="636193" y="29794"/>
                  <a:pt x="636193" y="31547"/>
                </a:cubicBezTo>
                <a:cubicBezTo>
                  <a:pt x="630936" y="31547"/>
                  <a:pt x="632688" y="29794"/>
                  <a:pt x="627431" y="29794"/>
                </a:cubicBezTo>
                <a:cubicBezTo>
                  <a:pt x="637946" y="26289"/>
                  <a:pt x="648462" y="22784"/>
                  <a:pt x="658977" y="22784"/>
                </a:cubicBezTo>
                <a:close/>
                <a:moveTo>
                  <a:pt x="688772" y="21031"/>
                </a:moveTo>
                <a:cubicBezTo>
                  <a:pt x="694029" y="21031"/>
                  <a:pt x="687019" y="24537"/>
                  <a:pt x="687019" y="26289"/>
                </a:cubicBezTo>
                <a:cubicBezTo>
                  <a:pt x="681761" y="26289"/>
                  <a:pt x="681761" y="22784"/>
                  <a:pt x="688772" y="21031"/>
                </a:cubicBezTo>
                <a:close/>
                <a:moveTo>
                  <a:pt x="683514" y="17526"/>
                </a:moveTo>
                <a:cubicBezTo>
                  <a:pt x="681761" y="17526"/>
                  <a:pt x="680008" y="19279"/>
                  <a:pt x="676503" y="21031"/>
                </a:cubicBezTo>
                <a:cubicBezTo>
                  <a:pt x="674751" y="21031"/>
                  <a:pt x="669493" y="21031"/>
                  <a:pt x="671245" y="19279"/>
                </a:cubicBezTo>
                <a:cubicBezTo>
                  <a:pt x="674751" y="21031"/>
                  <a:pt x="680008" y="17526"/>
                  <a:pt x="683514" y="17526"/>
                </a:cubicBezTo>
                <a:close/>
                <a:moveTo>
                  <a:pt x="1060323" y="12268"/>
                </a:moveTo>
                <a:cubicBezTo>
                  <a:pt x="1062075" y="12268"/>
                  <a:pt x="1063828" y="12268"/>
                  <a:pt x="1063828" y="12268"/>
                </a:cubicBezTo>
                <a:cubicBezTo>
                  <a:pt x="1067333" y="12268"/>
                  <a:pt x="1070838" y="12268"/>
                  <a:pt x="1072591" y="14021"/>
                </a:cubicBezTo>
                <a:cubicBezTo>
                  <a:pt x="1070838" y="14021"/>
                  <a:pt x="1067333" y="15774"/>
                  <a:pt x="1060323" y="12268"/>
                </a:cubicBezTo>
                <a:close/>
                <a:moveTo>
                  <a:pt x="1090993" y="12049"/>
                </a:moveTo>
                <a:cubicBezTo>
                  <a:pt x="1092746" y="11830"/>
                  <a:pt x="1095375" y="12268"/>
                  <a:pt x="1098880" y="14021"/>
                </a:cubicBezTo>
                <a:cubicBezTo>
                  <a:pt x="1098880" y="14021"/>
                  <a:pt x="1091870" y="15774"/>
                  <a:pt x="1088364" y="14021"/>
                </a:cubicBezTo>
                <a:cubicBezTo>
                  <a:pt x="1088364" y="13145"/>
                  <a:pt x="1089241" y="12268"/>
                  <a:pt x="1090993" y="12049"/>
                </a:cubicBezTo>
                <a:close/>
                <a:moveTo>
                  <a:pt x="811453" y="0"/>
                </a:moveTo>
                <a:cubicBezTo>
                  <a:pt x="811453" y="1753"/>
                  <a:pt x="816711" y="3505"/>
                  <a:pt x="823722" y="3505"/>
                </a:cubicBezTo>
                <a:cubicBezTo>
                  <a:pt x="828980" y="5258"/>
                  <a:pt x="837743" y="5258"/>
                  <a:pt x="843000" y="5258"/>
                </a:cubicBezTo>
                <a:cubicBezTo>
                  <a:pt x="839495" y="3505"/>
                  <a:pt x="839495" y="3505"/>
                  <a:pt x="841248" y="1753"/>
                </a:cubicBezTo>
                <a:cubicBezTo>
                  <a:pt x="848258" y="3505"/>
                  <a:pt x="843000" y="3505"/>
                  <a:pt x="848258" y="5258"/>
                </a:cubicBezTo>
                <a:cubicBezTo>
                  <a:pt x="860526" y="3505"/>
                  <a:pt x="858774" y="1753"/>
                  <a:pt x="867537" y="3505"/>
                </a:cubicBezTo>
                <a:cubicBezTo>
                  <a:pt x="871042" y="3505"/>
                  <a:pt x="865784" y="1753"/>
                  <a:pt x="869289" y="0"/>
                </a:cubicBezTo>
                <a:cubicBezTo>
                  <a:pt x="874547" y="1753"/>
                  <a:pt x="871042" y="1753"/>
                  <a:pt x="876300" y="3505"/>
                </a:cubicBezTo>
                <a:cubicBezTo>
                  <a:pt x="883310" y="1753"/>
                  <a:pt x="892073" y="1753"/>
                  <a:pt x="899083" y="3505"/>
                </a:cubicBezTo>
                <a:cubicBezTo>
                  <a:pt x="906094" y="3505"/>
                  <a:pt x="893826" y="1753"/>
                  <a:pt x="902589" y="0"/>
                </a:cubicBezTo>
                <a:cubicBezTo>
                  <a:pt x="907846" y="0"/>
                  <a:pt x="913104" y="0"/>
                  <a:pt x="916609" y="0"/>
                </a:cubicBezTo>
                <a:cubicBezTo>
                  <a:pt x="913104" y="1753"/>
                  <a:pt x="911352" y="1753"/>
                  <a:pt x="913104" y="3505"/>
                </a:cubicBezTo>
                <a:cubicBezTo>
                  <a:pt x="928878" y="3505"/>
                  <a:pt x="941146" y="3505"/>
                  <a:pt x="953414" y="5258"/>
                </a:cubicBezTo>
                <a:cubicBezTo>
                  <a:pt x="965682" y="5258"/>
                  <a:pt x="977950" y="7010"/>
                  <a:pt x="993724" y="10516"/>
                </a:cubicBezTo>
                <a:cubicBezTo>
                  <a:pt x="991971" y="8763"/>
                  <a:pt x="990219" y="8763"/>
                  <a:pt x="993724" y="8763"/>
                </a:cubicBezTo>
                <a:cubicBezTo>
                  <a:pt x="997229" y="10516"/>
                  <a:pt x="1000734" y="8763"/>
                  <a:pt x="1004239" y="10516"/>
                </a:cubicBezTo>
                <a:cubicBezTo>
                  <a:pt x="1002487" y="10516"/>
                  <a:pt x="1002487" y="12268"/>
                  <a:pt x="1005992" y="12268"/>
                </a:cubicBezTo>
                <a:cubicBezTo>
                  <a:pt x="1013002" y="14021"/>
                  <a:pt x="1020013" y="15774"/>
                  <a:pt x="1028776" y="15774"/>
                </a:cubicBezTo>
                <a:cubicBezTo>
                  <a:pt x="1032281" y="17526"/>
                  <a:pt x="1030528" y="17526"/>
                  <a:pt x="1032281" y="19279"/>
                </a:cubicBezTo>
                <a:cubicBezTo>
                  <a:pt x="1044549" y="17526"/>
                  <a:pt x="1051560" y="22784"/>
                  <a:pt x="1062075" y="22784"/>
                </a:cubicBezTo>
                <a:cubicBezTo>
                  <a:pt x="1060323" y="22784"/>
                  <a:pt x="1062075" y="22784"/>
                  <a:pt x="1060323" y="21031"/>
                </a:cubicBezTo>
                <a:cubicBezTo>
                  <a:pt x="1056817" y="21031"/>
                  <a:pt x="1051560" y="19279"/>
                  <a:pt x="1046302" y="17526"/>
                </a:cubicBezTo>
                <a:cubicBezTo>
                  <a:pt x="1053312" y="19279"/>
                  <a:pt x="1062075" y="19279"/>
                  <a:pt x="1065580" y="17526"/>
                </a:cubicBezTo>
                <a:cubicBezTo>
                  <a:pt x="1074343" y="21031"/>
                  <a:pt x="1056817" y="19279"/>
                  <a:pt x="1062075" y="21031"/>
                </a:cubicBezTo>
                <a:cubicBezTo>
                  <a:pt x="1072591" y="22784"/>
                  <a:pt x="1088364" y="24537"/>
                  <a:pt x="1102385" y="28042"/>
                </a:cubicBezTo>
                <a:cubicBezTo>
                  <a:pt x="1111148" y="28042"/>
                  <a:pt x="1118159" y="29794"/>
                  <a:pt x="1125169" y="31547"/>
                </a:cubicBezTo>
                <a:cubicBezTo>
                  <a:pt x="1132179" y="33300"/>
                  <a:pt x="1137437" y="35052"/>
                  <a:pt x="1142695" y="38557"/>
                </a:cubicBezTo>
                <a:cubicBezTo>
                  <a:pt x="1146200" y="36805"/>
                  <a:pt x="1147953" y="38557"/>
                  <a:pt x="1154963" y="40310"/>
                </a:cubicBezTo>
                <a:cubicBezTo>
                  <a:pt x="1153210" y="43815"/>
                  <a:pt x="1132179" y="35052"/>
                  <a:pt x="1135684" y="40310"/>
                </a:cubicBezTo>
                <a:cubicBezTo>
                  <a:pt x="1149705" y="45568"/>
                  <a:pt x="1165479" y="49073"/>
                  <a:pt x="1184757" y="54331"/>
                </a:cubicBezTo>
                <a:cubicBezTo>
                  <a:pt x="1190015" y="57836"/>
                  <a:pt x="1186510" y="57836"/>
                  <a:pt x="1183005" y="54331"/>
                </a:cubicBezTo>
                <a:cubicBezTo>
                  <a:pt x="1183005" y="56083"/>
                  <a:pt x="1165479" y="50826"/>
                  <a:pt x="1165479" y="52578"/>
                </a:cubicBezTo>
                <a:cubicBezTo>
                  <a:pt x="1175994" y="56083"/>
                  <a:pt x="1193520" y="61341"/>
                  <a:pt x="1195273" y="59589"/>
                </a:cubicBezTo>
                <a:cubicBezTo>
                  <a:pt x="1193520" y="59589"/>
                  <a:pt x="1195273" y="61341"/>
                  <a:pt x="1197025" y="63094"/>
                </a:cubicBezTo>
                <a:cubicBezTo>
                  <a:pt x="1209294" y="64846"/>
                  <a:pt x="1219809" y="70104"/>
                  <a:pt x="1230325" y="73609"/>
                </a:cubicBezTo>
                <a:cubicBezTo>
                  <a:pt x="1240841" y="77114"/>
                  <a:pt x="1251356" y="80620"/>
                  <a:pt x="1263624" y="82372"/>
                </a:cubicBezTo>
                <a:cubicBezTo>
                  <a:pt x="1267130" y="85878"/>
                  <a:pt x="1263624" y="85878"/>
                  <a:pt x="1261872" y="85878"/>
                </a:cubicBezTo>
                <a:cubicBezTo>
                  <a:pt x="1260119" y="84125"/>
                  <a:pt x="1261872" y="84125"/>
                  <a:pt x="1258367" y="82372"/>
                </a:cubicBezTo>
                <a:cubicBezTo>
                  <a:pt x="1254861" y="80620"/>
                  <a:pt x="1253109" y="80620"/>
                  <a:pt x="1254861" y="82372"/>
                </a:cubicBezTo>
                <a:cubicBezTo>
                  <a:pt x="1260119" y="85878"/>
                  <a:pt x="1263624" y="89383"/>
                  <a:pt x="1268882" y="91135"/>
                </a:cubicBezTo>
                <a:cubicBezTo>
                  <a:pt x="1268882" y="89383"/>
                  <a:pt x="1272387" y="89383"/>
                  <a:pt x="1272387" y="89383"/>
                </a:cubicBezTo>
                <a:cubicBezTo>
                  <a:pt x="1275892" y="91135"/>
                  <a:pt x="1279398" y="96393"/>
                  <a:pt x="1282903" y="96393"/>
                </a:cubicBezTo>
                <a:cubicBezTo>
                  <a:pt x="1284655" y="98146"/>
                  <a:pt x="1288161" y="98146"/>
                  <a:pt x="1286408" y="96393"/>
                </a:cubicBezTo>
                <a:cubicBezTo>
                  <a:pt x="1279398" y="92888"/>
                  <a:pt x="1279398" y="94641"/>
                  <a:pt x="1279398" y="91135"/>
                </a:cubicBezTo>
                <a:cubicBezTo>
                  <a:pt x="1274140" y="89383"/>
                  <a:pt x="1270635" y="85878"/>
                  <a:pt x="1265377" y="84125"/>
                </a:cubicBezTo>
                <a:cubicBezTo>
                  <a:pt x="1272387" y="85878"/>
                  <a:pt x="1256614" y="78867"/>
                  <a:pt x="1263624" y="80620"/>
                </a:cubicBezTo>
                <a:cubicBezTo>
                  <a:pt x="1268882" y="82372"/>
                  <a:pt x="1267130" y="82372"/>
                  <a:pt x="1270635" y="85878"/>
                </a:cubicBezTo>
                <a:cubicBezTo>
                  <a:pt x="1284655" y="94641"/>
                  <a:pt x="1291666" y="92888"/>
                  <a:pt x="1302182" y="99898"/>
                </a:cubicBezTo>
                <a:cubicBezTo>
                  <a:pt x="1296924" y="99898"/>
                  <a:pt x="1286408" y="96393"/>
                  <a:pt x="1289913" y="101651"/>
                </a:cubicBezTo>
                <a:cubicBezTo>
                  <a:pt x="1296924" y="106909"/>
                  <a:pt x="1307439" y="108661"/>
                  <a:pt x="1316202" y="113919"/>
                </a:cubicBezTo>
                <a:cubicBezTo>
                  <a:pt x="1319708" y="119177"/>
                  <a:pt x="1326718" y="120930"/>
                  <a:pt x="1331976" y="124435"/>
                </a:cubicBezTo>
                <a:cubicBezTo>
                  <a:pt x="1333728" y="122682"/>
                  <a:pt x="1351254" y="131445"/>
                  <a:pt x="1351254" y="133198"/>
                </a:cubicBezTo>
                <a:cubicBezTo>
                  <a:pt x="1345996" y="131445"/>
                  <a:pt x="1337234" y="126187"/>
                  <a:pt x="1342491" y="131445"/>
                </a:cubicBezTo>
                <a:cubicBezTo>
                  <a:pt x="1347749" y="133198"/>
                  <a:pt x="1351254" y="136703"/>
                  <a:pt x="1354759" y="138455"/>
                </a:cubicBezTo>
                <a:cubicBezTo>
                  <a:pt x="1353007" y="136703"/>
                  <a:pt x="1358265" y="138455"/>
                  <a:pt x="1354759" y="134950"/>
                </a:cubicBezTo>
                <a:cubicBezTo>
                  <a:pt x="1368780" y="141961"/>
                  <a:pt x="1363522" y="140208"/>
                  <a:pt x="1377543" y="147218"/>
                </a:cubicBezTo>
                <a:cubicBezTo>
                  <a:pt x="1386306" y="159487"/>
                  <a:pt x="1396822" y="155982"/>
                  <a:pt x="1403832" y="170002"/>
                </a:cubicBezTo>
                <a:cubicBezTo>
                  <a:pt x="1409090" y="171755"/>
                  <a:pt x="1412595" y="175260"/>
                  <a:pt x="1417853" y="177013"/>
                </a:cubicBezTo>
                <a:cubicBezTo>
                  <a:pt x="1414348" y="178765"/>
                  <a:pt x="1409090" y="177013"/>
                  <a:pt x="1403832" y="175260"/>
                </a:cubicBezTo>
                <a:cubicBezTo>
                  <a:pt x="1419606" y="187528"/>
                  <a:pt x="1437132" y="205054"/>
                  <a:pt x="1449400" y="206807"/>
                </a:cubicBezTo>
                <a:cubicBezTo>
                  <a:pt x="1461668" y="217322"/>
                  <a:pt x="1480947" y="234849"/>
                  <a:pt x="1493215" y="240106"/>
                </a:cubicBezTo>
                <a:cubicBezTo>
                  <a:pt x="1484014" y="224771"/>
                  <a:pt x="1461394" y="214803"/>
                  <a:pt x="1451187" y="204332"/>
                </a:cubicBezTo>
                <a:lnTo>
                  <a:pt x="1448957" y="201475"/>
                </a:lnTo>
                <a:lnTo>
                  <a:pt x="1457067" y="205712"/>
                </a:lnTo>
                <a:cubicBezTo>
                  <a:pt x="1461668" y="208121"/>
                  <a:pt x="1466050" y="210312"/>
                  <a:pt x="1470431" y="212065"/>
                </a:cubicBezTo>
                <a:cubicBezTo>
                  <a:pt x="1477442" y="219075"/>
                  <a:pt x="1484452" y="226085"/>
                  <a:pt x="1489710" y="233096"/>
                </a:cubicBezTo>
                <a:cubicBezTo>
                  <a:pt x="1500225" y="238354"/>
                  <a:pt x="1505483" y="247117"/>
                  <a:pt x="1510741" y="245364"/>
                </a:cubicBezTo>
                <a:cubicBezTo>
                  <a:pt x="1515999" y="250622"/>
                  <a:pt x="1505483" y="243612"/>
                  <a:pt x="1510741" y="250622"/>
                </a:cubicBezTo>
                <a:cubicBezTo>
                  <a:pt x="1517751" y="259385"/>
                  <a:pt x="1514246" y="254127"/>
                  <a:pt x="1514246" y="257632"/>
                </a:cubicBezTo>
                <a:cubicBezTo>
                  <a:pt x="1519504" y="261138"/>
                  <a:pt x="1523009" y="262890"/>
                  <a:pt x="1528267" y="266395"/>
                </a:cubicBezTo>
                <a:cubicBezTo>
                  <a:pt x="1530020" y="271653"/>
                  <a:pt x="1533525" y="275158"/>
                  <a:pt x="1538783" y="278664"/>
                </a:cubicBezTo>
                <a:cubicBezTo>
                  <a:pt x="1538783" y="275158"/>
                  <a:pt x="1535277" y="273406"/>
                  <a:pt x="1533525" y="271653"/>
                </a:cubicBezTo>
                <a:cubicBezTo>
                  <a:pt x="1538783" y="275158"/>
                  <a:pt x="1540535" y="275158"/>
                  <a:pt x="1540535" y="273406"/>
                </a:cubicBezTo>
                <a:cubicBezTo>
                  <a:pt x="1544040" y="278664"/>
                  <a:pt x="1549298" y="282169"/>
                  <a:pt x="1551051" y="287426"/>
                </a:cubicBezTo>
                <a:cubicBezTo>
                  <a:pt x="1547546" y="285674"/>
                  <a:pt x="1544040" y="283921"/>
                  <a:pt x="1547546" y="289179"/>
                </a:cubicBezTo>
                <a:cubicBezTo>
                  <a:pt x="1554556" y="292684"/>
                  <a:pt x="1561566" y="297942"/>
                  <a:pt x="1568577" y="303200"/>
                </a:cubicBezTo>
                <a:cubicBezTo>
                  <a:pt x="1570329" y="310210"/>
                  <a:pt x="1582597" y="313716"/>
                  <a:pt x="1584350" y="320726"/>
                </a:cubicBezTo>
                <a:cubicBezTo>
                  <a:pt x="1580845" y="320726"/>
                  <a:pt x="1577340" y="315468"/>
                  <a:pt x="1577340" y="318973"/>
                </a:cubicBezTo>
                <a:cubicBezTo>
                  <a:pt x="1575587" y="315468"/>
                  <a:pt x="1570329" y="311963"/>
                  <a:pt x="1568577" y="308458"/>
                </a:cubicBezTo>
                <a:cubicBezTo>
                  <a:pt x="1568577" y="310210"/>
                  <a:pt x="1566824" y="310210"/>
                  <a:pt x="1568577" y="313716"/>
                </a:cubicBezTo>
                <a:lnTo>
                  <a:pt x="1577340" y="320726"/>
                </a:lnTo>
                <a:cubicBezTo>
                  <a:pt x="1577340" y="324231"/>
                  <a:pt x="1584350" y="329489"/>
                  <a:pt x="1587855" y="336499"/>
                </a:cubicBezTo>
                <a:cubicBezTo>
                  <a:pt x="1577340" y="325984"/>
                  <a:pt x="1566824" y="311963"/>
                  <a:pt x="1559814" y="311963"/>
                </a:cubicBezTo>
                <a:cubicBezTo>
                  <a:pt x="1563319" y="317221"/>
                  <a:pt x="1570329" y="324231"/>
                  <a:pt x="1577340" y="331242"/>
                </a:cubicBezTo>
                <a:cubicBezTo>
                  <a:pt x="1584350" y="338252"/>
                  <a:pt x="1589608" y="343510"/>
                  <a:pt x="1587855" y="348768"/>
                </a:cubicBezTo>
                <a:cubicBezTo>
                  <a:pt x="1589608" y="352273"/>
                  <a:pt x="1593113" y="354025"/>
                  <a:pt x="1596618" y="357531"/>
                </a:cubicBezTo>
                <a:cubicBezTo>
                  <a:pt x="1596618" y="355778"/>
                  <a:pt x="1594866" y="352273"/>
                  <a:pt x="1596618" y="354025"/>
                </a:cubicBezTo>
                <a:cubicBezTo>
                  <a:pt x="1603629" y="364541"/>
                  <a:pt x="1610639" y="375057"/>
                  <a:pt x="1617650" y="383820"/>
                </a:cubicBezTo>
                <a:cubicBezTo>
                  <a:pt x="1621155" y="389077"/>
                  <a:pt x="1624660" y="394335"/>
                  <a:pt x="1628165" y="399593"/>
                </a:cubicBezTo>
                <a:cubicBezTo>
                  <a:pt x="1631670" y="404851"/>
                  <a:pt x="1635175" y="410109"/>
                  <a:pt x="1636928" y="415366"/>
                </a:cubicBezTo>
                <a:cubicBezTo>
                  <a:pt x="1636928" y="413614"/>
                  <a:pt x="1640433" y="417119"/>
                  <a:pt x="1640433" y="417119"/>
                </a:cubicBezTo>
                <a:cubicBezTo>
                  <a:pt x="1640433" y="422377"/>
                  <a:pt x="1645691" y="425882"/>
                  <a:pt x="1647444" y="431140"/>
                </a:cubicBezTo>
                <a:cubicBezTo>
                  <a:pt x="1643938" y="427635"/>
                  <a:pt x="1640433" y="418872"/>
                  <a:pt x="1640433" y="424129"/>
                </a:cubicBezTo>
                <a:cubicBezTo>
                  <a:pt x="1645691" y="432892"/>
                  <a:pt x="1649196" y="441655"/>
                  <a:pt x="1654454" y="450418"/>
                </a:cubicBezTo>
                <a:cubicBezTo>
                  <a:pt x="1656207" y="455676"/>
                  <a:pt x="1654454" y="452171"/>
                  <a:pt x="1654454" y="457429"/>
                </a:cubicBezTo>
                <a:cubicBezTo>
                  <a:pt x="1656207" y="459181"/>
                  <a:pt x="1657959" y="457429"/>
                  <a:pt x="1659712" y="460934"/>
                </a:cubicBezTo>
                <a:cubicBezTo>
                  <a:pt x="1659712" y="464439"/>
                  <a:pt x="1657959" y="464439"/>
                  <a:pt x="1659712" y="469697"/>
                </a:cubicBezTo>
                <a:cubicBezTo>
                  <a:pt x="1664970" y="474955"/>
                  <a:pt x="1663217" y="474955"/>
                  <a:pt x="1666722" y="478460"/>
                </a:cubicBezTo>
                <a:cubicBezTo>
                  <a:pt x="1666722" y="481965"/>
                  <a:pt x="1663217" y="478460"/>
                  <a:pt x="1663217" y="481965"/>
                </a:cubicBezTo>
                <a:cubicBezTo>
                  <a:pt x="1666722" y="488976"/>
                  <a:pt x="1671980" y="494233"/>
                  <a:pt x="1671980" y="501244"/>
                </a:cubicBezTo>
                <a:lnTo>
                  <a:pt x="1670228" y="497739"/>
                </a:lnTo>
                <a:lnTo>
                  <a:pt x="1669132" y="497739"/>
                </a:lnTo>
                <a:lnTo>
                  <a:pt x="1668161" y="496012"/>
                </a:lnTo>
                <a:lnTo>
                  <a:pt x="1667161" y="490509"/>
                </a:lnTo>
                <a:cubicBezTo>
                  <a:pt x="1665846" y="488099"/>
                  <a:pt x="1664094" y="486347"/>
                  <a:pt x="1663217" y="487223"/>
                </a:cubicBezTo>
                <a:lnTo>
                  <a:pt x="1668161" y="496012"/>
                </a:lnTo>
                <a:lnTo>
                  <a:pt x="1668475" y="497739"/>
                </a:lnTo>
                <a:lnTo>
                  <a:pt x="1669132" y="497739"/>
                </a:lnTo>
                <a:lnTo>
                  <a:pt x="1678991" y="515265"/>
                </a:lnTo>
                <a:cubicBezTo>
                  <a:pt x="1677238" y="517017"/>
                  <a:pt x="1680743" y="522275"/>
                  <a:pt x="1678991" y="524028"/>
                </a:cubicBezTo>
                <a:cubicBezTo>
                  <a:pt x="1680743" y="524028"/>
                  <a:pt x="1684248" y="527533"/>
                  <a:pt x="1684248" y="531038"/>
                </a:cubicBezTo>
                <a:cubicBezTo>
                  <a:pt x="1678991" y="525780"/>
                  <a:pt x="1677238" y="525780"/>
                  <a:pt x="1678991" y="532791"/>
                </a:cubicBezTo>
                <a:cubicBezTo>
                  <a:pt x="1675485" y="527533"/>
                  <a:pt x="1671980" y="520522"/>
                  <a:pt x="1668475" y="515265"/>
                </a:cubicBezTo>
                <a:cubicBezTo>
                  <a:pt x="1670228" y="518770"/>
                  <a:pt x="1664970" y="510007"/>
                  <a:pt x="1666722" y="518770"/>
                </a:cubicBezTo>
                <a:cubicBezTo>
                  <a:pt x="1673733" y="525780"/>
                  <a:pt x="1677238" y="534543"/>
                  <a:pt x="1682496" y="545059"/>
                </a:cubicBezTo>
                <a:lnTo>
                  <a:pt x="1684248" y="547512"/>
                </a:lnTo>
                <a:lnTo>
                  <a:pt x="1684248" y="557327"/>
                </a:lnTo>
                <a:cubicBezTo>
                  <a:pt x="1686001" y="557327"/>
                  <a:pt x="1687754" y="555574"/>
                  <a:pt x="1689506" y="562585"/>
                </a:cubicBezTo>
                <a:cubicBezTo>
                  <a:pt x="1689506" y="560832"/>
                  <a:pt x="1686001" y="562585"/>
                  <a:pt x="1689506" y="566090"/>
                </a:cubicBezTo>
                <a:cubicBezTo>
                  <a:pt x="1691259" y="571348"/>
                  <a:pt x="1691259" y="564337"/>
                  <a:pt x="1696517" y="573100"/>
                </a:cubicBezTo>
                <a:cubicBezTo>
                  <a:pt x="1696517" y="578358"/>
                  <a:pt x="1693011" y="578358"/>
                  <a:pt x="1694764" y="581863"/>
                </a:cubicBezTo>
                <a:cubicBezTo>
                  <a:pt x="1696517" y="578358"/>
                  <a:pt x="1701774" y="583616"/>
                  <a:pt x="1703527" y="590626"/>
                </a:cubicBezTo>
                <a:cubicBezTo>
                  <a:pt x="1701774" y="594132"/>
                  <a:pt x="1700022" y="587121"/>
                  <a:pt x="1698269" y="587121"/>
                </a:cubicBezTo>
                <a:cubicBezTo>
                  <a:pt x="1701774" y="594132"/>
                  <a:pt x="1696517" y="592379"/>
                  <a:pt x="1700022" y="595884"/>
                </a:cubicBezTo>
                <a:cubicBezTo>
                  <a:pt x="1703527" y="590626"/>
                  <a:pt x="1710537" y="611658"/>
                  <a:pt x="1712290" y="620421"/>
                </a:cubicBezTo>
                <a:cubicBezTo>
                  <a:pt x="1714042" y="622173"/>
                  <a:pt x="1715795" y="622173"/>
                  <a:pt x="1715795" y="620421"/>
                </a:cubicBezTo>
                <a:cubicBezTo>
                  <a:pt x="1715795" y="625678"/>
                  <a:pt x="1717548" y="630936"/>
                  <a:pt x="1719300" y="627431"/>
                </a:cubicBezTo>
                <a:cubicBezTo>
                  <a:pt x="1719300" y="632689"/>
                  <a:pt x="1722805" y="636194"/>
                  <a:pt x="1722805" y="641452"/>
                </a:cubicBezTo>
                <a:cubicBezTo>
                  <a:pt x="1717548" y="636194"/>
                  <a:pt x="1712290" y="622173"/>
                  <a:pt x="1708785" y="613410"/>
                </a:cubicBezTo>
                <a:cubicBezTo>
                  <a:pt x="1708785" y="615163"/>
                  <a:pt x="1707032" y="613410"/>
                  <a:pt x="1707032" y="615163"/>
                </a:cubicBezTo>
                <a:cubicBezTo>
                  <a:pt x="1719300" y="641452"/>
                  <a:pt x="1721053" y="657225"/>
                  <a:pt x="1731569" y="685267"/>
                </a:cubicBezTo>
                <a:cubicBezTo>
                  <a:pt x="1731569" y="688772"/>
                  <a:pt x="1733321" y="692277"/>
                  <a:pt x="1731569" y="695782"/>
                </a:cubicBezTo>
                <a:cubicBezTo>
                  <a:pt x="1726311" y="687019"/>
                  <a:pt x="1722805" y="667741"/>
                  <a:pt x="1715795" y="660730"/>
                </a:cubicBezTo>
                <a:lnTo>
                  <a:pt x="1715795" y="664236"/>
                </a:lnTo>
                <a:cubicBezTo>
                  <a:pt x="1722805" y="683514"/>
                  <a:pt x="1733321" y="701040"/>
                  <a:pt x="1731569" y="720319"/>
                </a:cubicBezTo>
                <a:cubicBezTo>
                  <a:pt x="1736826" y="736092"/>
                  <a:pt x="1742084" y="758876"/>
                  <a:pt x="1738579" y="769392"/>
                </a:cubicBezTo>
                <a:cubicBezTo>
                  <a:pt x="1740332" y="769392"/>
                  <a:pt x="1742084" y="772897"/>
                  <a:pt x="1742084" y="778155"/>
                </a:cubicBezTo>
                <a:cubicBezTo>
                  <a:pt x="1740332" y="772897"/>
                  <a:pt x="1738579" y="771144"/>
                  <a:pt x="1738579" y="776402"/>
                </a:cubicBezTo>
                <a:cubicBezTo>
                  <a:pt x="1738579" y="779907"/>
                  <a:pt x="1738579" y="785165"/>
                  <a:pt x="1736826" y="788670"/>
                </a:cubicBezTo>
                <a:cubicBezTo>
                  <a:pt x="1738579" y="793928"/>
                  <a:pt x="1738579" y="797433"/>
                  <a:pt x="1740332" y="793928"/>
                </a:cubicBezTo>
                <a:cubicBezTo>
                  <a:pt x="1738579" y="792175"/>
                  <a:pt x="1738579" y="790423"/>
                  <a:pt x="1738579" y="786918"/>
                </a:cubicBezTo>
                <a:cubicBezTo>
                  <a:pt x="1742084" y="788670"/>
                  <a:pt x="1742084" y="800938"/>
                  <a:pt x="1743837" y="807949"/>
                </a:cubicBezTo>
                <a:cubicBezTo>
                  <a:pt x="1738579" y="811454"/>
                  <a:pt x="1740332" y="834238"/>
                  <a:pt x="1738579" y="848259"/>
                </a:cubicBezTo>
                <a:cubicBezTo>
                  <a:pt x="1735074" y="844753"/>
                  <a:pt x="1735074" y="855269"/>
                  <a:pt x="1733321" y="862279"/>
                </a:cubicBezTo>
                <a:cubicBezTo>
                  <a:pt x="1726311" y="860527"/>
                  <a:pt x="1721053" y="834238"/>
                  <a:pt x="1717548" y="807949"/>
                </a:cubicBezTo>
                <a:cubicBezTo>
                  <a:pt x="1719300" y="806196"/>
                  <a:pt x="1719300" y="813207"/>
                  <a:pt x="1721053" y="813207"/>
                </a:cubicBezTo>
                <a:cubicBezTo>
                  <a:pt x="1721053" y="804444"/>
                  <a:pt x="1715795" y="799186"/>
                  <a:pt x="1717548" y="786918"/>
                </a:cubicBezTo>
                <a:cubicBezTo>
                  <a:pt x="1708785" y="783412"/>
                  <a:pt x="1707032" y="737845"/>
                  <a:pt x="1700022" y="725577"/>
                </a:cubicBezTo>
                <a:cubicBezTo>
                  <a:pt x="1700022" y="715061"/>
                  <a:pt x="1698269" y="702793"/>
                  <a:pt x="1696517" y="692277"/>
                </a:cubicBezTo>
                <a:cubicBezTo>
                  <a:pt x="1693011" y="681762"/>
                  <a:pt x="1689506" y="672999"/>
                  <a:pt x="1687754" y="667741"/>
                </a:cubicBezTo>
                <a:cubicBezTo>
                  <a:pt x="1687754" y="672999"/>
                  <a:pt x="1693011" y="685267"/>
                  <a:pt x="1689506" y="683514"/>
                </a:cubicBezTo>
                <a:cubicBezTo>
                  <a:pt x="1686001" y="671246"/>
                  <a:pt x="1684248" y="660730"/>
                  <a:pt x="1678991" y="651967"/>
                </a:cubicBezTo>
                <a:cubicBezTo>
                  <a:pt x="1677238" y="639699"/>
                  <a:pt x="1671980" y="618668"/>
                  <a:pt x="1666722" y="618668"/>
                </a:cubicBezTo>
                <a:cubicBezTo>
                  <a:pt x="1664970" y="609905"/>
                  <a:pt x="1668475" y="618668"/>
                  <a:pt x="1668475" y="613410"/>
                </a:cubicBezTo>
                <a:cubicBezTo>
                  <a:pt x="1664970" y="604647"/>
                  <a:pt x="1657959" y="597637"/>
                  <a:pt x="1657959" y="588874"/>
                </a:cubicBezTo>
                <a:cubicBezTo>
                  <a:pt x="1659712" y="592379"/>
                  <a:pt x="1661465" y="602895"/>
                  <a:pt x="1663217" y="599389"/>
                </a:cubicBezTo>
                <a:cubicBezTo>
                  <a:pt x="1661465" y="592379"/>
                  <a:pt x="1657959" y="578358"/>
                  <a:pt x="1654454" y="583616"/>
                </a:cubicBezTo>
                <a:cubicBezTo>
                  <a:pt x="1652701" y="574853"/>
                  <a:pt x="1649196" y="564337"/>
                  <a:pt x="1645691" y="555574"/>
                </a:cubicBezTo>
                <a:cubicBezTo>
                  <a:pt x="1642186" y="546811"/>
                  <a:pt x="1636928" y="538048"/>
                  <a:pt x="1633423" y="529285"/>
                </a:cubicBezTo>
                <a:cubicBezTo>
                  <a:pt x="1628165" y="527533"/>
                  <a:pt x="1617650" y="511759"/>
                  <a:pt x="1610639" y="499491"/>
                </a:cubicBezTo>
                <a:cubicBezTo>
                  <a:pt x="1608887" y="501244"/>
                  <a:pt x="1608887" y="502996"/>
                  <a:pt x="1607134" y="506502"/>
                </a:cubicBezTo>
                <a:cubicBezTo>
                  <a:pt x="1608887" y="510007"/>
                  <a:pt x="1610639" y="511759"/>
                  <a:pt x="1614144" y="515265"/>
                </a:cubicBezTo>
                <a:cubicBezTo>
                  <a:pt x="1612392" y="511759"/>
                  <a:pt x="1614144" y="511759"/>
                  <a:pt x="1617650" y="513512"/>
                </a:cubicBezTo>
                <a:cubicBezTo>
                  <a:pt x="1621155" y="524028"/>
                  <a:pt x="1624660" y="532791"/>
                  <a:pt x="1629918" y="543306"/>
                </a:cubicBezTo>
                <a:cubicBezTo>
                  <a:pt x="1631670" y="545059"/>
                  <a:pt x="1629918" y="545059"/>
                  <a:pt x="1629918" y="546811"/>
                </a:cubicBezTo>
                <a:cubicBezTo>
                  <a:pt x="1633423" y="548564"/>
                  <a:pt x="1633423" y="553822"/>
                  <a:pt x="1636928" y="559080"/>
                </a:cubicBezTo>
                <a:cubicBezTo>
                  <a:pt x="1636928" y="557327"/>
                  <a:pt x="1635175" y="555574"/>
                  <a:pt x="1636928" y="557327"/>
                </a:cubicBezTo>
                <a:cubicBezTo>
                  <a:pt x="1636928" y="559080"/>
                  <a:pt x="1636928" y="562585"/>
                  <a:pt x="1638681" y="564337"/>
                </a:cubicBezTo>
                <a:cubicBezTo>
                  <a:pt x="1635175" y="559080"/>
                  <a:pt x="1626413" y="545059"/>
                  <a:pt x="1626413" y="550317"/>
                </a:cubicBezTo>
                <a:cubicBezTo>
                  <a:pt x="1631670" y="562585"/>
                  <a:pt x="1638681" y="567843"/>
                  <a:pt x="1640433" y="580111"/>
                </a:cubicBezTo>
                <a:cubicBezTo>
                  <a:pt x="1640433" y="583616"/>
                  <a:pt x="1636928" y="574853"/>
                  <a:pt x="1638681" y="581863"/>
                </a:cubicBezTo>
                <a:cubicBezTo>
                  <a:pt x="1640433" y="590626"/>
                  <a:pt x="1645691" y="597637"/>
                  <a:pt x="1645691" y="606400"/>
                </a:cubicBezTo>
                <a:cubicBezTo>
                  <a:pt x="1643938" y="601142"/>
                  <a:pt x="1640433" y="599389"/>
                  <a:pt x="1640433" y="601142"/>
                </a:cubicBezTo>
                <a:cubicBezTo>
                  <a:pt x="1642186" y="608152"/>
                  <a:pt x="1647444" y="613410"/>
                  <a:pt x="1645691" y="620421"/>
                </a:cubicBezTo>
                <a:cubicBezTo>
                  <a:pt x="1647444" y="622173"/>
                  <a:pt x="1647444" y="620421"/>
                  <a:pt x="1647444" y="623926"/>
                </a:cubicBezTo>
                <a:cubicBezTo>
                  <a:pt x="1647444" y="632689"/>
                  <a:pt x="1650949" y="641452"/>
                  <a:pt x="1654454" y="650215"/>
                </a:cubicBezTo>
                <a:cubicBezTo>
                  <a:pt x="1652701" y="657225"/>
                  <a:pt x="1656207" y="665988"/>
                  <a:pt x="1656207" y="672999"/>
                </a:cubicBezTo>
                <a:cubicBezTo>
                  <a:pt x="1649196" y="655473"/>
                  <a:pt x="1643938" y="637947"/>
                  <a:pt x="1636928" y="622173"/>
                </a:cubicBezTo>
                <a:cubicBezTo>
                  <a:pt x="1629918" y="604647"/>
                  <a:pt x="1624660" y="587121"/>
                  <a:pt x="1614144" y="571348"/>
                </a:cubicBezTo>
                <a:cubicBezTo>
                  <a:pt x="1610639" y="560832"/>
                  <a:pt x="1605381" y="550317"/>
                  <a:pt x="1598371" y="539801"/>
                </a:cubicBezTo>
                <a:cubicBezTo>
                  <a:pt x="1596618" y="529285"/>
                  <a:pt x="1587855" y="513512"/>
                  <a:pt x="1580845" y="510007"/>
                </a:cubicBezTo>
                <a:cubicBezTo>
                  <a:pt x="1586103" y="518770"/>
                  <a:pt x="1593113" y="525780"/>
                  <a:pt x="1594866" y="534543"/>
                </a:cubicBezTo>
                <a:cubicBezTo>
                  <a:pt x="1591361" y="527533"/>
                  <a:pt x="1586103" y="522275"/>
                  <a:pt x="1582597" y="515265"/>
                </a:cubicBezTo>
                <a:cubicBezTo>
                  <a:pt x="1579092" y="510007"/>
                  <a:pt x="1573834" y="502996"/>
                  <a:pt x="1572082" y="495986"/>
                </a:cubicBezTo>
                <a:cubicBezTo>
                  <a:pt x="1570329" y="499491"/>
                  <a:pt x="1565071" y="490728"/>
                  <a:pt x="1563319" y="485470"/>
                </a:cubicBezTo>
                <a:cubicBezTo>
                  <a:pt x="1566824" y="487223"/>
                  <a:pt x="1572082" y="497739"/>
                  <a:pt x="1573834" y="495986"/>
                </a:cubicBezTo>
                <a:cubicBezTo>
                  <a:pt x="1568577" y="487223"/>
                  <a:pt x="1563319" y="485470"/>
                  <a:pt x="1556309" y="478460"/>
                </a:cubicBezTo>
                <a:cubicBezTo>
                  <a:pt x="1568577" y="499491"/>
                  <a:pt x="1579092" y="520522"/>
                  <a:pt x="1591361" y="541554"/>
                </a:cubicBezTo>
                <a:cubicBezTo>
                  <a:pt x="1605381" y="569595"/>
                  <a:pt x="1617650" y="599389"/>
                  <a:pt x="1626413" y="622173"/>
                </a:cubicBezTo>
                <a:cubicBezTo>
                  <a:pt x="1624660" y="620421"/>
                  <a:pt x="1622907" y="618668"/>
                  <a:pt x="1621155" y="616915"/>
                </a:cubicBezTo>
                <a:cubicBezTo>
                  <a:pt x="1649196" y="697535"/>
                  <a:pt x="1664970" y="785165"/>
                  <a:pt x="1664970" y="876300"/>
                </a:cubicBezTo>
                <a:cubicBezTo>
                  <a:pt x="1664970" y="1205789"/>
                  <a:pt x="1465173" y="1486205"/>
                  <a:pt x="1177747" y="1603629"/>
                </a:cubicBezTo>
                <a:cubicBezTo>
                  <a:pt x="1179500" y="1603629"/>
                  <a:pt x="1181252" y="1603629"/>
                  <a:pt x="1181252" y="1603629"/>
                </a:cubicBezTo>
                <a:cubicBezTo>
                  <a:pt x="1175994" y="1607134"/>
                  <a:pt x="1184757" y="1603629"/>
                  <a:pt x="1179500" y="1607134"/>
                </a:cubicBezTo>
                <a:cubicBezTo>
                  <a:pt x="1175994" y="1608887"/>
                  <a:pt x="1170737" y="1608887"/>
                  <a:pt x="1174242" y="1605382"/>
                </a:cubicBezTo>
                <a:cubicBezTo>
                  <a:pt x="1156716" y="1612392"/>
                  <a:pt x="1138752" y="1618088"/>
                  <a:pt x="1120787" y="1623565"/>
                </a:cubicBezTo>
                <a:lnTo>
                  <a:pt x="1070364" y="1639477"/>
                </a:lnTo>
                <a:lnTo>
                  <a:pt x="1072810" y="1639119"/>
                </a:lnTo>
                <a:lnTo>
                  <a:pt x="1076067" y="1639969"/>
                </a:lnTo>
                <a:lnTo>
                  <a:pt x="1074124" y="1640653"/>
                </a:lnTo>
                <a:cubicBezTo>
                  <a:pt x="1073029" y="1641310"/>
                  <a:pt x="1072591" y="1642186"/>
                  <a:pt x="1074343" y="1642186"/>
                </a:cubicBezTo>
                <a:cubicBezTo>
                  <a:pt x="1084859" y="1642186"/>
                  <a:pt x="1093622" y="1635176"/>
                  <a:pt x="1104138" y="1631671"/>
                </a:cubicBezTo>
                <a:cubicBezTo>
                  <a:pt x="1100633" y="1633423"/>
                  <a:pt x="1093622" y="1636929"/>
                  <a:pt x="1102385" y="1636929"/>
                </a:cubicBezTo>
                <a:cubicBezTo>
                  <a:pt x="1104138" y="1635176"/>
                  <a:pt x="1107643" y="1632109"/>
                  <a:pt x="1111586" y="1629699"/>
                </a:cubicBezTo>
                <a:lnTo>
                  <a:pt x="1118762" y="1627706"/>
                </a:lnTo>
                <a:lnTo>
                  <a:pt x="1118159" y="1629918"/>
                </a:lnTo>
                <a:cubicBezTo>
                  <a:pt x="1125169" y="1626413"/>
                  <a:pt x="1132179" y="1624660"/>
                  <a:pt x="1139190" y="1621155"/>
                </a:cubicBezTo>
                <a:cubicBezTo>
                  <a:pt x="1142695" y="1621155"/>
                  <a:pt x="1144447" y="1621155"/>
                  <a:pt x="1146200" y="1622908"/>
                </a:cubicBezTo>
                <a:cubicBezTo>
                  <a:pt x="1151458" y="1619403"/>
                  <a:pt x="1147953" y="1621155"/>
                  <a:pt x="1153210" y="1615897"/>
                </a:cubicBezTo>
                <a:cubicBezTo>
                  <a:pt x="1156716" y="1615897"/>
                  <a:pt x="1158468" y="1615897"/>
                  <a:pt x="1160221" y="1615897"/>
                </a:cubicBezTo>
                <a:cubicBezTo>
                  <a:pt x="1163726" y="1615897"/>
                  <a:pt x="1160221" y="1617650"/>
                  <a:pt x="1161973" y="1617650"/>
                </a:cubicBezTo>
                <a:cubicBezTo>
                  <a:pt x="1170737" y="1614145"/>
                  <a:pt x="1175994" y="1612392"/>
                  <a:pt x="1183005" y="1608887"/>
                </a:cubicBezTo>
                <a:cubicBezTo>
                  <a:pt x="1190015" y="1605382"/>
                  <a:pt x="1195273" y="1601877"/>
                  <a:pt x="1202283" y="1598371"/>
                </a:cubicBezTo>
                <a:cubicBezTo>
                  <a:pt x="1200531" y="1600124"/>
                  <a:pt x="1200531" y="1601877"/>
                  <a:pt x="1200531" y="1603629"/>
                </a:cubicBezTo>
                <a:cubicBezTo>
                  <a:pt x="1205788" y="1601877"/>
                  <a:pt x="1211046" y="1600124"/>
                  <a:pt x="1216304" y="1596619"/>
                </a:cubicBezTo>
                <a:cubicBezTo>
                  <a:pt x="1211046" y="1596619"/>
                  <a:pt x="1202283" y="1603629"/>
                  <a:pt x="1205788" y="1598371"/>
                </a:cubicBezTo>
                <a:cubicBezTo>
                  <a:pt x="1211046" y="1594866"/>
                  <a:pt x="1218057" y="1594866"/>
                  <a:pt x="1225067" y="1593114"/>
                </a:cubicBezTo>
                <a:cubicBezTo>
                  <a:pt x="1233830" y="1586103"/>
                  <a:pt x="1219809" y="1593114"/>
                  <a:pt x="1221562" y="1589608"/>
                </a:cubicBezTo>
                <a:cubicBezTo>
                  <a:pt x="1230325" y="1586980"/>
                  <a:pt x="1238650" y="1583036"/>
                  <a:pt x="1246317" y="1578655"/>
                </a:cubicBezTo>
                <a:lnTo>
                  <a:pt x="1259194" y="1570251"/>
                </a:lnTo>
                <a:lnTo>
                  <a:pt x="1260667" y="1570111"/>
                </a:lnTo>
                <a:cubicBezTo>
                  <a:pt x="1261653" y="1570768"/>
                  <a:pt x="1259681" y="1573397"/>
                  <a:pt x="1263624" y="1572082"/>
                </a:cubicBezTo>
                <a:cubicBezTo>
                  <a:pt x="1270635" y="1565072"/>
                  <a:pt x="1279398" y="1561567"/>
                  <a:pt x="1288161" y="1556309"/>
                </a:cubicBezTo>
                <a:cubicBezTo>
                  <a:pt x="1295171" y="1552804"/>
                  <a:pt x="1303934" y="1549299"/>
                  <a:pt x="1310945" y="1544041"/>
                </a:cubicBezTo>
                <a:cubicBezTo>
                  <a:pt x="1307439" y="1547546"/>
                  <a:pt x="1307439" y="1547546"/>
                  <a:pt x="1312697" y="1545793"/>
                </a:cubicBezTo>
                <a:cubicBezTo>
                  <a:pt x="1316202" y="1540536"/>
                  <a:pt x="1321460" y="1537030"/>
                  <a:pt x="1324965" y="1533525"/>
                </a:cubicBezTo>
                <a:cubicBezTo>
                  <a:pt x="1324965" y="1535278"/>
                  <a:pt x="1324965" y="1535278"/>
                  <a:pt x="1326718" y="1535278"/>
                </a:cubicBezTo>
                <a:cubicBezTo>
                  <a:pt x="1337234" y="1524762"/>
                  <a:pt x="1351254" y="1519504"/>
                  <a:pt x="1360017" y="1508989"/>
                </a:cubicBezTo>
                <a:cubicBezTo>
                  <a:pt x="1358265" y="1510741"/>
                  <a:pt x="1360017" y="1512494"/>
                  <a:pt x="1360017" y="1512494"/>
                </a:cubicBezTo>
                <a:cubicBezTo>
                  <a:pt x="1377543" y="1496721"/>
                  <a:pt x="1377543" y="1500226"/>
                  <a:pt x="1391564" y="1489710"/>
                </a:cubicBezTo>
                <a:cubicBezTo>
                  <a:pt x="1389812" y="1493215"/>
                  <a:pt x="1388059" y="1494968"/>
                  <a:pt x="1391564" y="1493215"/>
                </a:cubicBezTo>
                <a:cubicBezTo>
                  <a:pt x="1395069" y="1486205"/>
                  <a:pt x="1396822" y="1491463"/>
                  <a:pt x="1400327" y="1486205"/>
                </a:cubicBezTo>
                <a:cubicBezTo>
                  <a:pt x="1403832" y="1482700"/>
                  <a:pt x="1403832" y="1480947"/>
                  <a:pt x="1403832" y="1479195"/>
                </a:cubicBezTo>
                <a:cubicBezTo>
                  <a:pt x="1407338" y="1477442"/>
                  <a:pt x="1409090" y="1477442"/>
                  <a:pt x="1410843" y="1473937"/>
                </a:cubicBezTo>
                <a:cubicBezTo>
                  <a:pt x="1412595" y="1472184"/>
                  <a:pt x="1407338" y="1475689"/>
                  <a:pt x="1409090" y="1473937"/>
                </a:cubicBezTo>
                <a:cubicBezTo>
                  <a:pt x="1417853" y="1466926"/>
                  <a:pt x="1414348" y="1470432"/>
                  <a:pt x="1423111" y="1463421"/>
                </a:cubicBezTo>
                <a:cubicBezTo>
                  <a:pt x="1421358" y="1463421"/>
                  <a:pt x="1416100" y="1466926"/>
                  <a:pt x="1419606" y="1461669"/>
                </a:cubicBezTo>
                <a:cubicBezTo>
                  <a:pt x="1431874" y="1456411"/>
                  <a:pt x="1451153" y="1437132"/>
                  <a:pt x="1445895" y="1447648"/>
                </a:cubicBezTo>
                <a:cubicBezTo>
                  <a:pt x="1452905" y="1442390"/>
                  <a:pt x="1456410" y="1435380"/>
                  <a:pt x="1463421" y="1430122"/>
                </a:cubicBezTo>
                <a:cubicBezTo>
                  <a:pt x="1461668" y="1431874"/>
                  <a:pt x="1459916" y="1433627"/>
                  <a:pt x="1461668" y="1433627"/>
                </a:cubicBezTo>
                <a:cubicBezTo>
                  <a:pt x="1466926" y="1426617"/>
                  <a:pt x="1468679" y="1430122"/>
                  <a:pt x="1473936" y="1423111"/>
                </a:cubicBezTo>
                <a:cubicBezTo>
                  <a:pt x="1475689" y="1417854"/>
                  <a:pt x="1470431" y="1419606"/>
                  <a:pt x="1472184" y="1416101"/>
                </a:cubicBezTo>
                <a:cubicBezTo>
                  <a:pt x="1475689" y="1416101"/>
                  <a:pt x="1487957" y="1407338"/>
                  <a:pt x="1487957" y="1400328"/>
                </a:cubicBezTo>
                <a:cubicBezTo>
                  <a:pt x="1504607" y="1383678"/>
                  <a:pt x="1520380" y="1365714"/>
                  <a:pt x="1535277" y="1346873"/>
                </a:cubicBezTo>
                <a:lnTo>
                  <a:pt x="1550774" y="1325242"/>
                </a:lnTo>
                <a:lnTo>
                  <a:pt x="1549298" y="1326718"/>
                </a:lnTo>
                <a:cubicBezTo>
                  <a:pt x="1551051" y="1323213"/>
                  <a:pt x="1551051" y="1317955"/>
                  <a:pt x="1554556" y="1316203"/>
                </a:cubicBezTo>
                <a:lnTo>
                  <a:pt x="1554556" y="1319964"/>
                </a:lnTo>
                <a:lnTo>
                  <a:pt x="1577340" y="1288161"/>
                </a:lnTo>
                <a:cubicBezTo>
                  <a:pt x="1577340" y="1295172"/>
                  <a:pt x="1572082" y="1296924"/>
                  <a:pt x="1570329" y="1300429"/>
                </a:cubicBezTo>
                <a:cubicBezTo>
                  <a:pt x="1572082" y="1302182"/>
                  <a:pt x="1566824" y="1307440"/>
                  <a:pt x="1572082" y="1305687"/>
                </a:cubicBezTo>
                <a:cubicBezTo>
                  <a:pt x="1572082" y="1303935"/>
                  <a:pt x="1573834" y="1302182"/>
                  <a:pt x="1575587" y="1300429"/>
                </a:cubicBezTo>
                <a:cubicBezTo>
                  <a:pt x="1575587" y="1298677"/>
                  <a:pt x="1573834" y="1298677"/>
                  <a:pt x="1575587" y="1295172"/>
                </a:cubicBezTo>
                <a:cubicBezTo>
                  <a:pt x="1579092" y="1289914"/>
                  <a:pt x="1577340" y="1295172"/>
                  <a:pt x="1579092" y="1293419"/>
                </a:cubicBezTo>
                <a:cubicBezTo>
                  <a:pt x="1580845" y="1291666"/>
                  <a:pt x="1584350" y="1288161"/>
                  <a:pt x="1586103" y="1284656"/>
                </a:cubicBezTo>
                <a:cubicBezTo>
                  <a:pt x="1586103" y="1282903"/>
                  <a:pt x="1586103" y="1282903"/>
                  <a:pt x="1584350" y="1281151"/>
                </a:cubicBezTo>
                <a:lnTo>
                  <a:pt x="1582715" y="1282723"/>
                </a:lnTo>
                <a:lnTo>
                  <a:pt x="1592894" y="1267130"/>
                </a:lnTo>
                <a:cubicBezTo>
                  <a:pt x="1596618" y="1262310"/>
                  <a:pt x="1600124" y="1257491"/>
                  <a:pt x="1601876" y="1251357"/>
                </a:cubicBezTo>
                <a:cubicBezTo>
                  <a:pt x="1603629" y="1249604"/>
                  <a:pt x="1605381" y="1247851"/>
                  <a:pt x="1603629" y="1246099"/>
                </a:cubicBezTo>
                <a:cubicBezTo>
                  <a:pt x="1607134" y="1242594"/>
                  <a:pt x="1608887" y="1239088"/>
                  <a:pt x="1610639" y="1235583"/>
                </a:cubicBezTo>
                <a:cubicBezTo>
                  <a:pt x="1608887" y="1242594"/>
                  <a:pt x="1605381" y="1247851"/>
                  <a:pt x="1603629" y="1253109"/>
                </a:cubicBezTo>
                <a:cubicBezTo>
                  <a:pt x="1612392" y="1246099"/>
                  <a:pt x="1614144" y="1235583"/>
                  <a:pt x="1619402" y="1226820"/>
                </a:cubicBezTo>
                <a:cubicBezTo>
                  <a:pt x="1621155" y="1228573"/>
                  <a:pt x="1624660" y="1218057"/>
                  <a:pt x="1628165" y="1214552"/>
                </a:cubicBezTo>
                <a:cubicBezTo>
                  <a:pt x="1628165" y="1216305"/>
                  <a:pt x="1626413" y="1228573"/>
                  <a:pt x="1628165" y="1225068"/>
                </a:cubicBezTo>
                <a:cubicBezTo>
                  <a:pt x="1629918" y="1218057"/>
                  <a:pt x="1633423" y="1212799"/>
                  <a:pt x="1636928" y="1205789"/>
                </a:cubicBezTo>
                <a:cubicBezTo>
                  <a:pt x="1636928" y="1198779"/>
                  <a:pt x="1636928" y="1202284"/>
                  <a:pt x="1635175" y="1197026"/>
                </a:cubicBezTo>
                <a:cubicBezTo>
                  <a:pt x="1640433" y="1193521"/>
                  <a:pt x="1640433" y="1193521"/>
                  <a:pt x="1643938" y="1188263"/>
                </a:cubicBezTo>
                <a:cubicBezTo>
                  <a:pt x="1643938" y="1193521"/>
                  <a:pt x="1645691" y="1191768"/>
                  <a:pt x="1645691" y="1195273"/>
                </a:cubicBezTo>
                <a:cubicBezTo>
                  <a:pt x="1643938" y="1200531"/>
                  <a:pt x="1640433" y="1204036"/>
                  <a:pt x="1640433" y="1209294"/>
                </a:cubicBezTo>
                <a:cubicBezTo>
                  <a:pt x="1635175" y="1216305"/>
                  <a:pt x="1633423" y="1221562"/>
                  <a:pt x="1629918" y="1228573"/>
                </a:cubicBezTo>
                <a:cubicBezTo>
                  <a:pt x="1626413" y="1233831"/>
                  <a:pt x="1622907" y="1240841"/>
                  <a:pt x="1617650" y="1247851"/>
                </a:cubicBezTo>
                <a:cubicBezTo>
                  <a:pt x="1617650" y="1260120"/>
                  <a:pt x="1608887" y="1265377"/>
                  <a:pt x="1605381" y="1274140"/>
                </a:cubicBezTo>
                <a:cubicBezTo>
                  <a:pt x="1605381" y="1272388"/>
                  <a:pt x="1607134" y="1272388"/>
                  <a:pt x="1605381" y="1275893"/>
                </a:cubicBezTo>
                <a:cubicBezTo>
                  <a:pt x="1601876" y="1277646"/>
                  <a:pt x="1601876" y="1282903"/>
                  <a:pt x="1598371" y="1284656"/>
                </a:cubicBezTo>
                <a:cubicBezTo>
                  <a:pt x="1596618" y="1284656"/>
                  <a:pt x="1598371" y="1279398"/>
                  <a:pt x="1594866" y="1282903"/>
                </a:cubicBezTo>
                <a:cubicBezTo>
                  <a:pt x="1594866" y="1284656"/>
                  <a:pt x="1593113" y="1284656"/>
                  <a:pt x="1593113" y="1286409"/>
                </a:cubicBezTo>
                <a:cubicBezTo>
                  <a:pt x="1589608" y="1295172"/>
                  <a:pt x="1596618" y="1288161"/>
                  <a:pt x="1593113" y="1296924"/>
                </a:cubicBezTo>
                <a:cubicBezTo>
                  <a:pt x="1587855" y="1302182"/>
                  <a:pt x="1587855" y="1302182"/>
                  <a:pt x="1586103" y="1309192"/>
                </a:cubicBezTo>
                <a:cubicBezTo>
                  <a:pt x="1584350" y="1310945"/>
                  <a:pt x="1582597" y="1310945"/>
                  <a:pt x="1582597" y="1310945"/>
                </a:cubicBezTo>
                <a:cubicBezTo>
                  <a:pt x="1580845" y="1314450"/>
                  <a:pt x="1579092" y="1319708"/>
                  <a:pt x="1577340" y="1323213"/>
                </a:cubicBezTo>
                <a:cubicBezTo>
                  <a:pt x="1573834" y="1321461"/>
                  <a:pt x="1582597" y="1310945"/>
                  <a:pt x="1586103" y="1303935"/>
                </a:cubicBezTo>
                <a:cubicBezTo>
                  <a:pt x="1584350" y="1305687"/>
                  <a:pt x="1587855" y="1298677"/>
                  <a:pt x="1582597" y="1303935"/>
                </a:cubicBezTo>
                <a:cubicBezTo>
                  <a:pt x="1580845" y="1310945"/>
                  <a:pt x="1575587" y="1316203"/>
                  <a:pt x="1572082" y="1323213"/>
                </a:cubicBezTo>
                <a:cubicBezTo>
                  <a:pt x="1568577" y="1328471"/>
                  <a:pt x="1568577" y="1324966"/>
                  <a:pt x="1565071" y="1331976"/>
                </a:cubicBezTo>
                <a:cubicBezTo>
                  <a:pt x="1561566" y="1335481"/>
                  <a:pt x="1563319" y="1331976"/>
                  <a:pt x="1559814" y="1335481"/>
                </a:cubicBezTo>
                <a:cubicBezTo>
                  <a:pt x="1559814" y="1338987"/>
                  <a:pt x="1556309" y="1342492"/>
                  <a:pt x="1554556" y="1345997"/>
                </a:cubicBezTo>
                <a:cubicBezTo>
                  <a:pt x="1552803" y="1347750"/>
                  <a:pt x="1551051" y="1345997"/>
                  <a:pt x="1547546" y="1351255"/>
                </a:cubicBezTo>
                <a:cubicBezTo>
                  <a:pt x="1549298" y="1351255"/>
                  <a:pt x="1552803" y="1349502"/>
                  <a:pt x="1549298" y="1356513"/>
                </a:cubicBezTo>
                <a:cubicBezTo>
                  <a:pt x="1545793" y="1356513"/>
                  <a:pt x="1544040" y="1363523"/>
                  <a:pt x="1538783" y="1363523"/>
                </a:cubicBezTo>
                <a:cubicBezTo>
                  <a:pt x="1537030" y="1368781"/>
                  <a:pt x="1537030" y="1368781"/>
                  <a:pt x="1533525" y="1375791"/>
                </a:cubicBezTo>
                <a:cubicBezTo>
                  <a:pt x="1537030" y="1372286"/>
                  <a:pt x="1544040" y="1361770"/>
                  <a:pt x="1544040" y="1365276"/>
                </a:cubicBezTo>
                <a:cubicBezTo>
                  <a:pt x="1538783" y="1372286"/>
                  <a:pt x="1531772" y="1379296"/>
                  <a:pt x="1526514" y="1386307"/>
                </a:cubicBezTo>
                <a:cubicBezTo>
                  <a:pt x="1526514" y="1386307"/>
                  <a:pt x="1524762" y="1391565"/>
                  <a:pt x="1519504" y="1396822"/>
                </a:cubicBezTo>
                <a:cubicBezTo>
                  <a:pt x="1514246" y="1402080"/>
                  <a:pt x="1508988" y="1407338"/>
                  <a:pt x="1507236" y="1412596"/>
                </a:cubicBezTo>
                <a:cubicBezTo>
                  <a:pt x="1508988" y="1409091"/>
                  <a:pt x="1515999" y="1403833"/>
                  <a:pt x="1521257" y="1400328"/>
                </a:cubicBezTo>
                <a:cubicBezTo>
                  <a:pt x="1526514" y="1395070"/>
                  <a:pt x="1530020" y="1393317"/>
                  <a:pt x="1528267" y="1396822"/>
                </a:cubicBezTo>
                <a:cubicBezTo>
                  <a:pt x="1531772" y="1395070"/>
                  <a:pt x="1533525" y="1391565"/>
                  <a:pt x="1535277" y="1388059"/>
                </a:cubicBezTo>
                <a:cubicBezTo>
                  <a:pt x="1531772" y="1389812"/>
                  <a:pt x="1531772" y="1389812"/>
                  <a:pt x="1531772" y="1388059"/>
                </a:cubicBezTo>
                <a:cubicBezTo>
                  <a:pt x="1540535" y="1379296"/>
                  <a:pt x="1533525" y="1379296"/>
                  <a:pt x="1542288" y="1370533"/>
                </a:cubicBezTo>
                <a:cubicBezTo>
                  <a:pt x="1540535" y="1375791"/>
                  <a:pt x="1538783" y="1379296"/>
                  <a:pt x="1540535" y="1377544"/>
                </a:cubicBezTo>
                <a:cubicBezTo>
                  <a:pt x="1542288" y="1375791"/>
                  <a:pt x="1545793" y="1374039"/>
                  <a:pt x="1545793" y="1370533"/>
                </a:cubicBezTo>
                <a:cubicBezTo>
                  <a:pt x="1547546" y="1368781"/>
                  <a:pt x="1547546" y="1367028"/>
                  <a:pt x="1549298" y="1365276"/>
                </a:cubicBezTo>
                <a:cubicBezTo>
                  <a:pt x="1552803" y="1361770"/>
                  <a:pt x="1556309" y="1358265"/>
                  <a:pt x="1559814" y="1354760"/>
                </a:cubicBezTo>
                <a:cubicBezTo>
                  <a:pt x="1558061" y="1360018"/>
                  <a:pt x="1554556" y="1363523"/>
                  <a:pt x="1552803" y="1368781"/>
                </a:cubicBezTo>
                <a:cubicBezTo>
                  <a:pt x="1554556" y="1365276"/>
                  <a:pt x="1556309" y="1363523"/>
                  <a:pt x="1558061" y="1361770"/>
                </a:cubicBezTo>
                <a:lnTo>
                  <a:pt x="1563319" y="1351255"/>
                </a:lnTo>
                <a:cubicBezTo>
                  <a:pt x="1559814" y="1354760"/>
                  <a:pt x="1558061" y="1354760"/>
                  <a:pt x="1559814" y="1353007"/>
                </a:cubicBezTo>
                <a:cubicBezTo>
                  <a:pt x="1566824" y="1345997"/>
                  <a:pt x="1572082" y="1337234"/>
                  <a:pt x="1577340" y="1328471"/>
                </a:cubicBezTo>
                <a:cubicBezTo>
                  <a:pt x="1579092" y="1319708"/>
                  <a:pt x="1586103" y="1310945"/>
                  <a:pt x="1593113" y="1302182"/>
                </a:cubicBezTo>
                <a:cubicBezTo>
                  <a:pt x="1600124" y="1293419"/>
                  <a:pt x="1607134" y="1282903"/>
                  <a:pt x="1608887" y="1275893"/>
                </a:cubicBezTo>
                <a:cubicBezTo>
                  <a:pt x="1607134" y="1282903"/>
                  <a:pt x="1607134" y="1282903"/>
                  <a:pt x="1608887" y="1284656"/>
                </a:cubicBezTo>
                <a:cubicBezTo>
                  <a:pt x="1601876" y="1291666"/>
                  <a:pt x="1591361" y="1303935"/>
                  <a:pt x="1591361" y="1310945"/>
                </a:cubicBezTo>
                <a:cubicBezTo>
                  <a:pt x="1586103" y="1314450"/>
                  <a:pt x="1582597" y="1319708"/>
                  <a:pt x="1580845" y="1324966"/>
                </a:cubicBezTo>
                <a:cubicBezTo>
                  <a:pt x="1582597" y="1324966"/>
                  <a:pt x="1586103" y="1316203"/>
                  <a:pt x="1587855" y="1319708"/>
                </a:cubicBezTo>
                <a:cubicBezTo>
                  <a:pt x="1587855" y="1310945"/>
                  <a:pt x="1598371" y="1307440"/>
                  <a:pt x="1596618" y="1302182"/>
                </a:cubicBezTo>
                <a:cubicBezTo>
                  <a:pt x="1603629" y="1296924"/>
                  <a:pt x="1605381" y="1288161"/>
                  <a:pt x="1612392" y="1281151"/>
                </a:cubicBezTo>
                <a:cubicBezTo>
                  <a:pt x="1610639" y="1286409"/>
                  <a:pt x="1608887" y="1289914"/>
                  <a:pt x="1610639" y="1288161"/>
                </a:cubicBezTo>
                <a:cubicBezTo>
                  <a:pt x="1612392" y="1282903"/>
                  <a:pt x="1615897" y="1282903"/>
                  <a:pt x="1615897" y="1282903"/>
                </a:cubicBezTo>
                <a:cubicBezTo>
                  <a:pt x="1614144" y="1281151"/>
                  <a:pt x="1619402" y="1277646"/>
                  <a:pt x="1619402" y="1272388"/>
                </a:cubicBezTo>
                <a:cubicBezTo>
                  <a:pt x="1617650" y="1275893"/>
                  <a:pt x="1615897" y="1275893"/>
                  <a:pt x="1615897" y="1274140"/>
                </a:cubicBezTo>
                <a:cubicBezTo>
                  <a:pt x="1621155" y="1268883"/>
                  <a:pt x="1622907" y="1260120"/>
                  <a:pt x="1628165" y="1256614"/>
                </a:cubicBezTo>
                <a:cubicBezTo>
                  <a:pt x="1628165" y="1258367"/>
                  <a:pt x="1626413" y="1263625"/>
                  <a:pt x="1628165" y="1261872"/>
                </a:cubicBezTo>
                <a:cubicBezTo>
                  <a:pt x="1633423" y="1254862"/>
                  <a:pt x="1629918" y="1253109"/>
                  <a:pt x="1633423" y="1246099"/>
                </a:cubicBezTo>
                <a:cubicBezTo>
                  <a:pt x="1638681" y="1244346"/>
                  <a:pt x="1642186" y="1233831"/>
                  <a:pt x="1647444" y="1230325"/>
                </a:cubicBezTo>
                <a:cubicBezTo>
                  <a:pt x="1649196" y="1223315"/>
                  <a:pt x="1656207" y="1214552"/>
                  <a:pt x="1659712" y="1211047"/>
                </a:cubicBezTo>
                <a:cubicBezTo>
                  <a:pt x="1656207" y="1214552"/>
                  <a:pt x="1657959" y="1216305"/>
                  <a:pt x="1657959" y="1216305"/>
                </a:cubicBezTo>
                <a:cubicBezTo>
                  <a:pt x="1661465" y="1211047"/>
                  <a:pt x="1668475" y="1204036"/>
                  <a:pt x="1664970" y="1204036"/>
                </a:cubicBezTo>
                <a:cubicBezTo>
                  <a:pt x="1668475" y="1197026"/>
                  <a:pt x="1666722" y="1204036"/>
                  <a:pt x="1668475" y="1202284"/>
                </a:cubicBezTo>
                <a:cubicBezTo>
                  <a:pt x="1670228" y="1197026"/>
                  <a:pt x="1673733" y="1195273"/>
                  <a:pt x="1673733" y="1191768"/>
                </a:cubicBezTo>
                <a:cubicBezTo>
                  <a:pt x="1671980" y="1188263"/>
                  <a:pt x="1671980" y="1193521"/>
                  <a:pt x="1668475" y="1197026"/>
                </a:cubicBezTo>
                <a:cubicBezTo>
                  <a:pt x="1666722" y="1197026"/>
                  <a:pt x="1670228" y="1193521"/>
                  <a:pt x="1670228" y="1188263"/>
                </a:cubicBezTo>
                <a:cubicBezTo>
                  <a:pt x="1671980" y="1186510"/>
                  <a:pt x="1673733" y="1183005"/>
                  <a:pt x="1673733" y="1179500"/>
                </a:cubicBezTo>
                <a:cubicBezTo>
                  <a:pt x="1675485" y="1181253"/>
                  <a:pt x="1680743" y="1168984"/>
                  <a:pt x="1678991" y="1175995"/>
                </a:cubicBezTo>
                <a:cubicBezTo>
                  <a:pt x="1678991" y="1177747"/>
                  <a:pt x="1673733" y="1179500"/>
                  <a:pt x="1673733" y="1190016"/>
                </a:cubicBezTo>
                <a:cubicBezTo>
                  <a:pt x="1678991" y="1179500"/>
                  <a:pt x="1677238" y="1186510"/>
                  <a:pt x="1680743" y="1183005"/>
                </a:cubicBezTo>
                <a:cubicBezTo>
                  <a:pt x="1682496" y="1174242"/>
                  <a:pt x="1689506" y="1170737"/>
                  <a:pt x="1689506" y="1161974"/>
                </a:cubicBezTo>
                <a:cubicBezTo>
                  <a:pt x="1689506" y="1167232"/>
                  <a:pt x="1687754" y="1170737"/>
                  <a:pt x="1687754" y="1174242"/>
                </a:cubicBezTo>
                <a:cubicBezTo>
                  <a:pt x="1682496" y="1179500"/>
                  <a:pt x="1680743" y="1184758"/>
                  <a:pt x="1678991" y="1191768"/>
                </a:cubicBezTo>
                <a:cubicBezTo>
                  <a:pt x="1680743" y="1190016"/>
                  <a:pt x="1682496" y="1190016"/>
                  <a:pt x="1680743" y="1193521"/>
                </a:cubicBezTo>
                <a:cubicBezTo>
                  <a:pt x="1678991" y="1193521"/>
                  <a:pt x="1677238" y="1198779"/>
                  <a:pt x="1675485" y="1204036"/>
                </a:cubicBezTo>
                <a:cubicBezTo>
                  <a:pt x="1673733" y="1209294"/>
                  <a:pt x="1670228" y="1216305"/>
                  <a:pt x="1670228" y="1219810"/>
                </a:cubicBezTo>
                <a:cubicBezTo>
                  <a:pt x="1666722" y="1223315"/>
                  <a:pt x="1668475" y="1219810"/>
                  <a:pt x="1664970" y="1225068"/>
                </a:cubicBezTo>
                <a:cubicBezTo>
                  <a:pt x="1663217" y="1232078"/>
                  <a:pt x="1657959" y="1242594"/>
                  <a:pt x="1654454" y="1242594"/>
                </a:cubicBezTo>
                <a:cubicBezTo>
                  <a:pt x="1654454" y="1239088"/>
                  <a:pt x="1659712" y="1237336"/>
                  <a:pt x="1659712" y="1233831"/>
                </a:cubicBezTo>
                <a:cubicBezTo>
                  <a:pt x="1657959" y="1233831"/>
                  <a:pt x="1663217" y="1219810"/>
                  <a:pt x="1659712" y="1225068"/>
                </a:cubicBezTo>
                <a:cubicBezTo>
                  <a:pt x="1656207" y="1230325"/>
                  <a:pt x="1659712" y="1226820"/>
                  <a:pt x="1657959" y="1233831"/>
                </a:cubicBezTo>
                <a:cubicBezTo>
                  <a:pt x="1654454" y="1237336"/>
                  <a:pt x="1652701" y="1242594"/>
                  <a:pt x="1650949" y="1246099"/>
                </a:cubicBezTo>
                <a:cubicBezTo>
                  <a:pt x="1645691" y="1253109"/>
                  <a:pt x="1650949" y="1240841"/>
                  <a:pt x="1647444" y="1247851"/>
                </a:cubicBezTo>
                <a:cubicBezTo>
                  <a:pt x="1649196" y="1249604"/>
                  <a:pt x="1643938" y="1260120"/>
                  <a:pt x="1642186" y="1263625"/>
                </a:cubicBezTo>
                <a:cubicBezTo>
                  <a:pt x="1642186" y="1265377"/>
                  <a:pt x="1642186" y="1267130"/>
                  <a:pt x="1642186" y="1270635"/>
                </a:cubicBezTo>
                <a:cubicBezTo>
                  <a:pt x="1636928" y="1277646"/>
                  <a:pt x="1633423" y="1288161"/>
                  <a:pt x="1628165" y="1295172"/>
                </a:cubicBezTo>
                <a:cubicBezTo>
                  <a:pt x="1626413" y="1291666"/>
                  <a:pt x="1633423" y="1284656"/>
                  <a:pt x="1629918" y="1288161"/>
                </a:cubicBezTo>
                <a:cubicBezTo>
                  <a:pt x="1624660" y="1296924"/>
                  <a:pt x="1622907" y="1295172"/>
                  <a:pt x="1619402" y="1303935"/>
                </a:cubicBezTo>
                <a:cubicBezTo>
                  <a:pt x="1617650" y="1303935"/>
                  <a:pt x="1608887" y="1316203"/>
                  <a:pt x="1605381" y="1323213"/>
                </a:cubicBezTo>
                <a:cubicBezTo>
                  <a:pt x="1600124" y="1328471"/>
                  <a:pt x="1603629" y="1319708"/>
                  <a:pt x="1598371" y="1324966"/>
                </a:cubicBezTo>
                <a:cubicBezTo>
                  <a:pt x="1600124" y="1328471"/>
                  <a:pt x="1593113" y="1335481"/>
                  <a:pt x="1593113" y="1338987"/>
                </a:cubicBezTo>
                <a:cubicBezTo>
                  <a:pt x="1591361" y="1340739"/>
                  <a:pt x="1589608" y="1344244"/>
                  <a:pt x="1587855" y="1345997"/>
                </a:cubicBezTo>
                <a:cubicBezTo>
                  <a:pt x="1587855" y="1344244"/>
                  <a:pt x="1589608" y="1340739"/>
                  <a:pt x="1586103" y="1344244"/>
                </a:cubicBezTo>
                <a:cubicBezTo>
                  <a:pt x="1586103" y="1345997"/>
                  <a:pt x="1584350" y="1347750"/>
                  <a:pt x="1582597" y="1351255"/>
                </a:cubicBezTo>
                <a:cubicBezTo>
                  <a:pt x="1579092" y="1354760"/>
                  <a:pt x="1580845" y="1349502"/>
                  <a:pt x="1579092" y="1351255"/>
                </a:cubicBezTo>
                <a:cubicBezTo>
                  <a:pt x="1577340" y="1358265"/>
                  <a:pt x="1572082" y="1361770"/>
                  <a:pt x="1568577" y="1368781"/>
                </a:cubicBezTo>
                <a:cubicBezTo>
                  <a:pt x="1572082" y="1363523"/>
                  <a:pt x="1577340" y="1360018"/>
                  <a:pt x="1580845" y="1354760"/>
                </a:cubicBezTo>
                <a:cubicBezTo>
                  <a:pt x="1575587" y="1365276"/>
                  <a:pt x="1565071" y="1372286"/>
                  <a:pt x="1559814" y="1382802"/>
                </a:cubicBezTo>
                <a:lnTo>
                  <a:pt x="1583912" y="1353884"/>
                </a:lnTo>
                <a:lnTo>
                  <a:pt x="1583912" y="1353884"/>
                </a:lnTo>
                <a:cubicBezTo>
                  <a:pt x="1584350" y="1353445"/>
                  <a:pt x="1585226" y="1352131"/>
                  <a:pt x="1586103" y="1351255"/>
                </a:cubicBezTo>
                <a:lnTo>
                  <a:pt x="1583912" y="1353884"/>
                </a:lnTo>
                <a:lnTo>
                  <a:pt x="1584350" y="1351255"/>
                </a:lnTo>
                <a:cubicBezTo>
                  <a:pt x="1589608" y="1347750"/>
                  <a:pt x="1587855" y="1351255"/>
                  <a:pt x="1591361" y="1345997"/>
                </a:cubicBezTo>
                <a:cubicBezTo>
                  <a:pt x="1591361" y="1345997"/>
                  <a:pt x="1591361" y="1351255"/>
                  <a:pt x="1591361" y="1351255"/>
                </a:cubicBezTo>
                <a:cubicBezTo>
                  <a:pt x="1580845" y="1361770"/>
                  <a:pt x="1568577" y="1374039"/>
                  <a:pt x="1565071" y="1384554"/>
                </a:cubicBezTo>
                <a:cubicBezTo>
                  <a:pt x="1566824" y="1381049"/>
                  <a:pt x="1559814" y="1388059"/>
                  <a:pt x="1559814" y="1389812"/>
                </a:cubicBezTo>
                <a:cubicBezTo>
                  <a:pt x="1554556" y="1395070"/>
                  <a:pt x="1561566" y="1386307"/>
                  <a:pt x="1558061" y="1388059"/>
                </a:cubicBezTo>
                <a:cubicBezTo>
                  <a:pt x="1556309" y="1391565"/>
                  <a:pt x="1552803" y="1395070"/>
                  <a:pt x="1549298" y="1398575"/>
                </a:cubicBezTo>
                <a:cubicBezTo>
                  <a:pt x="1551051" y="1396822"/>
                  <a:pt x="1559814" y="1388059"/>
                  <a:pt x="1556309" y="1395070"/>
                </a:cubicBezTo>
                <a:cubicBezTo>
                  <a:pt x="1554556" y="1398575"/>
                  <a:pt x="1549298" y="1398575"/>
                  <a:pt x="1549298" y="1402080"/>
                </a:cubicBezTo>
                <a:cubicBezTo>
                  <a:pt x="1547546" y="1407338"/>
                  <a:pt x="1549298" y="1405585"/>
                  <a:pt x="1544040" y="1412596"/>
                </a:cubicBezTo>
                <a:cubicBezTo>
                  <a:pt x="1549298" y="1409091"/>
                  <a:pt x="1547546" y="1412596"/>
                  <a:pt x="1547546" y="1414348"/>
                </a:cubicBezTo>
                <a:cubicBezTo>
                  <a:pt x="1542288" y="1417854"/>
                  <a:pt x="1542288" y="1423111"/>
                  <a:pt x="1540535" y="1424864"/>
                </a:cubicBezTo>
                <a:cubicBezTo>
                  <a:pt x="1535277" y="1428369"/>
                  <a:pt x="1542288" y="1417854"/>
                  <a:pt x="1538783" y="1421359"/>
                </a:cubicBezTo>
                <a:cubicBezTo>
                  <a:pt x="1533525" y="1428369"/>
                  <a:pt x="1528267" y="1433627"/>
                  <a:pt x="1524762" y="1438885"/>
                </a:cubicBezTo>
                <a:cubicBezTo>
                  <a:pt x="1526514" y="1433627"/>
                  <a:pt x="1528267" y="1431874"/>
                  <a:pt x="1526514" y="1431874"/>
                </a:cubicBezTo>
                <a:cubicBezTo>
                  <a:pt x="1521257" y="1437132"/>
                  <a:pt x="1521257" y="1433627"/>
                  <a:pt x="1517751" y="1437132"/>
                </a:cubicBezTo>
                <a:cubicBezTo>
                  <a:pt x="1519504" y="1440637"/>
                  <a:pt x="1510741" y="1445895"/>
                  <a:pt x="1507236" y="1447648"/>
                </a:cubicBezTo>
                <a:cubicBezTo>
                  <a:pt x="1501978" y="1452906"/>
                  <a:pt x="1498473" y="1458163"/>
                  <a:pt x="1500225" y="1459916"/>
                </a:cubicBezTo>
                <a:cubicBezTo>
                  <a:pt x="1494967" y="1463421"/>
                  <a:pt x="1493215" y="1461669"/>
                  <a:pt x="1493215" y="1459916"/>
                </a:cubicBezTo>
                <a:cubicBezTo>
                  <a:pt x="1491462" y="1466926"/>
                  <a:pt x="1480947" y="1472184"/>
                  <a:pt x="1480947" y="1475689"/>
                </a:cubicBezTo>
                <a:cubicBezTo>
                  <a:pt x="1479194" y="1477442"/>
                  <a:pt x="1475689" y="1479195"/>
                  <a:pt x="1473936" y="1480947"/>
                </a:cubicBezTo>
                <a:cubicBezTo>
                  <a:pt x="1475689" y="1486205"/>
                  <a:pt x="1494967" y="1463421"/>
                  <a:pt x="1498473" y="1466926"/>
                </a:cubicBezTo>
                <a:cubicBezTo>
                  <a:pt x="1491462" y="1472184"/>
                  <a:pt x="1486205" y="1475689"/>
                  <a:pt x="1479194" y="1480947"/>
                </a:cubicBezTo>
                <a:cubicBezTo>
                  <a:pt x="1484452" y="1482700"/>
                  <a:pt x="1477442" y="1491463"/>
                  <a:pt x="1480947" y="1494968"/>
                </a:cubicBezTo>
                <a:cubicBezTo>
                  <a:pt x="1472184" y="1498473"/>
                  <a:pt x="1463421" y="1512494"/>
                  <a:pt x="1449400" y="1523010"/>
                </a:cubicBezTo>
                <a:cubicBezTo>
                  <a:pt x="1454658" y="1517752"/>
                  <a:pt x="1454658" y="1515999"/>
                  <a:pt x="1459916" y="1508989"/>
                </a:cubicBezTo>
                <a:cubicBezTo>
                  <a:pt x="1447647" y="1515999"/>
                  <a:pt x="1435379" y="1524762"/>
                  <a:pt x="1424863" y="1535278"/>
                </a:cubicBezTo>
                <a:cubicBezTo>
                  <a:pt x="1410843" y="1540536"/>
                  <a:pt x="1402080" y="1554556"/>
                  <a:pt x="1388059" y="1558062"/>
                </a:cubicBezTo>
                <a:cubicBezTo>
                  <a:pt x="1386306" y="1561567"/>
                  <a:pt x="1382801" y="1561567"/>
                  <a:pt x="1381049" y="1565072"/>
                </a:cubicBezTo>
                <a:lnTo>
                  <a:pt x="1372286" y="1566825"/>
                </a:lnTo>
                <a:cubicBezTo>
                  <a:pt x="1365275" y="1573835"/>
                  <a:pt x="1358265" y="1579093"/>
                  <a:pt x="1349502" y="1582598"/>
                </a:cubicBezTo>
                <a:cubicBezTo>
                  <a:pt x="1340739" y="1586103"/>
                  <a:pt x="1333728" y="1589608"/>
                  <a:pt x="1328471" y="1593114"/>
                </a:cubicBezTo>
                <a:cubicBezTo>
                  <a:pt x="1330223" y="1593114"/>
                  <a:pt x="1331976" y="1591361"/>
                  <a:pt x="1331976" y="1593114"/>
                </a:cubicBezTo>
                <a:cubicBezTo>
                  <a:pt x="1328471" y="1594866"/>
                  <a:pt x="1324965" y="1600124"/>
                  <a:pt x="1323213" y="1598371"/>
                </a:cubicBezTo>
                <a:cubicBezTo>
                  <a:pt x="1326718" y="1596619"/>
                  <a:pt x="1326718" y="1594866"/>
                  <a:pt x="1323213" y="1596619"/>
                </a:cubicBezTo>
                <a:cubicBezTo>
                  <a:pt x="1319708" y="1600124"/>
                  <a:pt x="1300429" y="1607134"/>
                  <a:pt x="1296924" y="1608887"/>
                </a:cubicBezTo>
                <a:cubicBezTo>
                  <a:pt x="1300429" y="1607134"/>
                  <a:pt x="1307439" y="1601877"/>
                  <a:pt x="1305687" y="1601877"/>
                </a:cubicBezTo>
                <a:cubicBezTo>
                  <a:pt x="1298676" y="1605382"/>
                  <a:pt x="1293419" y="1608887"/>
                  <a:pt x="1286408" y="1610640"/>
                </a:cubicBezTo>
                <a:cubicBezTo>
                  <a:pt x="1284655" y="1614145"/>
                  <a:pt x="1288161" y="1614145"/>
                  <a:pt x="1286408" y="1617650"/>
                </a:cubicBezTo>
                <a:cubicBezTo>
                  <a:pt x="1282903" y="1615897"/>
                  <a:pt x="1277645" y="1612392"/>
                  <a:pt x="1261872" y="1622908"/>
                </a:cubicBezTo>
                <a:cubicBezTo>
                  <a:pt x="1267130" y="1622908"/>
                  <a:pt x="1263624" y="1624660"/>
                  <a:pt x="1268882" y="1622908"/>
                </a:cubicBezTo>
                <a:cubicBezTo>
                  <a:pt x="1258367" y="1631671"/>
                  <a:pt x="1249604" y="1633423"/>
                  <a:pt x="1237335" y="1640434"/>
                </a:cubicBezTo>
                <a:cubicBezTo>
                  <a:pt x="1228572" y="1640434"/>
                  <a:pt x="1216304" y="1650949"/>
                  <a:pt x="1204036" y="1650949"/>
                </a:cubicBezTo>
                <a:cubicBezTo>
                  <a:pt x="1200531" y="1654455"/>
                  <a:pt x="1195273" y="1654455"/>
                  <a:pt x="1191768" y="1657960"/>
                </a:cubicBezTo>
                <a:cubicBezTo>
                  <a:pt x="1193520" y="1657960"/>
                  <a:pt x="1197025" y="1657960"/>
                  <a:pt x="1195273" y="1659712"/>
                </a:cubicBezTo>
                <a:cubicBezTo>
                  <a:pt x="1184757" y="1659712"/>
                  <a:pt x="1175994" y="1668475"/>
                  <a:pt x="1163726" y="1670228"/>
                </a:cubicBezTo>
                <a:cubicBezTo>
                  <a:pt x="1167231" y="1664970"/>
                  <a:pt x="1183005" y="1663218"/>
                  <a:pt x="1183005" y="1661465"/>
                </a:cubicBezTo>
                <a:cubicBezTo>
                  <a:pt x="1175994" y="1661465"/>
                  <a:pt x="1165479" y="1666723"/>
                  <a:pt x="1156716" y="1668475"/>
                </a:cubicBezTo>
                <a:cubicBezTo>
                  <a:pt x="1147953" y="1671981"/>
                  <a:pt x="1142695" y="1673733"/>
                  <a:pt x="1146200" y="1670228"/>
                </a:cubicBezTo>
                <a:cubicBezTo>
                  <a:pt x="1135684" y="1673733"/>
                  <a:pt x="1121664" y="1680744"/>
                  <a:pt x="1105890" y="1682496"/>
                </a:cubicBezTo>
                <a:cubicBezTo>
                  <a:pt x="1098880" y="1682496"/>
                  <a:pt x="1098880" y="1680744"/>
                  <a:pt x="1091870" y="1684249"/>
                </a:cubicBezTo>
                <a:cubicBezTo>
                  <a:pt x="1090117" y="1682496"/>
                  <a:pt x="1098880" y="1678991"/>
                  <a:pt x="1097127" y="1677238"/>
                </a:cubicBezTo>
                <a:cubicBezTo>
                  <a:pt x="1095375" y="1677238"/>
                  <a:pt x="1093622" y="1678991"/>
                  <a:pt x="1091870" y="1678991"/>
                </a:cubicBezTo>
                <a:cubicBezTo>
                  <a:pt x="1088364" y="1682496"/>
                  <a:pt x="1090117" y="1682496"/>
                  <a:pt x="1084859" y="1684249"/>
                </a:cubicBezTo>
                <a:cubicBezTo>
                  <a:pt x="1077849" y="1686001"/>
                  <a:pt x="1088364" y="1680744"/>
                  <a:pt x="1084859" y="1680744"/>
                </a:cubicBezTo>
                <a:cubicBezTo>
                  <a:pt x="1077849" y="1680744"/>
                  <a:pt x="1077849" y="1686001"/>
                  <a:pt x="1069086" y="1686001"/>
                </a:cubicBezTo>
                <a:cubicBezTo>
                  <a:pt x="1072591" y="1684249"/>
                  <a:pt x="1072591" y="1682496"/>
                  <a:pt x="1069086" y="1682496"/>
                </a:cubicBezTo>
                <a:cubicBezTo>
                  <a:pt x="1060323" y="1686001"/>
                  <a:pt x="1065580" y="1686001"/>
                  <a:pt x="1062075" y="1687754"/>
                </a:cubicBezTo>
                <a:cubicBezTo>
                  <a:pt x="1058570" y="1686001"/>
                  <a:pt x="1055065" y="1691259"/>
                  <a:pt x="1051560" y="1689507"/>
                </a:cubicBezTo>
                <a:cubicBezTo>
                  <a:pt x="1049807" y="1687754"/>
                  <a:pt x="1060323" y="1687754"/>
                  <a:pt x="1056817" y="1686001"/>
                </a:cubicBezTo>
                <a:cubicBezTo>
                  <a:pt x="1051560" y="1684249"/>
                  <a:pt x="1046302" y="1691259"/>
                  <a:pt x="1039291" y="1693012"/>
                </a:cubicBezTo>
                <a:cubicBezTo>
                  <a:pt x="1046302" y="1691259"/>
                  <a:pt x="1055065" y="1691259"/>
                  <a:pt x="1049807" y="1694764"/>
                </a:cubicBezTo>
                <a:cubicBezTo>
                  <a:pt x="1037539" y="1696517"/>
                  <a:pt x="1025271" y="1696517"/>
                  <a:pt x="1013002" y="1700022"/>
                </a:cubicBezTo>
                <a:cubicBezTo>
                  <a:pt x="1014755" y="1701775"/>
                  <a:pt x="1016508" y="1701775"/>
                  <a:pt x="1014755" y="1701775"/>
                </a:cubicBezTo>
                <a:cubicBezTo>
                  <a:pt x="1005992" y="1701775"/>
                  <a:pt x="1018260" y="1698270"/>
                  <a:pt x="1011250" y="1696517"/>
                </a:cubicBezTo>
                <a:cubicBezTo>
                  <a:pt x="1005992" y="1700022"/>
                  <a:pt x="998982" y="1696517"/>
                  <a:pt x="993724" y="1698270"/>
                </a:cubicBezTo>
                <a:cubicBezTo>
                  <a:pt x="995476" y="1700022"/>
                  <a:pt x="1005992" y="1698270"/>
                  <a:pt x="1000734" y="1703527"/>
                </a:cubicBezTo>
                <a:cubicBezTo>
                  <a:pt x="993724" y="1701775"/>
                  <a:pt x="993724" y="1701775"/>
                  <a:pt x="990219" y="1700022"/>
                </a:cubicBezTo>
                <a:lnTo>
                  <a:pt x="979703" y="1705280"/>
                </a:lnTo>
                <a:cubicBezTo>
                  <a:pt x="971816" y="1703966"/>
                  <a:pt x="964915" y="1705609"/>
                  <a:pt x="958261" y="1705773"/>
                </a:cubicBezTo>
                <a:lnTo>
                  <a:pt x="955914" y="1705598"/>
                </a:lnTo>
                <a:lnTo>
                  <a:pt x="956919" y="1705280"/>
                </a:lnTo>
                <a:cubicBezTo>
                  <a:pt x="958672" y="1705280"/>
                  <a:pt x="955167" y="1703527"/>
                  <a:pt x="955167" y="1703527"/>
                </a:cubicBezTo>
                <a:cubicBezTo>
                  <a:pt x="949909" y="1705280"/>
                  <a:pt x="934135" y="1708785"/>
                  <a:pt x="923620" y="1708785"/>
                </a:cubicBezTo>
                <a:cubicBezTo>
                  <a:pt x="918362" y="1707033"/>
                  <a:pt x="925372" y="1705280"/>
                  <a:pt x="918362" y="1705280"/>
                </a:cubicBezTo>
                <a:cubicBezTo>
                  <a:pt x="911352" y="1705280"/>
                  <a:pt x="909599" y="1705280"/>
                  <a:pt x="904341" y="1707033"/>
                </a:cubicBezTo>
                <a:cubicBezTo>
                  <a:pt x="897331" y="1705280"/>
                  <a:pt x="902589" y="1705280"/>
                  <a:pt x="902589" y="1703527"/>
                </a:cubicBezTo>
                <a:cubicBezTo>
                  <a:pt x="897331" y="1703527"/>
                  <a:pt x="890320" y="1703527"/>
                  <a:pt x="885063" y="1705280"/>
                </a:cubicBezTo>
                <a:cubicBezTo>
                  <a:pt x="892073" y="1701775"/>
                  <a:pt x="886815" y="1703527"/>
                  <a:pt x="881557" y="1701775"/>
                </a:cubicBezTo>
                <a:cubicBezTo>
                  <a:pt x="897331" y="1701775"/>
                  <a:pt x="913104" y="1701775"/>
                  <a:pt x="928878" y="1701775"/>
                </a:cubicBezTo>
                <a:cubicBezTo>
                  <a:pt x="925372" y="1700022"/>
                  <a:pt x="934135" y="1698270"/>
                  <a:pt x="932383" y="1698270"/>
                </a:cubicBezTo>
                <a:cubicBezTo>
                  <a:pt x="911352" y="1700022"/>
                  <a:pt x="878052" y="1694764"/>
                  <a:pt x="867537" y="1701775"/>
                </a:cubicBezTo>
                <a:cubicBezTo>
                  <a:pt x="858774" y="1701775"/>
                  <a:pt x="867537" y="1700022"/>
                  <a:pt x="860526" y="1698270"/>
                </a:cubicBezTo>
                <a:cubicBezTo>
                  <a:pt x="855268" y="1700022"/>
                  <a:pt x="848258" y="1698270"/>
                  <a:pt x="843000" y="1698270"/>
                </a:cubicBezTo>
                <a:cubicBezTo>
                  <a:pt x="841248" y="1701775"/>
                  <a:pt x="834237" y="1700022"/>
                  <a:pt x="835990" y="1701775"/>
                </a:cubicBezTo>
                <a:cubicBezTo>
                  <a:pt x="841248" y="1701775"/>
                  <a:pt x="844753" y="1703527"/>
                  <a:pt x="851763" y="1701775"/>
                </a:cubicBezTo>
                <a:cubicBezTo>
                  <a:pt x="850011" y="1701775"/>
                  <a:pt x="846506" y="1700022"/>
                  <a:pt x="848258" y="1700022"/>
                </a:cubicBezTo>
                <a:cubicBezTo>
                  <a:pt x="851763" y="1701775"/>
                  <a:pt x="857021" y="1700022"/>
                  <a:pt x="860526" y="1701775"/>
                </a:cubicBezTo>
                <a:cubicBezTo>
                  <a:pt x="855268" y="1703527"/>
                  <a:pt x="862279" y="1705280"/>
                  <a:pt x="857021" y="1707033"/>
                </a:cubicBezTo>
                <a:cubicBezTo>
                  <a:pt x="848258" y="1707033"/>
                  <a:pt x="857021" y="1705280"/>
                  <a:pt x="850011" y="1703527"/>
                </a:cubicBezTo>
                <a:cubicBezTo>
                  <a:pt x="841248" y="1707033"/>
                  <a:pt x="827227" y="1700022"/>
                  <a:pt x="827227" y="1705280"/>
                </a:cubicBezTo>
                <a:cubicBezTo>
                  <a:pt x="823722" y="1705280"/>
                  <a:pt x="821969" y="1705280"/>
                  <a:pt x="818464" y="1705280"/>
                </a:cubicBezTo>
                <a:cubicBezTo>
                  <a:pt x="813206" y="1703527"/>
                  <a:pt x="816711" y="1701775"/>
                  <a:pt x="811453" y="1701775"/>
                </a:cubicBezTo>
                <a:cubicBezTo>
                  <a:pt x="807948" y="1703527"/>
                  <a:pt x="811453" y="1703527"/>
                  <a:pt x="809701" y="1703527"/>
                </a:cubicBezTo>
                <a:cubicBezTo>
                  <a:pt x="802691" y="1703527"/>
                  <a:pt x="795680" y="1703527"/>
                  <a:pt x="788670" y="1701775"/>
                </a:cubicBezTo>
                <a:cubicBezTo>
                  <a:pt x="793928" y="1703527"/>
                  <a:pt x="779907" y="1701775"/>
                  <a:pt x="785164" y="1703527"/>
                </a:cubicBezTo>
                <a:cubicBezTo>
                  <a:pt x="792175" y="1701775"/>
                  <a:pt x="799185" y="1705280"/>
                  <a:pt x="804443" y="1707033"/>
                </a:cubicBezTo>
                <a:cubicBezTo>
                  <a:pt x="793928" y="1705280"/>
                  <a:pt x="790422" y="1705280"/>
                  <a:pt x="781659" y="1705280"/>
                </a:cubicBezTo>
                <a:cubicBezTo>
                  <a:pt x="781659" y="1705280"/>
                  <a:pt x="786917" y="1703527"/>
                  <a:pt x="781659" y="1701775"/>
                </a:cubicBezTo>
                <a:cubicBezTo>
                  <a:pt x="779907" y="1703527"/>
                  <a:pt x="778154" y="1701775"/>
                  <a:pt x="774649" y="1703527"/>
                </a:cubicBezTo>
                <a:cubicBezTo>
                  <a:pt x="776401" y="1703527"/>
                  <a:pt x="772896" y="1705280"/>
                  <a:pt x="774649" y="1707033"/>
                </a:cubicBezTo>
                <a:cubicBezTo>
                  <a:pt x="781659" y="1707033"/>
                  <a:pt x="786917" y="1708785"/>
                  <a:pt x="795680" y="1707033"/>
                </a:cubicBezTo>
                <a:cubicBezTo>
                  <a:pt x="800938" y="1708785"/>
                  <a:pt x="799185" y="1710538"/>
                  <a:pt x="802691" y="1710538"/>
                </a:cubicBezTo>
                <a:cubicBezTo>
                  <a:pt x="816711" y="1710538"/>
                  <a:pt x="821969" y="1707033"/>
                  <a:pt x="834237" y="1712290"/>
                </a:cubicBezTo>
                <a:cubicBezTo>
                  <a:pt x="835990" y="1714043"/>
                  <a:pt x="823722" y="1712290"/>
                  <a:pt x="830732" y="1714043"/>
                </a:cubicBezTo>
                <a:cubicBezTo>
                  <a:pt x="835990" y="1712290"/>
                  <a:pt x="837743" y="1712290"/>
                  <a:pt x="846506" y="1712290"/>
                </a:cubicBezTo>
                <a:cubicBezTo>
                  <a:pt x="848258" y="1714043"/>
                  <a:pt x="830732" y="1714043"/>
                  <a:pt x="839495" y="1715796"/>
                </a:cubicBezTo>
                <a:cubicBezTo>
                  <a:pt x="843000" y="1714043"/>
                  <a:pt x="850011" y="1715796"/>
                  <a:pt x="851763" y="1712290"/>
                </a:cubicBezTo>
                <a:cubicBezTo>
                  <a:pt x="864032" y="1714043"/>
                  <a:pt x="843000" y="1714043"/>
                  <a:pt x="851763" y="1715796"/>
                </a:cubicBezTo>
                <a:cubicBezTo>
                  <a:pt x="858774" y="1714043"/>
                  <a:pt x="865784" y="1715796"/>
                  <a:pt x="862279" y="1714043"/>
                </a:cubicBezTo>
                <a:cubicBezTo>
                  <a:pt x="869289" y="1715796"/>
                  <a:pt x="878052" y="1715796"/>
                  <a:pt x="878052" y="1714043"/>
                </a:cubicBezTo>
                <a:cubicBezTo>
                  <a:pt x="879805" y="1714043"/>
                  <a:pt x="881557" y="1714043"/>
                  <a:pt x="885063" y="1714043"/>
                </a:cubicBezTo>
                <a:cubicBezTo>
                  <a:pt x="888568" y="1714043"/>
                  <a:pt x="883310" y="1717548"/>
                  <a:pt x="892073" y="1715796"/>
                </a:cubicBezTo>
                <a:cubicBezTo>
                  <a:pt x="895578" y="1715796"/>
                  <a:pt x="893826" y="1714043"/>
                  <a:pt x="895578" y="1712290"/>
                </a:cubicBezTo>
                <a:cubicBezTo>
                  <a:pt x="900836" y="1712290"/>
                  <a:pt x="914857" y="1712290"/>
                  <a:pt x="913104" y="1714043"/>
                </a:cubicBezTo>
                <a:cubicBezTo>
                  <a:pt x="909599" y="1712290"/>
                  <a:pt x="904341" y="1714043"/>
                  <a:pt x="899083" y="1714043"/>
                </a:cubicBezTo>
                <a:cubicBezTo>
                  <a:pt x="911352" y="1715796"/>
                  <a:pt x="930630" y="1712290"/>
                  <a:pt x="928878" y="1717548"/>
                </a:cubicBezTo>
                <a:cubicBezTo>
                  <a:pt x="937641" y="1715796"/>
                  <a:pt x="944651" y="1717548"/>
                  <a:pt x="951661" y="1715796"/>
                </a:cubicBezTo>
                <a:cubicBezTo>
                  <a:pt x="946404" y="1715796"/>
                  <a:pt x="939393" y="1712290"/>
                  <a:pt x="934135" y="1715796"/>
                </a:cubicBezTo>
                <a:lnTo>
                  <a:pt x="927125" y="1714043"/>
                </a:lnTo>
                <a:cubicBezTo>
                  <a:pt x="930630" y="1714043"/>
                  <a:pt x="932383" y="1712290"/>
                  <a:pt x="934135" y="1712290"/>
                </a:cubicBezTo>
                <a:cubicBezTo>
                  <a:pt x="939393" y="1712290"/>
                  <a:pt x="948156" y="1712290"/>
                  <a:pt x="956919" y="1714043"/>
                </a:cubicBezTo>
                <a:cubicBezTo>
                  <a:pt x="956919" y="1714043"/>
                  <a:pt x="951661" y="1715796"/>
                  <a:pt x="956919" y="1717548"/>
                </a:cubicBezTo>
                <a:cubicBezTo>
                  <a:pt x="965682" y="1714043"/>
                  <a:pt x="979703" y="1714043"/>
                  <a:pt x="983208" y="1714043"/>
                </a:cubicBezTo>
                <a:cubicBezTo>
                  <a:pt x="986713" y="1712290"/>
                  <a:pt x="997229" y="1710538"/>
                  <a:pt x="993724" y="1708785"/>
                </a:cubicBezTo>
                <a:cubicBezTo>
                  <a:pt x="995476" y="1708785"/>
                  <a:pt x="997229" y="1708785"/>
                  <a:pt x="998982" y="1707033"/>
                </a:cubicBezTo>
                <a:cubicBezTo>
                  <a:pt x="998982" y="1710538"/>
                  <a:pt x="1007745" y="1708785"/>
                  <a:pt x="1004239" y="1712290"/>
                </a:cubicBezTo>
                <a:cubicBezTo>
                  <a:pt x="1009497" y="1710538"/>
                  <a:pt x="1011250" y="1707033"/>
                  <a:pt x="1011250" y="1707033"/>
                </a:cubicBezTo>
                <a:cubicBezTo>
                  <a:pt x="1020013" y="1707033"/>
                  <a:pt x="1042797" y="1700022"/>
                  <a:pt x="1032281" y="1705280"/>
                </a:cubicBezTo>
                <a:cubicBezTo>
                  <a:pt x="1035786" y="1705280"/>
                  <a:pt x="1046302" y="1701775"/>
                  <a:pt x="1044549" y="1705280"/>
                </a:cubicBezTo>
                <a:cubicBezTo>
                  <a:pt x="1041044" y="1707033"/>
                  <a:pt x="1037539" y="1705280"/>
                  <a:pt x="1034034" y="1707033"/>
                </a:cubicBezTo>
                <a:cubicBezTo>
                  <a:pt x="1039291" y="1710538"/>
                  <a:pt x="1046302" y="1705280"/>
                  <a:pt x="1051560" y="1705280"/>
                </a:cubicBezTo>
                <a:lnTo>
                  <a:pt x="1048055" y="1707033"/>
                </a:lnTo>
                <a:cubicBezTo>
                  <a:pt x="1049807" y="1707033"/>
                  <a:pt x="1049807" y="1708785"/>
                  <a:pt x="1046302" y="1708785"/>
                </a:cubicBezTo>
                <a:cubicBezTo>
                  <a:pt x="1044549" y="1708785"/>
                  <a:pt x="1041044" y="1708785"/>
                  <a:pt x="1039291" y="1708785"/>
                </a:cubicBezTo>
                <a:cubicBezTo>
                  <a:pt x="1037539" y="1710538"/>
                  <a:pt x="1034034" y="1710538"/>
                  <a:pt x="1035786" y="1712290"/>
                </a:cubicBezTo>
                <a:cubicBezTo>
                  <a:pt x="1044549" y="1710538"/>
                  <a:pt x="1055065" y="1708785"/>
                  <a:pt x="1058570" y="1705280"/>
                </a:cubicBezTo>
                <a:cubicBezTo>
                  <a:pt x="1069086" y="1703527"/>
                  <a:pt x="1081354" y="1701775"/>
                  <a:pt x="1091870" y="1698270"/>
                </a:cubicBezTo>
                <a:cubicBezTo>
                  <a:pt x="1088364" y="1696517"/>
                  <a:pt x="1088364" y="1694764"/>
                  <a:pt x="1091870" y="1693012"/>
                </a:cubicBezTo>
                <a:cubicBezTo>
                  <a:pt x="1093622" y="1696517"/>
                  <a:pt x="1095375" y="1691259"/>
                  <a:pt x="1105890" y="1691259"/>
                </a:cubicBezTo>
                <a:cubicBezTo>
                  <a:pt x="1104138" y="1693012"/>
                  <a:pt x="1091870" y="1696517"/>
                  <a:pt x="1097127" y="1698270"/>
                </a:cubicBezTo>
                <a:cubicBezTo>
                  <a:pt x="1109396" y="1694764"/>
                  <a:pt x="1121664" y="1693012"/>
                  <a:pt x="1133932" y="1686001"/>
                </a:cubicBezTo>
                <a:cubicBezTo>
                  <a:pt x="1146200" y="1686001"/>
                  <a:pt x="1165479" y="1677238"/>
                  <a:pt x="1175994" y="1677238"/>
                </a:cubicBezTo>
                <a:cubicBezTo>
                  <a:pt x="1174242" y="1678991"/>
                  <a:pt x="1168984" y="1680744"/>
                  <a:pt x="1170737" y="1680744"/>
                </a:cubicBezTo>
                <a:cubicBezTo>
                  <a:pt x="1179500" y="1678991"/>
                  <a:pt x="1170737" y="1686001"/>
                  <a:pt x="1179500" y="1680744"/>
                </a:cubicBezTo>
                <a:cubicBezTo>
                  <a:pt x="1181252" y="1678991"/>
                  <a:pt x="1177747" y="1678991"/>
                  <a:pt x="1179500" y="1677238"/>
                </a:cubicBezTo>
                <a:cubicBezTo>
                  <a:pt x="1186510" y="1671981"/>
                  <a:pt x="1197025" y="1670228"/>
                  <a:pt x="1205788" y="1666723"/>
                </a:cubicBezTo>
                <a:cubicBezTo>
                  <a:pt x="1200531" y="1666723"/>
                  <a:pt x="1195273" y="1666723"/>
                  <a:pt x="1198778" y="1664970"/>
                </a:cubicBezTo>
                <a:cubicBezTo>
                  <a:pt x="1204036" y="1661465"/>
                  <a:pt x="1209294" y="1661465"/>
                  <a:pt x="1214551" y="1657960"/>
                </a:cubicBezTo>
                <a:cubicBezTo>
                  <a:pt x="1212799" y="1659712"/>
                  <a:pt x="1213675" y="1659712"/>
                  <a:pt x="1214771" y="1659712"/>
                </a:cubicBezTo>
                <a:lnTo>
                  <a:pt x="1216166" y="1661307"/>
                </a:lnTo>
                <a:lnTo>
                  <a:pt x="1214727" y="1661815"/>
                </a:lnTo>
                <a:lnTo>
                  <a:pt x="1206703" y="1663599"/>
                </a:lnTo>
                <a:lnTo>
                  <a:pt x="1207103" y="1662998"/>
                </a:lnTo>
                <a:cubicBezTo>
                  <a:pt x="1206227" y="1663218"/>
                  <a:pt x="1204036" y="1664094"/>
                  <a:pt x="1200531" y="1664970"/>
                </a:cubicBezTo>
                <a:lnTo>
                  <a:pt x="1206703" y="1663599"/>
                </a:lnTo>
                <a:lnTo>
                  <a:pt x="1205788" y="1664970"/>
                </a:lnTo>
                <a:lnTo>
                  <a:pt x="1214727" y="1661815"/>
                </a:lnTo>
                <a:lnTo>
                  <a:pt x="1216304" y="1661465"/>
                </a:lnTo>
                <a:lnTo>
                  <a:pt x="1216166" y="1661307"/>
                </a:lnTo>
                <a:lnTo>
                  <a:pt x="1235583" y="1654455"/>
                </a:lnTo>
                <a:cubicBezTo>
                  <a:pt x="1232954" y="1656207"/>
                  <a:pt x="1232954" y="1657522"/>
                  <a:pt x="1234268" y="1657960"/>
                </a:cubicBezTo>
                <a:lnTo>
                  <a:pt x="1235616" y="1657933"/>
                </a:lnTo>
                <a:lnTo>
                  <a:pt x="1239964" y="1654455"/>
                </a:lnTo>
                <a:cubicBezTo>
                  <a:pt x="1241717" y="1653578"/>
                  <a:pt x="1243469" y="1652702"/>
                  <a:pt x="1244346" y="1650949"/>
                </a:cubicBezTo>
                <a:cubicBezTo>
                  <a:pt x="1260119" y="1643939"/>
                  <a:pt x="1279398" y="1636929"/>
                  <a:pt x="1288161" y="1629918"/>
                </a:cubicBezTo>
                <a:cubicBezTo>
                  <a:pt x="1293419" y="1628166"/>
                  <a:pt x="1289913" y="1631671"/>
                  <a:pt x="1296924" y="1628166"/>
                </a:cubicBezTo>
                <a:cubicBezTo>
                  <a:pt x="1296924" y="1628166"/>
                  <a:pt x="1298676" y="1626413"/>
                  <a:pt x="1300429" y="1626413"/>
                </a:cubicBezTo>
                <a:cubicBezTo>
                  <a:pt x="1303934" y="1622908"/>
                  <a:pt x="1300429" y="1622908"/>
                  <a:pt x="1305687" y="1621155"/>
                </a:cubicBezTo>
                <a:cubicBezTo>
                  <a:pt x="1309192" y="1621155"/>
                  <a:pt x="1317955" y="1617650"/>
                  <a:pt x="1324965" y="1612392"/>
                </a:cubicBezTo>
                <a:lnTo>
                  <a:pt x="1337485" y="1603629"/>
                </a:lnTo>
                <a:lnTo>
                  <a:pt x="1342820" y="1600234"/>
                </a:lnTo>
                <a:lnTo>
                  <a:pt x="1343806" y="1600562"/>
                </a:lnTo>
                <a:cubicBezTo>
                  <a:pt x="1342491" y="1601877"/>
                  <a:pt x="1340739" y="1603629"/>
                  <a:pt x="1342491" y="1603629"/>
                </a:cubicBezTo>
                <a:cubicBezTo>
                  <a:pt x="1344244" y="1600124"/>
                  <a:pt x="1347749" y="1600124"/>
                  <a:pt x="1351254" y="1600124"/>
                </a:cubicBezTo>
                <a:cubicBezTo>
                  <a:pt x="1353007" y="1596619"/>
                  <a:pt x="1356512" y="1594866"/>
                  <a:pt x="1360017" y="1594866"/>
                </a:cubicBezTo>
                <a:cubicBezTo>
                  <a:pt x="1361770" y="1593114"/>
                  <a:pt x="1360017" y="1593114"/>
                  <a:pt x="1361770" y="1589608"/>
                </a:cubicBezTo>
                <a:cubicBezTo>
                  <a:pt x="1367028" y="1589608"/>
                  <a:pt x="1370533" y="1586103"/>
                  <a:pt x="1374038" y="1584351"/>
                </a:cubicBezTo>
                <a:cubicBezTo>
                  <a:pt x="1372286" y="1586103"/>
                  <a:pt x="1372286" y="1587856"/>
                  <a:pt x="1374038" y="1587856"/>
                </a:cubicBezTo>
                <a:cubicBezTo>
                  <a:pt x="1375791" y="1586103"/>
                  <a:pt x="1379296" y="1582598"/>
                  <a:pt x="1381049" y="1580845"/>
                </a:cubicBezTo>
                <a:cubicBezTo>
                  <a:pt x="1379296" y="1582598"/>
                  <a:pt x="1377543" y="1584351"/>
                  <a:pt x="1374038" y="1584351"/>
                </a:cubicBezTo>
                <a:cubicBezTo>
                  <a:pt x="1379296" y="1580845"/>
                  <a:pt x="1384554" y="1577340"/>
                  <a:pt x="1386306" y="1573835"/>
                </a:cubicBezTo>
                <a:cubicBezTo>
                  <a:pt x="1382801" y="1580845"/>
                  <a:pt x="1396822" y="1568577"/>
                  <a:pt x="1398575" y="1570330"/>
                </a:cubicBezTo>
                <a:cubicBezTo>
                  <a:pt x="1410843" y="1558062"/>
                  <a:pt x="1426616" y="1549299"/>
                  <a:pt x="1440637" y="1540536"/>
                </a:cubicBezTo>
                <a:cubicBezTo>
                  <a:pt x="1444142" y="1535278"/>
                  <a:pt x="1444142" y="1537030"/>
                  <a:pt x="1447647" y="1535278"/>
                </a:cubicBezTo>
                <a:cubicBezTo>
                  <a:pt x="1454658" y="1528267"/>
                  <a:pt x="1468679" y="1514247"/>
                  <a:pt x="1475689" y="1514247"/>
                </a:cubicBezTo>
                <a:cubicBezTo>
                  <a:pt x="1479194" y="1505484"/>
                  <a:pt x="1493215" y="1498473"/>
                  <a:pt x="1496720" y="1496721"/>
                </a:cubicBezTo>
                <a:cubicBezTo>
                  <a:pt x="1494967" y="1498473"/>
                  <a:pt x="1487957" y="1505484"/>
                  <a:pt x="1491462" y="1503731"/>
                </a:cubicBezTo>
                <a:cubicBezTo>
                  <a:pt x="1494967" y="1500226"/>
                  <a:pt x="1498473" y="1496721"/>
                  <a:pt x="1501978" y="1493215"/>
                </a:cubicBezTo>
                <a:cubicBezTo>
                  <a:pt x="1500225" y="1494968"/>
                  <a:pt x="1498473" y="1494968"/>
                  <a:pt x="1500225" y="1491463"/>
                </a:cubicBezTo>
                <a:cubicBezTo>
                  <a:pt x="1507236" y="1487958"/>
                  <a:pt x="1510741" y="1480947"/>
                  <a:pt x="1515999" y="1475689"/>
                </a:cubicBezTo>
                <a:cubicBezTo>
                  <a:pt x="1505483" y="1491463"/>
                  <a:pt x="1507236" y="1494968"/>
                  <a:pt x="1496720" y="1500226"/>
                </a:cubicBezTo>
                <a:cubicBezTo>
                  <a:pt x="1491462" y="1508989"/>
                  <a:pt x="1484452" y="1514247"/>
                  <a:pt x="1477442" y="1521257"/>
                </a:cubicBezTo>
                <a:cubicBezTo>
                  <a:pt x="1472184" y="1524762"/>
                  <a:pt x="1473936" y="1519504"/>
                  <a:pt x="1468679" y="1524762"/>
                </a:cubicBezTo>
                <a:cubicBezTo>
                  <a:pt x="1468679" y="1523010"/>
                  <a:pt x="1475689" y="1517752"/>
                  <a:pt x="1472184" y="1519504"/>
                </a:cubicBezTo>
                <a:cubicBezTo>
                  <a:pt x="1461668" y="1530020"/>
                  <a:pt x="1445895" y="1542288"/>
                  <a:pt x="1442390" y="1549299"/>
                </a:cubicBezTo>
                <a:cubicBezTo>
                  <a:pt x="1435379" y="1552804"/>
                  <a:pt x="1442390" y="1545793"/>
                  <a:pt x="1435379" y="1549299"/>
                </a:cubicBezTo>
                <a:lnTo>
                  <a:pt x="1434795" y="1549766"/>
                </a:lnTo>
                <a:lnTo>
                  <a:pt x="1438884" y="1544041"/>
                </a:lnTo>
                <a:cubicBezTo>
                  <a:pt x="1430121" y="1549299"/>
                  <a:pt x="1423111" y="1556309"/>
                  <a:pt x="1414348" y="1559814"/>
                </a:cubicBezTo>
                <a:lnTo>
                  <a:pt x="1410843" y="1565072"/>
                </a:lnTo>
                <a:cubicBezTo>
                  <a:pt x="1412157" y="1565072"/>
                  <a:pt x="1416429" y="1561129"/>
                  <a:pt x="1417744" y="1561375"/>
                </a:cubicBezTo>
                <a:lnTo>
                  <a:pt x="1417814" y="1562617"/>
                </a:lnTo>
                <a:lnTo>
                  <a:pt x="1419606" y="1561348"/>
                </a:lnTo>
                <a:cubicBezTo>
                  <a:pt x="1421358" y="1559814"/>
                  <a:pt x="1423111" y="1558062"/>
                  <a:pt x="1424863" y="1556309"/>
                </a:cubicBezTo>
                <a:lnTo>
                  <a:pt x="1433433" y="1550855"/>
                </a:lnTo>
                <a:lnTo>
                  <a:pt x="1419359" y="1562114"/>
                </a:lnTo>
                <a:lnTo>
                  <a:pt x="1417836" y="1563014"/>
                </a:lnTo>
                <a:lnTo>
                  <a:pt x="1417853" y="1563319"/>
                </a:lnTo>
                <a:lnTo>
                  <a:pt x="1416477" y="1563815"/>
                </a:lnTo>
                <a:lnTo>
                  <a:pt x="1414931" y="1564728"/>
                </a:lnTo>
                <a:lnTo>
                  <a:pt x="1413472" y="1566167"/>
                </a:lnTo>
                <a:cubicBezTo>
                  <a:pt x="1412157" y="1567701"/>
                  <a:pt x="1410843" y="1569454"/>
                  <a:pt x="1409090" y="1570330"/>
                </a:cubicBezTo>
                <a:cubicBezTo>
                  <a:pt x="1398575" y="1575588"/>
                  <a:pt x="1398575" y="1582598"/>
                  <a:pt x="1388059" y="1587856"/>
                </a:cubicBezTo>
                <a:cubicBezTo>
                  <a:pt x="1388059" y="1586103"/>
                  <a:pt x="1396822" y="1580845"/>
                  <a:pt x="1393317" y="1580845"/>
                </a:cubicBezTo>
                <a:cubicBezTo>
                  <a:pt x="1384554" y="1587856"/>
                  <a:pt x="1375791" y="1593114"/>
                  <a:pt x="1368780" y="1598371"/>
                </a:cubicBezTo>
                <a:cubicBezTo>
                  <a:pt x="1361770" y="1601877"/>
                  <a:pt x="1365275" y="1598371"/>
                  <a:pt x="1361770" y="1600124"/>
                </a:cubicBezTo>
                <a:cubicBezTo>
                  <a:pt x="1358265" y="1603629"/>
                  <a:pt x="1353007" y="1607134"/>
                  <a:pt x="1349502" y="1610640"/>
                </a:cubicBezTo>
                <a:cubicBezTo>
                  <a:pt x="1345996" y="1610640"/>
                  <a:pt x="1354759" y="1601877"/>
                  <a:pt x="1354759" y="1600124"/>
                </a:cubicBezTo>
                <a:cubicBezTo>
                  <a:pt x="1351254" y="1601877"/>
                  <a:pt x="1347749" y="1605382"/>
                  <a:pt x="1344244" y="1607134"/>
                </a:cubicBezTo>
                <a:cubicBezTo>
                  <a:pt x="1347749" y="1607134"/>
                  <a:pt x="1337234" y="1612392"/>
                  <a:pt x="1335481" y="1614145"/>
                </a:cubicBezTo>
                <a:cubicBezTo>
                  <a:pt x="1337234" y="1615897"/>
                  <a:pt x="1330223" y="1619403"/>
                  <a:pt x="1330223" y="1619403"/>
                </a:cubicBezTo>
                <a:cubicBezTo>
                  <a:pt x="1331976" y="1619403"/>
                  <a:pt x="1331976" y="1619403"/>
                  <a:pt x="1330223" y="1621155"/>
                </a:cubicBezTo>
                <a:cubicBezTo>
                  <a:pt x="1323213" y="1624660"/>
                  <a:pt x="1331976" y="1615897"/>
                  <a:pt x="1326718" y="1619403"/>
                </a:cubicBezTo>
                <a:cubicBezTo>
                  <a:pt x="1316202" y="1622908"/>
                  <a:pt x="1314450" y="1631671"/>
                  <a:pt x="1307439" y="1633423"/>
                </a:cubicBezTo>
                <a:cubicBezTo>
                  <a:pt x="1310945" y="1629918"/>
                  <a:pt x="1310945" y="1628166"/>
                  <a:pt x="1309192" y="1629918"/>
                </a:cubicBezTo>
                <a:cubicBezTo>
                  <a:pt x="1303058" y="1631671"/>
                  <a:pt x="1298676" y="1635176"/>
                  <a:pt x="1295390" y="1638462"/>
                </a:cubicBezTo>
                <a:lnTo>
                  <a:pt x="1289707" y="1644145"/>
                </a:lnTo>
                <a:lnTo>
                  <a:pt x="1288087" y="1644877"/>
                </a:lnTo>
                <a:lnTo>
                  <a:pt x="1287942" y="1643282"/>
                </a:lnTo>
                <a:cubicBezTo>
                  <a:pt x="1287284" y="1643063"/>
                  <a:pt x="1286408" y="1643063"/>
                  <a:pt x="1286408" y="1642186"/>
                </a:cubicBezTo>
                <a:cubicBezTo>
                  <a:pt x="1288161" y="1640434"/>
                  <a:pt x="1300429" y="1633423"/>
                  <a:pt x="1296924" y="1631671"/>
                </a:cubicBezTo>
                <a:cubicBezTo>
                  <a:pt x="1282903" y="1638681"/>
                  <a:pt x="1284655" y="1642186"/>
                  <a:pt x="1272387" y="1649197"/>
                </a:cubicBezTo>
                <a:cubicBezTo>
                  <a:pt x="1268882" y="1650949"/>
                  <a:pt x="1270635" y="1649197"/>
                  <a:pt x="1267130" y="1649197"/>
                </a:cubicBezTo>
                <a:lnTo>
                  <a:pt x="1258367" y="1657960"/>
                </a:lnTo>
                <a:cubicBezTo>
                  <a:pt x="1261872" y="1656207"/>
                  <a:pt x="1270635" y="1649197"/>
                  <a:pt x="1270635" y="1652702"/>
                </a:cubicBezTo>
                <a:cubicBezTo>
                  <a:pt x="1263624" y="1656207"/>
                  <a:pt x="1256614" y="1657960"/>
                  <a:pt x="1251356" y="1661465"/>
                </a:cubicBezTo>
                <a:lnTo>
                  <a:pt x="1288087" y="1644877"/>
                </a:lnTo>
                <a:lnTo>
                  <a:pt x="1288161" y="1645692"/>
                </a:lnTo>
                <a:lnTo>
                  <a:pt x="1289707" y="1644145"/>
                </a:lnTo>
                <a:lnTo>
                  <a:pt x="1305687" y="1636929"/>
                </a:lnTo>
                <a:cubicBezTo>
                  <a:pt x="1291666" y="1649197"/>
                  <a:pt x="1258367" y="1656207"/>
                  <a:pt x="1256614" y="1664970"/>
                </a:cubicBezTo>
                <a:cubicBezTo>
                  <a:pt x="1251356" y="1668475"/>
                  <a:pt x="1246098" y="1668475"/>
                  <a:pt x="1242593" y="1671981"/>
                </a:cubicBezTo>
                <a:cubicBezTo>
                  <a:pt x="1242593" y="1670228"/>
                  <a:pt x="1246098" y="1668475"/>
                  <a:pt x="1244346" y="1668475"/>
                </a:cubicBezTo>
                <a:cubicBezTo>
                  <a:pt x="1235583" y="1671981"/>
                  <a:pt x="1225067" y="1673733"/>
                  <a:pt x="1214551" y="1678991"/>
                </a:cubicBezTo>
                <a:cubicBezTo>
                  <a:pt x="1216304" y="1677238"/>
                  <a:pt x="1219809" y="1675486"/>
                  <a:pt x="1218057" y="1675486"/>
                </a:cubicBezTo>
                <a:cubicBezTo>
                  <a:pt x="1212799" y="1678991"/>
                  <a:pt x="1207541" y="1677238"/>
                  <a:pt x="1204036" y="1680744"/>
                </a:cubicBezTo>
                <a:cubicBezTo>
                  <a:pt x="1207541" y="1680744"/>
                  <a:pt x="1211046" y="1678991"/>
                  <a:pt x="1214551" y="1678991"/>
                </a:cubicBezTo>
                <a:cubicBezTo>
                  <a:pt x="1204036" y="1684249"/>
                  <a:pt x="1198778" y="1686001"/>
                  <a:pt x="1191768" y="1693012"/>
                </a:cubicBezTo>
                <a:cubicBezTo>
                  <a:pt x="1183005" y="1694764"/>
                  <a:pt x="1188263" y="1696517"/>
                  <a:pt x="1172489" y="1698270"/>
                </a:cubicBezTo>
                <a:cubicBezTo>
                  <a:pt x="1163726" y="1705280"/>
                  <a:pt x="1139190" y="1710538"/>
                  <a:pt x="1125169" y="1714043"/>
                </a:cubicBezTo>
                <a:cubicBezTo>
                  <a:pt x="1126921" y="1712290"/>
                  <a:pt x="1130427" y="1712290"/>
                  <a:pt x="1128674" y="1710538"/>
                </a:cubicBezTo>
                <a:cubicBezTo>
                  <a:pt x="1126921" y="1712290"/>
                  <a:pt x="1125169" y="1712290"/>
                  <a:pt x="1123416" y="1712290"/>
                </a:cubicBezTo>
                <a:cubicBezTo>
                  <a:pt x="1125169" y="1714043"/>
                  <a:pt x="1118159" y="1717548"/>
                  <a:pt x="1109396" y="1717548"/>
                </a:cubicBezTo>
                <a:cubicBezTo>
                  <a:pt x="1107643" y="1717548"/>
                  <a:pt x="1111148" y="1715796"/>
                  <a:pt x="1109396" y="1715796"/>
                </a:cubicBezTo>
                <a:cubicBezTo>
                  <a:pt x="1105890" y="1717548"/>
                  <a:pt x="1109396" y="1717548"/>
                  <a:pt x="1104138" y="1719301"/>
                </a:cubicBezTo>
                <a:cubicBezTo>
                  <a:pt x="1100633" y="1719301"/>
                  <a:pt x="1102385" y="1717548"/>
                  <a:pt x="1102385" y="1717548"/>
                </a:cubicBezTo>
                <a:cubicBezTo>
                  <a:pt x="1098880" y="1719301"/>
                  <a:pt x="1100633" y="1719301"/>
                  <a:pt x="1097127" y="1721053"/>
                </a:cubicBezTo>
                <a:cubicBezTo>
                  <a:pt x="1086612" y="1724559"/>
                  <a:pt x="1069086" y="1724559"/>
                  <a:pt x="1063828" y="1728064"/>
                </a:cubicBezTo>
                <a:cubicBezTo>
                  <a:pt x="1056817" y="1729816"/>
                  <a:pt x="1070838" y="1724559"/>
                  <a:pt x="1063828" y="1724559"/>
                </a:cubicBezTo>
                <a:cubicBezTo>
                  <a:pt x="1048055" y="1733322"/>
                  <a:pt x="1030528" y="1733322"/>
                  <a:pt x="1020013" y="1733322"/>
                </a:cubicBezTo>
                <a:cubicBezTo>
                  <a:pt x="1021765" y="1733322"/>
                  <a:pt x="1023518" y="1731569"/>
                  <a:pt x="1020013" y="1731569"/>
                </a:cubicBezTo>
                <a:cubicBezTo>
                  <a:pt x="1027023" y="1729816"/>
                  <a:pt x="1037539" y="1724559"/>
                  <a:pt x="1032281" y="1722806"/>
                </a:cubicBezTo>
                <a:cubicBezTo>
                  <a:pt x="1025271" y="1726311"/>
                  <a:pt x="1027023" y="1726311"/>
                  <a:pt x="1020013" y="1728064"/>
                </a:cubicBezTo>
                <a:cubicBezTo>
                  <a:pt x="1021765" y="1728064"/>
                  <a:pt x="1021765" y="1729816"/>
                  <a:pt x="1016508" y="1731569"/>
                </a:cubicBezTo>
                <a:cubicBezTo>
                  <a:pt x="1011250" y="1731569"/>
                  <a:pt x="1020013" y="1728064"/>
                  <a:pt x="1014755" y="1728064"/>
                </a:cubicBezTo>
                <a:cubicBezTo>
                  <a:pt x="1010812" y="1728064"/>
                  <a:pt x="1009826" y="1727078"/>
                  <a:pt x="1006622" y="1728064"/>
                </a:cubicBezTo>
                <a:lnTo>
                  <a:pt x="1006461" y="1728132"/>
                </a:lnTo>
                <a:lnTo>
                  <a:pt x="1009771" y="1728611"/>
                </a:lnTo>
                <a:cubicBezTo>
                  <a:pt x="1011250" y="1729597"/>
                  <a:pt x="1007306" y="1731569"/>
                  <a:pt x="1011250" y="1731569"/>
                </a:cubicBezTo>
                <a:cubicBezTo>
                  <a:pt x="1007745" y="1733322"/>
                  <a:pt x="1005992" y="1733322"/>
                  <a:pt x="1004239" y="1735074"/>
                </a:cubicBezTo>
                <a:cubicBezTo>
                  <a:pt x="1004239" y="1733322"/>
                  <a:pt x="993724" y="1735074"/>
                  <a:pt x="998982" y="1733322"/>
                </a:cubicBezTo>
                <a:cubicBezTo>
                  <a:pt x="1007745" y="1733322"/>
                  <a:pt x="1004239" y="1731569"/>
                  <a:pt x="1000734" y="1731569"/>
                </a:cubicBezTo>
                <a:lnTo>
                  <a:pt x="1004893" y="1728797"/>
                </a:lnTo>
                <a:lnTo>
                  <a:pt x="1002487" y="1729816"/>
                </a:lnTo>
                <a:cubicBezTo>
                  <a:pt x="990219" y="1736827"/>
                  <a:pt x="965682" y="1736827"/>
                  <a:pt x="949909" y="1740332"/>
                </a:cubicBezTo>
                <a:cubicBezTo>
                  <a:pt x="955167" y="1740332"/>
                  <a:pt x="958672" y="1738579"/>
                  <a:pt x="955167" y="1736827"/>
                </a:cubicBezTo>
                <a:cubicBezTo>
                  <a:pt x="946404" y="1738579"/>
                  <a:pt x="942898" y="1736827"/>
                  <a:pt x="939393" y="1740332"/>
                </a:cubicBezTo>
                <a:cubicBezTo>
                  <a:pt x="928878" y="1738579"/>
                  <a:pt x="935888" y="1743837"/>
                  <a:pt x="927125" y="1742085"/>
                </a:cubicBezTo>
                <a:cubicBezTo>
                  <a:pt x="932383" y="1740332"/>
                  <a:pt x="930630" y="1738579"/>
                  <a:pt x="932383" y="1738579"/>
                </a:cubicBezTo>
                <a:cubicBezTo>
                  <a:pt x="930630" y="1736827"/>
                  <a:pt x="927125" y="1738579"/>
                  <a:pt x="925372" y="1738579"/>
                </a:cubicBezTo>
                <a:cubicBezTo>
                  <a:pt x="925372" y="1738579"/>
                  <a:pt x="927125" y="1740332"/>
                  <a:pt x="920115" y="1742085"/>
                </a:cubicBezTo>
                <a:cubicBezTo>
                  <a:pt x="916609" y="1738579"/>
                  <a:pt x="909599" y="1742085"/>
                  <a:pt x="909599" y="1743837"/>
                </a:cubicBezTo>
                <a:cubicBezTo>
                  <a:pt x="895578" y="1742085"/>
                  <a:pt x="879805" y="1742085"/>
                  <a:pt x="865784" y="1742085"/>
                </a:cubicBezTo>
                <a:cubicBezTo>
                  <a:pt x="851763" y="1742085"/>
                  <a:pt x="839495" y="1742085"/>
                  <a:pt x="830732" y="1738579"/>
                </a:cubicBezTo>
                <a:cubicBezTo>
                  <a:pt x="825474" y="1740332"/>
                  <a:pt x="820216" y="1738579"/>
                  <a:pt x="813206" y="1740332"/>
                </a:cubicBezTo>
                <a:cubicBezTo>
                  <a:pt x="806196" y="1735074"/>
                  <a:pt x="799185" y="1736827"/>
                  <a:pt x="793928" y="1738579"/>
                </a:cubicBezTo>
                <a:cubicBezTo>
                  <a:pt x="781659" y="1736827"/>
                  <a:pt x="778154" y="1735074"/>
                  <a:pt x="772896" y="1736827"/>
                </a:cubicBezTo>
                <a:cubicBezTo>
                  <a:pt x="764133" y="1735074"/>
                  <a:pt x="779907" y="1735074"/>
                  <a:pt x="774649" y="1733322"/>
                </a:cubicBezTo>
                <a:cubicBezTo>
                  <a:pt x="769391" y="1731569"/>
                  <a:pt x="764133" y="1733322"/>
                  <a:pt x="762381" y="1729816"/>
                </a:cubicBezTo>
                <a:cubicBezTo>
                  <a:pt x="757123" y="1731569"/>
                  <a:pt x="753618" y="1729816"/>
                  <a:pt x="748360" y="1729816"/>
                </a:cubicBezTo>
                <a:cubicBezTo>
                  <a:pt x="750112" y="1729816"/>
                  <a:pt x="753618" y="1728064"/>
                  <a:pt x="751865" y="1728064"/>
                </a:cubicBezTo>
                <a:cubicBezTo>
                  <a:pt x="720318" y="1726311"/>
                  <a:pt x="681761" y="1714043"/>
                  <a:pt x="653720" y="1710538"/>
                </a:cubicBezTo>
                <a:cubicBezTo>
                  <a:pt x="644956" y="1707033"/>
                  <a:pt x="657225" y="1708785"/>
                  <a:pt x="651967" y="1705280"/>
                </a:cubicBezTo>
                <a:cubicBezTo>
                  <a:pt x="646709" y="1705280"/>
                  <a:pt x="644956" y="1703527"/>
                  <a:pt x="639699" y="1701775"/>
                </a:cubicBezTo>
                <a:cubicBezTo>
                  <a:pt x="632688" y="1705280"/>
                  <a:pt x="613410" y="1703527"/>
                  <a:pt x="599389" y="1700022"/>
                </a:cubicBezTo>
                <a:cubicBezTo>
                  <a:pt x="608152" y="1700022"/>
                  <a:pt x="597636" y="1696517"/>
                  <a:pt x="594131" y="1694764"/>
                </a:cubicBezTo>
                <a:cubicBezTo>
                  <a:pt x="590626" y="1696517"/>
                  <a:pt x="576605" y="1689507"/>
                  <a:pt x="569595" y="1686001"/>
                </a:cubicBezTo>
                <a:cubicBezTo>
                  <a:pt x="571347" y="1686001"/>
                  <a:pt x="576605" y="1687754"/>
                  <a:pt x="574853" y="1686001"/>
                </a:cubicBezTo>
                <a:cubicBezTo>
                  <a:pt x="567842" y="1682496"/>
                  <a:pt x="562584" y="1686001"/>
                  <a:pt x="559079" y="1682496"/>
                </a:cubicBezTo>
                <a:cubicBezTo>
                  <a:pt x="562584" y="1680744"/>
                  <a:pt x="550316" y="1678991"/>
                  <a:pt x="548564" y="1677238"/>
                </a:cubicBezTo>
                <a:cubicBezTo>
                  <a:pt x="552069" y="1678991"/>
                  <a:pt x="543306" y="1673733"/>
                  <a:pt x="541553" y="1671981"/>
                </a:cubicBezTo>
                <a:cubicBezTo>
                  <a:pt x="539801" y="1671981"/>
                  <a:pt x="536295" y="1670228"/>
                  <a:pt x="532790" y="1670228"/>
                </a:cubicBezTo>
                <a:cubicBezTo>
                  <a:pt x="538048" y="1671981"/>
                  <a:pt x="543306" y="1673733"/>
                  <a:pt x="538048" y="1673733"/>
                </a:cubicBezTo>
                <a:cubicBezTo>
                  <a:pt x="534105" y="1671104"/>
                  <a:pt x="528190" y="1668475"/>
                  <a:pt x="525479" y="1668804"/>
                </a:cubicBezTo>
                <a:lnTo>
                  <a:pt x="524207" y="1670052"/>
                </a:lnTo>
                <a:lnTo>
                  <a:pt x="527532" y="1671981"/>
                </a:lnTo>
                <a:cubicBezTo>
                  <a:pt x="520522" y="1670228"/>
                  <a:pt x="525780" y="1673733"/>
                  <a:pt x="522275" y="1671981"/>
                </a:cubicBezTo>
                <a:cubicBezTo>
                  <a:pt x="517017" y="1670228"/>
                  <a:pt x="513512" y="1668475"/>
                  <a:pt x="508254" y="1666723"/>
                </a:cubicBezTo>
                <a:cubicBezTo>
                  <a:pt x="506501" y="1668475"/>
                  <a:pt x="511759" y="1670228"/>
                  <a:pt x="515264" y="1673733"/>
                </a:cubicBezTo>
                <a:cubicBezTo>
                  <a:pt x="502996" y="1666723"/>
                  <a:pt x="501243" y="1664970"/>
                  <a:pt x="497738" y="1659712"/>
                </a:cubicBezTo>
                <a:cubicBezTo>
                  <a:pt x="488975" y="1657960"/>
                  <a:pt x="483717" y="1650949"/>
                  <a:pt x="478460" y="1647444"/>
                </a:cubicBezTo>
                <a:cubicBezTo>
                  <a:pt x="478460" y="1645692"/>
                  <a:pt x="485470" y="1647444"/>
                  <a:pt x="485470" y="1645692"/>
                </a:cubicBezTo>
                <a:cubicBezTo>
                  <a:pt x="478460" y="1642186"/>
                  <a:pt x="471449" y="1636929"/>
                  <a:pt x="464439" y="1635176"/>
                </a:cubicBezTo>
                <a:cubicBezTo>
                  <a:pt x="462686" y="1635176"/>
                  <a:pt x="460934" y="1636929"/>
                  <a:pt x="455676" y="1633423"/>
                </a:cubicBezTo>
                <a:cubicBezTo>
                  <a:pt x="457428" y="1631671"/>
                  <a:pt x="464439" y="1636929"/>
                  <a:pt x="459181" y="1631671"/>
                </a:cubicBezTo>
                <a:cubicBezTo>
                  <a:pt x="455676" y="1631671"/>
                  <a:pt x="455676" y="1629918"/>
                  <a:pt x="450418" y="1626413"/>
                </a:cubicBezTo>
                <a:cubicBezTo>
                  <a:pt x="448665" y="1628166"/>
                  <a:pt x="446913" y="1628166"/>
                  <a:pt x="446913" y="1628166"/>
                </a:cubicBezTo>
                <a:cubicBezTo>
                  <a:pt x="448665" y="1629918"/>
                  <a:pt x="457428" y="1635176"/>
                  <a:pt x="452171" y="1633423"/>
                </a:cubicBezTo>
                <a:cubicBezTo>
                  <a:pt x="448665" y="1631671"/>
                  <a:pt x="446913" y="1628166"/>
                  <a:pt x="441655" y="1628166"/>
                </a:cubicBezTo>
                <a:cubicBezTo>
                  <a:pt x="441655" y="1629918"/>
                  <a:pt x="450418" y="1633423"/>
                  <a:pt x="445160" y="1631671"/>
                </a:cubicBezTo>
                <a:cubicBezTo>
                  <a:pt x="443408" y="1629918"/>
                  <a:pt x="441655" y="1629918"/>
                  <a:pt x="439902" y="1631671"/>
                </a:cubicBezTo>
                <a:cubicBezTo>
                  <a:pt x="436397" y="1626413"/>
                  <a:pt x="436397" y="1624660"/>
                  <a:pt x="438150" y="1624660"/>
                </a:cubicBezTo>
                <a:cubicBezTo>
                  <a:pt x="432892" y="1622908"/>
                  <a:pt x="431139" y="1619403"/>
                  <a:pt x="425882" y="1617650"/>
                </a:cubicBezTo>
                <a:cubicBezTo>
                  <a:pt x="422376" y="1614145"/>
                  <a:pt x="424129" y="1610640"/>
                  <a:pt x="417119" y="1608887"/>
                </a:cubicBezTo>
                <a:cubicBezTo>
                  <a:pt x="410108" y="1605382"/>
                  <a:pt x="418871" y="1612392"/>
                  <a:pt x="410108" y="1608887"/>
                </a:cubicBezTo>
                <a:cubicBezTo>
                  <a:pt x="404850" y="1603629"/>
                  <a:pt x="417119" y="1610640"/>
                  <a:pt x="411861" y="1603629"/>
                </a:cubicBezTo>
                <a:cubicBezTo>
                  <a:pt x="401345" y="1596619"/>
                  <a:pt x="390830" y="1589608"/>
                  <a:pt x="378561" y="1584351"/>
                </a:cubicBezTo>
                <a:cubicBezTo>
                  <a:pt x="382067" y="1582598"/>
                  <a:pt x="369798" y="1579093"/>
                  <a:pt x="368046" y="1575588"/>
                </a:cubicBezTo>
                <a:cubicBezTo>
                  <a:pt x="362788" y="1572082"/>
                  <a:pt x="366293" y="1570330"/>
                  <a:pt x="361035" y="1566825"/>
                </a:cubicBezTo>
                <a:cubicBezTo>
                  <a:pt x="354025" y="1565072"/>
                  <a:pt x="347015" y="1561567"/>
                  <a:pt x="343509" y="1559814"/>
                </a:cubicBezTo>
                <a:cubicBezTo>
                  <a:pt x="343509" y="1559814"/>
                  <a:pt x="340004" y="1556309"/>
                  <a:pt x="338252" y="1552804"/>
                </a:cubicBezTo>
                <a:cubicBezTo>
                  <a:pt x="338252" y="1549299"/>
                  <a:pt x="347015" y="1559814"/>
                  <a:pt x="345262" y="1556309"/>
                </a:cubicBezTo>
                <a:cubicBezTo>
                  <a:pt x="340004" y="1551051"/>
                  <a:pt x="327736" y="1540536"/>
                  <a:pt x="324231" y="1540536"/>
                </a:cubicBezTo>
                <a:cubicBezTo>
                  <a:pt x="325983" y="1544041"/>
                  <a:pt x="332994" y="1547546"/>
                  <a:pt x="331241" y="1549299"/>
                </a:cubicBezTo>
                <a:cubicBezTo>
                  <a:pt x="325983" y="1545793"/>
                  <a:pt x="318973" y="1538783"/>
                  <a:pt x="311963" y="1533525"/>
                </a:cubicBezTo>
                <a:cubicBezTo>
                  <a:pt x="306705" y="1528267"/>
                  <a:pt x="299694" y="1521257"/>
                  <a:pt x="296189" y="1519504"/>
                </a:cubicBezTo>
                <a:cubicBezTo>
                  <a:pt x="283921" y="1507236"/>
                  <a:pt x="278663" y="1498473"/>
                  <a:pt x="269900" y="1493215"/>
                </a:cubicBezTo>
                <a:cubicBezTo>
                  <a:pt x="268148" y="1489710"/>
                  <a:pt x="269900" y="1487958"/>
                  <a:pt x="262890" y="1484452"/>
                </a:cubicBezTo>
                <a:cubicBezTo>
                  <a:pt x="264642" y="1486205"/>
                  <a:pt x="262890" y="1486205"/>
                  <a:pt x="264642" y="1489710"/>
                </a:cubicBezTo>
                <a:lnTo>
                  <a:pt x="255879" y="1484452"/>
                </a:lnTo>
                <a:cubicBezTo>
                  <a:pt x="257632" y="1480947"/>
                  <a:pt x="240106" y="1470432"/>
                  <a:pt x="241859" y="1466926"/>
                </a:cubicBezTo>
                <a:cubicBezTo>
                  <a:pt x="243611" y="1470432"/>
                  <a:pt x="247116" y="1472184"/>
                  <a:pt x="247116" y="1470432"/>
                </a:cubicBezTo>
                <a:cubicBezTo>
                  <a:pt x="243611" y="1466926"/>
                  <a:pt x="241859" y="1461669"/>
                  <a:pt x="236601" y="1458163"/>
                </a:cubicBezTo>
                <a:cubicBezTo>
                  <a:pt x="236601" y="1461669"/>
                  <a:pt x="231343" y="1454658"/>
                  <a:pt x="226085" y="1451153"/>
                </a:cubicBezTo>
                <a:cubicBezTo>
                  <a:pt x="222580" y="1445895"/>
                  <a:pt x="231343" y="1452906"/>
                  <a:pt x="226085" y="1447648"/>
                </a:cubicBezTo>
                <a:cubicBezTo>
                  <a:pt x="226085" y="1445895"/>
                  <a:pt x="224333" y="1445895"/>
                  <a:pt x="222580" y="1444143"/>
                </a:cubicBezTo>
                <a:cubicBezTo>
                  <a:pt x="226085" y="1444143"/>
                  <a:pt x="236601" y="1456411"/>
                  <a:pt x="236601" y="1451153"/>
                </a:cubicBezTo>
                <a:cubicBezTo>
                  <a:pt x="227838" y="1445895"/>
                  <a:pt x="222580" y="1431874"/>
                  <a:pt x="215570" y="1431874"/>
                </a:cubicBezTo>
                <a:cubicBezTo>
                  <a:pt x="213817" y="1428369"/>
                  <a:pt x="215570" y="1430122"/>
                  <a:pt x="213817" y="1426617"/>
                </a:cubicBezTo>
                <a:cubicBezTo>
                  <a:pt x="210312" y="1423111"/>
                  <a:pt x="205054" y="1416101"/>
                  <a:pt x="203301" y="1416101"/>
                </a:cubicBezTo>
                <a:cubicBezTo>
                  <a:pt x="205054" y="1419606"/>
                  <a:pt x="208559" y="1421359"/>
                  <a:pt x="210312" y="1424864"/>
                </a:cubicBezTo>
                <a:cubicBezTo>
                  <a:pt x="199796" y="1416101"/>
                  <a:pt x="196291" y="1409091"/>
                  <a:pt x="189281" y="1405585"/>
                </a:cubicBezTo>
                <a:cubicBezTo>
                  <a:pt x="187528" y="1402080"/>
                  <a:pt x="192786" y="1405585"/>
                  <a:pt x="191033" y="1402080"/>
                </a:cubicBezTo>
                <a:cubicBezTo>
                  <a:pt x="194538" y="1410843"/>
                  <a:pt x="203301" y="1416101"/>
                  <a:pt x="201549" y="1410843"/>
                </a:cubicBezTo>
                <a:cubicBezTo>
                  <a:pt x="196291" y="1405585"/>
                  <a:pt x="192786" y="1400328"/>
                  <a:pt x="185775" y="1395070"/>
                </a:cubicBezTo>
                <a:cubicBezTo>
                  <a:pt x="185775" y="1395070"/>
                  <a:pt x="185775" y="1396822"/>
                  <a:pt x="187528" y="1400328"/>
                </a:cubicBezTo>
                <a:cubicBezTo>
                  <a:pt x="182270" y="1396822"/>
                  <a:pt x="178765" y="1391565"/>
                  <a:pt x="175260" y="1388059"/>
                </a:cubicBezTo>
                <a:cubicBezTo>
                  <a:pt x="171755" y="1381049"/>
                  <a:pt x="175260" y="1384554"/>
                  <a:pt x="175260" y="1382802"/>
                </a:cubicBezTo>
                <a:cubicBezTo>
                  <a:pt x="164744" y="1374039"/>
                  <a:pt x="154229" y="1354760"/>
                  <a:pt x="145466" y="1345997"/>
                </a:cubicBezTo>
                <a:cubicBezTo>
                  <a:pt x="145466" y="1344244"/>
                  <a:pt x="148971" y="1347750"/>
                  <a:pt x="150723" y="1345997"/>
                </a:cubicBezTo>
                <a:cubicBezTo>
                  <a:pt x="145466" y="1335481"/>
                  <a:pt x="145466" y="1344244"/>
                  <a:pt x="141960" y="1335481"/>
                </a:cubicBezTo>
                <a:cubicBezTo>
                  <a:pt x="141960" y="1337234"/>
                  <a:pt x="143713" y="1337234"/>
                  <a:pt x="143713" y="1333729"/>
                </a:cubicBezTo>
                <a:cubicBezTo>
                  <a:pt x="140208" y="1331976"/>
                  <a:pt x="136703" y="1326718"/>
                  <a:pt x="134950" y="1326718"/>
                </a:cubicBezTo>
                <a:cubicBezTo>
                  <a:pt x="138455" y="1331976"/>
                  <a:pt x="140208" y="1335481"/>
                  <a:pt x="141960" y="1340739"/>
                </a:cubicBezTo>
                <a:cubicBezTo>
                  <a:pt x="140208" y="1338987"/>
                  <a:pt x="140208" y="1340739"/>
                  <a:pt x="141960" y="1344244"/>
                </a:cubicBezTo>
                <a:cubicBezTo>
                  <a:pt x="134950" y="1335481"/>
                  <a:pt x="129692" y="1324966"/>
                  <a:pt x="124434" y="1316203"/>
                </a:cubicBezTo>
                <a:cubicBezTo>
                  <a:pt x="117424" y="1307440"/>
                  <a:pt x="119177" y="1314450"/>
                  <a:pt x="117424" y="1314450"/>
                </a:cubicBezTo>
                <a:cubicBezTo>
                  <a:pt x="113919" y="1305687"/>
                  <a:pt x="117424" y="1312698"/>
                  <a:pt x="117424" y="1305687"/>
                </a:cubicBezTo>
                <a:cubicBezTo>
                  <a:pt x="126187" y="1316203"/>
                  <a:pt x="129692" y="1323213"/>
                  <a:pt x="136703" y="1331976"/>
                </a:cubicBezTo>
                <a:cubicBezTo>
                  <a:pt x="133197" y="1324966"/>
                  <a:pt x="134950" y="1326718"/>
                  <a:pt x="131445" y="1319708"/>
                </a:cubicBezTo>
                <a:cubicBezTo>
                  <a:pt x="133197" y="1319708"/>
                  <a:pt x="134950" y="1321022"/>
                  <a:pt x="136483" y="1321899"/>
                </a:cubicBezTo>
                <a:lnTo>
                  <a:pt x="139987" y="1321487"/>
                </a:lnTo>
                <a:lnTo>
                  <a:pt x="140304" y="1321658"/>
                </a:lnTo>
                <a:lnTo>
                  <a:pt x="143713" y="1328690"/>
                </a:lnTo>
                <a:cubicBezTo>
                  <a:pt x="145466" y="1331100"/>
                  <a:pt x="147218" y="1332852"/>
                  <a:pt x="147218" y="1331976"/>
                </a:cubicBezTo>
                <a:cubicBezTo>
                  <a:pt x="147218" y="1329347"/>
                  <a:pt x="144589" y="1325404"/>
                  <a:pt x="141961" y="1322556"/>
                </a:cubicBezTo>
                <a:lnTo>
                  <a:pt x="140304" y="1321658"/>
                </a:lnTo>
                <a:lnTo>
                  <a:pt x="140208" y="1321461"/>
                </a:lnTo>
                <a:lnTo>
                  <a:pt x="139987" y="1321487"/>
                </a:lnTo>
                <a:lnTo>
                  <a:pt x="136703" y="1319708"/>
                </a:lnTo>
                <a:cubicBezTo>
                  <a:pt x="134950" y="1314450"/>
                  <a:pt x="127940" y="1305687"/>
                  <a:pt x="126187" y="1305687"/>
                </a:cubicBezTo>
                <a:cubicBezTo>
                  <a:pt x="126187" y="1310945"/>
                  <a:pt x="131445" y="1312698"/>
                  <a:pt x="131445" y="1316203"/>
                </a:cubicBezTo>
                <a:lnTo>
                  <a:pt x="131445" y="1316641"/>
                </a:lnTo>
                <a:cubicBezTo>
                  <a:pt x="131445" y="1317517"/>
                  <a:pt x="131445" y="1318832"/>
                  <a:pt x="131445" y="1319708"/>
                </a:cubicBezTo>
                <a:cubicBezTo>
                  <a:pt x="124434" y="1309192"/>
                  <a:pt x="115671" y="1293419"/>
                  <a:pt x="108661" y="1279398"/>
                </a:cubicBezTo>
                <a:cubicBezTo>
                  <a:pt x="103403" y="1270197"/>
                  <a:pt x="100117" y="1261982"/>
                  <a:pt x="96584" y="1259188"/>
                </a:cubicBezTo>
                <a:lnTo>
                  <a:pt x="93391" y="1258479"/>
                </a:lnTo>
                <a:lnTo>
                  <a:pt x="93107" y="1257929"/>
                </a:lnTo>
                <a:cubicBezTo>
                  <a:pt x="92011" y="1255738"/>
                  <a:pt x="91135" y="1253985"/>
                  <a:pt x="91135" y="1254862"/>
                </a:cubicBezTo>
                <a:lnTo>
                  <a:pt x="93035" y="1258400"/>
                </a:lnTo>
                <a:lnTo>
                  <a:pt x="92888" y="1258367"/>
                </a:lnTo>
                <a:lnTo>
                  <a:pt x="93095" y="1258511"/>
                </a:lnTo>
                <a:lnTo>
                  <a:pt x="97488" y="1266692"/>
                </a:lnTo>
                <a:cubicBezTo>
                  <a:pt x="99898" y="1270197"/>
                  <a:pt x="102527" y="1273264"/>
                  <a:pt x="105156" y="1275893"/>
                </a:cubicBezTo>
                <a:cubicBezTo>
                  <a:pt x="105156" y="1284656"/>
                  <a:pt x="112166" y="1288161"/>
                  <a:pt x="113919" y="1295172"/>
                </a:cubicBezTo>
                <a:cubicBezTo>
                  <a:pt x="110414" y="1293419"/>
                  <a:pt x="110414" y="1288161"/>
                  <a:pt x="106908" y="1286409"/>
                </a:cubicBezTo>
                <a:cubicBezTo>
                  <a:pt x="106908" y="1286409"/>
                  <a:pt x="105156" y="1284656"/>
                  <a:pt x="105156" y="1288161"/>
                </a:cubicBezTo>
                <a:cubicBezTo>
                  <a:pt x="99898" y="1281151"/>
                  <a:pt x="98145" y="1284656"/>
                  <a:pt x="96393" y="1275893"/>
                </a:cubicBezTo>
                <a:cubicBezTo>
                  <a:pt x="98145" y="1274140"/>
                  <a:pt x="105156" y="1288161"/>
                  <a:pt x="105156" y="1279398"/>
                </a:cubicBezTo>
                <a:cubicBezTo>
                  <a:pt x="98145" y="1274140"/>
                  <a:pt x="92888" y="1265377"/>
                  <a:pt x="91135" y="1268883"/>
                </a:cubicBezTo>
                <a:cubicBezTo>
                  <a:pt x="91135" y="1270635"/>
                  <a:pt x="98145" y="1279398"/>
                  <a:pt x="94640" y="1277646"/>
                </a:cubicBezTo>
                <a:cubicBezTo>
                  <a:pt x="92888" y="1275893"/>
                  <a:pt x="92888" y="1274140"/>
                  <a:pt x="91135" y="1270635"/>
                </a:cubicBezTo>
                <a:cubicBezTo>
                  <a:pt x="91135" y="1265377"/>
                  <a:pt x="82372" y="1253109"/>
                  <a:pt x="87630" y="1254862"/>
                </a:cubicBezTo>
                <a:cubicBezTo>
                  <a:pt x="85877" y="1253109"/>
                  <a:pt x="80619" y="1246099"/>
                  <a:pt x="77114" y="1239088"/>
                </a:cubicBezTo>
                <a:cubicBezTo>
                  <a:pt x="73609" y="1232078"/>
                  <a:pt x="70104" y="1223315"/>
                  <a:pt x="68351" y="1219810"/>
                </a:cubicBezTo>
                <a:cubicBezTo>
                  <a:pt x="68351" y="1221562"/>
                  <a:pt x="68351" y="1219810"/>
                  <a:pt x="66599" y="1219810"/>
                </a:cubicBezTo>
                <a:cubicBezTo>
                  <a:pt x="66599" y="1218057"/>
                  <a:pt x="66599" y="1214552"/>
                  <a:pt x="64846" y="1212799"/>
                </a:cubicBezTo>
                <a:cubicBezTo>
                  <a:pt x="64846" y="1211047"/>
                  <a:pt x="66599" y="1211047"/>
                  <a:pt x="68351" y="1212799"/>
                </a:cubicBezTo>
                <a:cubicBezTo>
                  <a:pt x="71856" y="1221562"/>
                  <a:pt x="75362" y="1228573"/>
                  <a:pt x="78867" y="1237336"/>
                </a:cubicBezTo>
                <a:cubicBezTo>
                  <a:pt x="78867" y="1233831"/>
                  <a:pt x="82372" y="1240841"/>
                  <a:pt x="82372" y="1233831"/>
                </a:cubicBezTo>
                <a:cubicBezTo>
                  <a:pt x="77114" y="1230325"/>
                  <a:pt x="71856" y="1212799"/>
                  <a:pt x="64846" y="1204036"/>
                </a:cubicBezTo>
                <a:cubicBezTo>
                  <a:pt x="64846" y="1207542"/>
                  <a:pt x="66599" y="1211047"/>
                  <a:pt x="64846" y="1209294"/>
                </a:cubicBezTo>
                <a:cubicBezTo>
                  <a:pt x="59588" y="1198779"/>
                  <a:pt x="54330" y="1179500"/>
                  <a:pt x="50825" y="1179500"/>
                </a:cubicBezTo>
                <a:cubicBezTo>
                  <a:pt x="50825" y="1177747"/>
                  <a:pt x="52578" y="1174242"/>
                  <a:pt x="45567" y="1165479"/>
                </a:cubicBezTo>
                <a:cubicBezTo>
                  <a:pt x="45567" y="1161974"/>
                  <a:pt x="47320" y="1163727"/>
                  <a:pt x="47320" y="1160221"/>
                </a:cubicBezTo>
                <a:cubicBezTo>
                  <a:pt x="50825" y="1163727"/>
                  <a:pt x="49073" y="1167232"/>
                  <a:pt x="50825" y="1168984"/>
                </a:cubicBezTo>
                <a:cubicBezTo>
                  <a:pt x="49073" y="1158469"/>
                  <a:pt x="54330" y="1174242"/>
                  <a:pt x="54330" y="1170737"/>
                </a:cubicBezTo>
                <a:cubicBezTo>
                  <a:pt x="54330" y="1165479"/>
                  <a:pt x="50825" y="1161974"/>
                  <a:pt x="49073" y="1158469"/>
                </a:cubicBezTo>
                <a:cubicBezTo>
                  <a:pt x="49073" y="1163727"/>
                  <a:pt x="45567" y="1153211"/>
                  <a:pt x="43815" y="1158469"/>
                </a:cubicBezTo>
                <a:cubicBezTo>
                  <a:pt x="45567" y="1154964"/>
                  <a:pt x="43815" y="1140943"/>
                  <a:pt x="38557" y="1139190"/>
                </a:cubicBezTo>
                <a:cubicBezTo>
                  <a:pt x="38557" y="1135685"/>
                  <a:pt x="38557" y="1133932"/>
                  <a:pt x="38557" y="1130427"/>
                </a:cubicBezTo>
                <a:cubicBezTo>
                  <a:pt x="40310" y="1126922"/>
                  <a:pt x="45567" y="1149706"/>
                  <a:pt x="47320" y="1140943"/>
                </a:cubicBezTo>
                <a:cubicBezTo>
                  <a:pt x="50825" y="1161974"/>
                  <a:pt x="59588" y="1175995"/>
                  <a:pt x="68351" y="1195273"/>
                </a:cubicBezTo>
                <a:cubicBezTo>
                  <a:pt x="68351" y="1186510"/>
                  <a:pt x="59588" y="1179500"/>
                  <a:pt x="63093" y="1175995"/>
                </a:cubicBezTo>
                <a:cubicBezTo>
                  <a:pt x="59588" y="1168984"/>
                  <a:pt x="57836" y="1168984"/>
                  <a:pt x="56083" y="1168984"/>
                </a:cubicBezTo>
                <a:cubicBezTo>
                  <a:pt x="54330" y="1156716"/>
                  <a:pt x="54330" y="1163727"/>
                  <a:pt x="56083" y="1161974"/>
                </a:cubicBezTo>
                <a:cubicBezTo>
                  <a:pt x="54330" y="1156716"/>
                  <a:pt x="54330" y="1151458"/>
                  <a:pt x="52578" y="1154964"/>
                </a:cubicBezTo>
                <a:cubicBezTo>
                  <a:pt x="49073" y="1144448"/>
                  <a:pt x="56083" y="1154964"/>
                  <a:pt x="57836" y="1153211"/>
                </a:cubicBezTo>
                <a:cubicBezTo>
                  <a:pt x="54330" y="1146201"/>
                  <a:pt x="54330" y="1139190"/>
                  <a:pt x="50825" y="1132180"/>
                </a:cubicBezTo>
                <a:cubicBezTo>
                  <a:pt x="49073" y="1133932"/>
                  <a:pt x="49073" y="1133932"/>
                  <a:pt x="49073" y="1135685"/>
                </a:cubicBezTo>
                <a:cubicBezTo>
                  <a:pt x="50825" y="1139190"/>
                  <a:pt x="50825" y="1142695"/>
                  <a:pt x="54330" y="1146201"/>
                </a:cubicBezTo>
                <a:cubicBezTo>
                  <a:pt x="54330" y="1149706"/>
                  <a:pt x="50825" y="1151458"/>
                  <a:pt x="49073" y="1144448"/>
                </a:cubicBezTo>
                <a:cubicBezTo>
                  <a:pt x="50825" y="1149706"/>
                  <a:pt x="54330" y="1147953"/>
                  <a:pt x="50825" y="1144448"/>
                </a:cubicBezTo>
                <a:cubicBezTo>
                  <a:pt x="49073" y="1140943"/>
                  <a:pt x="47320" y="1139190"/>
                  <a:pt x="47320" y="1139190"/>
                </a:cubicBezTo>
                <a:cubicBezTo>
                  <a:pt x="45567" y="1133932"/>
                  <a:pt x="42062" y="1119912"/>
                  <a:pt x="40310" y="1119912"/>
                </a:cubicBezTo>
                <a:cubicBezTo>
                  <a:pt x="40310" y="1125169"/>
                  <a:pt x="45567" y="1130427"/>
                  <a:pt x="45567" y="1135685"/>
                </a:cubicBezTo>
                <a:cubicBezTo>
                  <a:pt x="40310" y="1132180"/>
                  <a:pt x="40310" y="1125169"/>
                  <a:pt x="38557" y="1125169"/>
                </a:cubicBezTo>
                <a:cubicBezTo>
                  <a:pt x="42062" y="1121664"/>
                  <a:pt x="33299" y="1093623"/>
                  <a:pt x="29794" y="1095375"/>
                </a:cubicBezTo>
                <a:cubicBezTo>
                  <a:pt x="29794" y="1088365"/>
                  <a:pt x="33299" y="1091870"/>
                  <a:pt x="29794" y="1084860"/>
                </a:cubicBezTo>
                <a:cubicBezTo>
                  <a:pt x="28041" y="1083107"/>
                  <a:pt x="28041" y="1084860"/>
                  <a:pt x="26289" y="1083107"/>
                </a:cubicBezTo>
                <a:cubicBezTo>
                  <a:pt x="26289" y="1077849"/>
                  <a:pt x="24536" y="1077849"/>
                  <a:pt x="22784" y="1074344"/>
                </a:cubicBezTo>
                <a:cubicBezTo>
                  <a:pt x="22784" y="1069086"/>
                  <a:pt x="22784" y="1063828"/>
                  <a:pt x="21031" y="1058571"/>
                </a:cubicBezTo>
                <a:cubicBezTo>
                  <a:pt x="23660" y="1064705"/>
                  <a:pt x="26289" y="1070401"/>
                  <a:pt x="28918" y="1075001"/>
                </a:cubicBezTo>
                <a:lnTo>
                  <a:pt x="31416" y="1078801"/>
                </a:lnTo>
                <a:lnTo>
                  <a:pt x="30013" y="1070182"/>
                </a:lnTo>
                <a:cubicBezTo>
                  <a:pt x="29356" y="1067334"/>
                  <a:pt x="28918" y="1064705"/>
                  <a:pt x="29794" y="1062076"/>
                </a:cubicBezTo>
                <a:cubicBezTo>
                  <a:pt x="31547" y="1063828"/>
                  <a:pt x="31547" y="1060323"/>
                  <a:pt x="31547" y="1056818"/>
                </a:cubicBezTo>
                <a:cubicBezTo>
                  <a:pt x="26289" y="1049808"/>
                  <a:pt x="28041" y="1042797"/>
                  <a:pt x="28041" y="1041045"/>
                </a:cubicBezTo>
                <a:cubicBezTo>
                  <a:pt x="26289" y="1039292"/>
                  <a:pt x="24536" y="1034034"/>
                  <a:pt x="24536" y="1035787"/>
                </a:cubicBezTo>
                <a:cubicBezTo>
                  <a:pt x="24536" y="1037539"/>
                  <a:pt x="28041" y="1048055"/>
                  <a:pt x="26289" y="1046302"/>
                </a:cubicBezTo>
                <a:cubicBezTo>
                  <a:pt x="26289" y="1042797"/>
                  <a:pt x="21031" y="1032282"/>
                  <a:pt x="21031" y="1035787"/>
                </a:cubicBezTo>
                <a:cubicBezTo>
                  <a:pt x="22784" y="1039292"/>
                  <a:pt x="24536" y="1049808"/>
                  <a:pt x="22784" y="1048055"/>
                </a:cubicBezTo>
                <a:cubicBezTo>
                  <a:pt x="17526" y="1039292"/>
                  <a:pt x="19278" y="1030529"/>
                  <a:pt x="15773" y="1027024"/>
                </a:cubicBezTo>
                <a:cubicBezTo>
                  <a:pt x="15773" y="1023519"/>
                  <a:pt x="17526" y="1025271"/>
                  <a:pt x="17526" y="1025271"/>
                </a:cubicBezTo>
                <a:cubicBezTo>
                  <a:pt x="15773" y="1018261"/>
                  <a:pt x="14021" y="1004240"/>
                  <a:pt x="12268" y="1002487"/>
                </a:cubicBezTo>
                <a:cubicBezTo>
                  <a:pt x="12268" y="990219"/>
                  <a:pt x="8763" y="986714"/>
                  <a:pt x="7010" y="974446"/>
                </a:cubicBezTo>
                <a:cubicBezTo>
                  <a:pt x="7010" y="974446"/>
                  <a:pt x="8763" y="965683"/>
                  <a:pt x="5258" y="965683"/>
                </a:cubicBezTo>
                <a:cubicBezTo>
                  <a:pt x="5258" y="960425"/>
                  <a:pt x="7010" y="963930"/>
                  <a:pt x="7010" y="960425"/>
                </a:cubicBezTo>
                <a:cubicBezTo>
                  <a:pt x="3505" y="956920"/>
                  <a:pt x="5258" y="941146"/>
                  <a:pt x="3505" y="934136"/>
                </a:cubicBezTo>
                <a:cubicBezTo>
                  <a:pt x="5258" y="935889"/>
                  <a:pt x="5258" y="934136"/>
                  <a:pt x="7010" y="930631"/>
                </a:cubicBezTo>
                <a:cubicBezTo>
                  <a:pt x="7010" y="921868"/>
                  <a:pt x="3505" y="927126"/>
                  <a:pt x="3505" y="921868"/>
                </a:cubicBezTo>
                <a:cubicBezTo>
                  <a:pt x="5258" y="923620"/>
                  <a:pt x="5258" y="923620"/>
                  <a:pt x="7010" y="920115"/>
                </a:cubicBezTo>
                <a:cubicBezTo>
                  <a:pt x="3505" y="916610"/>
                  <a:pt x="7010" y="914857"/>
                  <a:pt x="5258" y="911352"/>
                </a:cubicBezTo>
                <a:cubicBezTo>
                  <a:pt x="5258" y="906094"/>
                  <a:pt x="3505" y="913105"/>
                  <a:pt x="3505" y="911352"/>
                </a:cubicBezTo>
                <a:cubicBezTo>
                  <a:pt x="3505" y="900837"/>
                  <a:pt x="0" y="888568"/>
                  <a:pt x="1752" y="878053"/>
                </a:cubicBezTo>
                <a:cubicBezTo>
                  <a:pt x="1752" y="881558"/>
                  <a:pt x="3505" y="881558"/>
                  <a:pt x="3505" y="879805"/>
                </a:cubicBezTo>
                <a:cubicBezTo>
                  <a:pt x="1752" y="871042"/>
                  <a:pt x="1752" y="865785"/>
                  <a:pt x="3505" y="865785"/>
                </a:cubicBezTo>
                <a:cubicBezTo>
                  <a:pt x="3505" y="853516"/>
                  <a:pt x="1752" y="839496"/>
                  <a:pt x="5258" y="832485"/>
                </a:cubicBezTo>
                <a:cubicBezTo>
                  <a:pt x="3505" y="827227"/>
                  <a:pt x="5258" y="821970"/>
                  <a:pt x="5258" y="816712"/>
                </a:cubicBezTo>
                <a:cubicBezTo>
                  <a:pt x="3505" y="814959"/>
                  <a:pt x="5258" y="809701"/>
                  <a:pt x="1752" y="807949"/>
                </a:cubicBezTo>
                <a:cubicBezTo>
                  <a:pt x="5258" y="804444"/>
                  <a:pt x="5258" y="804444"/>
                  <a:pt x="5258" y="797433"/>
                </a:cubicBezTo>
                <a:cubicBezTo>
                  <a:pt x="7010" y="799186"/>
                  <a:pt x="5258" y="806196"/>
                  <a:pt x="5258" y="811454"/>
                </a:cubicBezTo>
                <a:cubicBezTo>
                  <a:pt x="8763" y="807949"/>
                  <a:pt x="10515" y="813207"/>
                  <a:pt x="10515" y="816712"/>
                </a:cubicBezTo>
                <a:cubicBezTo>
                  <a:pt x="12268" y="809701"/>
                  <a:pt x="14021" y="802691"/>
                  <a:pt x="10515" y="799186"/>
                </a:cubicBezTo>
                <a:cubicBezTo>
                  <a:pt x="12268" y="790423"/>
                  <a:pt x="15773" y="781660"/>
                  <a:pt x="12268" y="769392"/>
                </a:cubicBezTo>
                <a:cubicBezTo>
                  <a:pt x="14021" y="764134"/>
                  <a:pt x="15773" y="772897"/>
                  <a:pt x="15773" y="765886"/>
                </a:cubicBezTo>
                <a:cubicBezTo>
                  <a:pt x="15773" y="764134"/>
                  <a:pt x="15773" y="765886"/>
                  <a:pt x="14021" y="764134"/>
                </a:cubicBezTo>
                <a:cubicBezTo>
                  <a:pt x="17526" y="757123"/>
                  <a:pt x="17526" y="748360"/>
                  <a:pt x="19278" y="737845"/>
                </a:cubicBezTo>
                <a:cubicBezTo>
                  <a:pt x="21031" y="727329"/>
                  <a:pt x="22784" y="715061"/>
                  <a:pt x="24536" y="706298"/>
                </a:cubicBezTo>
                <a:cubicBezTo>
                  <a:pt x="21031" y="713308"/>
                  <a:pt x="22784" y="713308"/>
                  <a:pt x="19278" y="718566"/>
                </a:cubicBezTo>
                <a:cubicBezTo>
                  <a:pt x="21031" y="722071"/>
                  <a:pt x="15773" y="723824"/>
                  <a:pt x="17526" y="727329"/>
                </a:cubicBezTo>
                <a:cubicBezTo>
                  <a:pt x="19278" y="727329"/>
                  <a:pt x="19278" y="723824"/>
                  <a:pt x="19278" y="725577"/>
                </a:cubicBezTo>
                <a:cubicBezTo>
                  <a:pt x="17526" y="741350"/>
                  <a:pt x="14021" y="746608"/>
                  <a:pt x="14021" y="762381"/>
                </a:cubicBezTo>
                <a:cubicBezTo>
                  <a:pt x="12268" y="757123"/>
                  <a:pt x="14021" y="750113"/>
                  <a:pt x="10515" y="757123"/>
                </a:cubicBezTo>
                <a:cubicBezTo>
                  <a:pt x="10515" y="751866"/>
                  <a:pt x="12268" y="746608"/>
                  <a:pt x="14021" y="744855"/>
                </a:cubicBezTo>
                <a:cubicBezTo>
                  <a:pt x="14021" y="743103"/>
                  <a:pt x="14021" y="737845"/>
                  <a:pt x="14021" y="730834"/>
                </a:cubicBezTo>
                <a:cubicBezTo>
                  <a:pt x="14021" y="725577"/>
                  <a:pt x="15773" y="718566"/>
                  <a:pt x="17526" y="713308"/>
                </a:cubicBezTo>
                <a:cubicBezTo>
                  <a:pt x="17526" y="716814"/>
                  <a:pt x="17526" y="720319"/>
                  <a:pt x="19278" y="716814"/>
                </a:cubicBezTo>
                <a:cubicBezTo>
                  <a:pt x="21031" y="713308"/>
                  <a:pt x="19278" y="708051"/>
                  <a:pt x="21031" y="702793"/>
                </a:cubicBezTo>
                <a:lnTo>
                  <a:pt x="17526" y="708051"/>
                </a:lnTo>
                <a:cubicBezTo>
                  <a:pt x="21031" y="692277"/>
                  <a:pt x="24536" y="676504"/>
                  <a:pt x="26289" y="660730"/>
                </a:cubicBezTo>
                <a:cubicBezTo>
                  <a:pt x="29794" y="655473"/>
                  <a:pt x="29794" y="658978"/>
                  <a:pt x="31547" y="655473"/>
                </a:cubicBezTo>
                <a:cubicBezTo>
                  <a:pt x="31547" y="653720"/>
                  <a:pt x="31547" y="650215"/>
                  <a:pt x="31547" y="648462"/>
                </a:cubicBezTo>
                <a:cubicBezTo>
                  <a:pt x="33299" y="644957"/>
                  <a:pt x="33299" y="648462"/>
                  <a:pt x="33299" y="648462"/>
                </a:cubicBezTo>
                <a:cubicBezTo>
                  <a:pt x="33299" y="644957"/>
                  <a:pt x="36804" y="641452"/>
                  <a:pt x="35052" y="637947"/>
                </a:cubicBezTo>
                <a:cubicBezTo>
                  <a:pt x="35052" y="639699"/>
                  <a:pt x="33299" y="643204"/>
                  <a:pt x="33299" y="639699"/>
                </a:cubicBezTo>
                <a:cubicBezTo>
                  <a:pt x="35052" y="636194"/>
                  <a:pt x="35052" y="630936"/>
                  <a:pt x="36804" y="627431"/>
                </a:cubicBezTo>
                <a:cubicBezTo>
                  <a:pt x="36804" y="629184"/>
                  <a:pt x="36804" y="632689"/>
                  <a:pt x="38557" y="629184"/>
                </a:cubicBezTo>
                <a:cubicBezTo>
                  <a:pt x="38557" y="625678"/>
                  <a:pt x="40310" y="622173"/>
                  <a:pt x="40310" y="618668"/>
                </a:cubicBezTo>
                <a:cubicBezTo>
                  <a:pt x="38557" y="622173"/>
                  <a:pt x="38557" y="620421"/>
                  <a:pt x="36804" y="618668"/>
                </a:cubicBezTo>
                <a:cubicBezTo>
                  <a:pt x="42062" y="613410"/>
                  <a:pt x="42391" y="606181"/>
                  <a:pt x="44445" y="599937"/>
                </a:cubicBezTo>
                <a:lnTo>
                  <a:pt x="46864" y="595052"/>
                </a:lnTo>
                <a:lnTo>
                  <a:pt x="46663" y="595884"/>
                </a:lnTo>
                <a:cubicBezTo>
                  <a:pt x="46444" y="597199"/>
                  <a:pt x="46444" y="598513"/>
                  <a:pt x="47320" y="597637"/>
                </a:cubicBezTo>
                <a:cubicBezTo>
                  <a:pt x="52578" y="588874"/>
                  <a:pt x="56083" y="576606"/>
                  <a:pt x="61341" y="564337"/>
                </a:cubicBezTo>
                <a:cubicBezTo>
                  <a:pt x="64846" y="550317"/>
                  <a:pt x="70104" y="538048"/>
                  <a:pt x="77114" y="527533"/>
                </a:cubicBezTo>
                <a:cubicBezTo>
                  <a:pt x="78867" y="525780"/>
                  <a:pt x="75362" y="529285"/>
                  <a:pt x="77114" y="525780"/>
                </a:cubicBezTo>
                <a:cubicBezTo>
                  <a:pt x="80619" y="517017"/>
                  <a:pt x="77114" y="527533"/>
                  <a:pt x="80619" y="522275"/>
                </a:cubicBezTo>
                <a:cubicBezTo>
                  <a:pt x="84125" y="513512"/>
                  <a:pt x="78867" y="522275"/>
                  <a:pt x="80619" y="515265"/>
                </a:cubicBezTo>
                <a:cubicBezTo>
                  <a:pt x="84125" y="511759"/>
                  <a:pt x="82372" y="517017"/>
                  <a:pt x="85877" y="511759"/>
                </a:cubicBezTo>
                <a:cubicBezTo>
                  <a:pt x="87630" y="504749"/>
                  <a:pt x="91135" y="499491"/>
                  <a:pt x="92888" y="492481"/>
                </a:cubicBezTo>
                <a:cubicBezTo>
                  <a:pt x="91135" y="494233"/>
                  <a:pt x="91135" y="494233"/>
                  <a:pt x="91135" y="492481"/>
                </a:cubicBezTo>
                <a:cubicBezTo>
                  <a:pt x="92888" y="490728"/>
                  <a:pt x="92888" y="487223"/>
                  <a:pt x="92888" y="485470"/>
                </a:cubicBezTo>
                <a:cubicBezTo>
                  <a:pt x="101651" y="476707"/>
                  <a:pt x="101651" y="467944"/>
                  <a:pt x="106908" y="460934"/>
                </a:cubicBezTo>
                <a:cubicBezTo>
                  <a:pt x="108661" y="464439"/>
                  <a:pt x="101651" y="471450"/>
                  <a:pt x="99898" y="476707"/>
                </a:cubicBezTo>
                <a:cubicBezTo>
                  <a:pt x="101651" y="474955"/>
                  <a:pt x="101651" y="476707"/>
                  <a:pt x="101651" y="476707"/>
                </a:cubicBezTo>
                <a:cubicBezTo>
                  <a:pt x="106908" y="466192"/>
                  <a:pt x="113919" y="455676"/>
                  <a:pt x="119177" y="445161"/>
                </a:cubicBezTo>
                <a:cubicBezTo>
                  <a:pt x="113919" y="450418"/>
                  <a:pt x="110414" y="455676"/>
                  <a:pt x="108661" y="462687"/>
                </a:cubicBezTo>
                <a:cubicBezTo>
                  <a:pt x="108661" y="459181"/>
                  <a:pt x="106908" y="460934"/>
                  <a:pt x="106908" y="459181"/>
                </a:cubicBezTo>
                <a:cubicBezTo>
                  <a:pt x="113919" y="450418"/>
                  <a:pt x="110414" y="452171"/>
                  <a:pt x="113919" y="445161"/>
                </a:cubicBezTo>
                <a:cubicBezTo>
                  <a:pt x="117424" y="443408"/>
                  <a:pt x="122682" y="438150"/>
                  <a:pt x="124434" y="432892"/>
                </a:cubicBezTo>
                <a:cubicBezTo>
                  <a:pt x="122682" y="434645"/>
                  <a:pt x="120929" y="436398"/>
                  <a:pt x="119177" y="436398"/>
                </a:cubicBezTo>
                <a:cubicBezTo>
                  <a:pt x="122682" y="432892"/>
                  <a:pt x="124434" y="427635"/>
                  <a:pt x="127940" y="425882"/>
                </a:cubicBezTo>
                <a:cubicBezTo>
                  <a:pt x="127940" y="424129"/>
                  <a:pt x="131445" y="413614"/>
                  <a:pt x="134950" y="413614"/>
                </a:cubicBezTo>
                <a:cubicBezTo>
                  <a:pt x="140208" y="401346"/>
                  <a:pt x="147218" y="392583"/>
                  <a:pt x="154229" y="382067"/>
                </a:cubicBezTo>
                <a:cubicBezTo>
                  <a:pt x="157734" y="375057"/>
                  <a:pt x="154229" y="375057"/>
                  <a:pt x="159486" y="371551"/>
                </a:cubicBezTo>
                <a:cubicBezTo>
                  <a:pt x="159486" y="375057"/>
                  <a:pt x="162992" y="366293"/>
                  <a:pt x="166497" y="366293"/>
                </a:cubicBezTo>
                <a:cubicBezTo>
                  <a:pt x="170002" y="359283"/>
                  <a:pt x="173507" y="352273"/>
                  <a:pt x="177012" y="347015"/>
                </a:cubicBezTo>
                <a:cubicBezTo>
                  <a:pt x="180518" y="341757"/>
                  <a:pt x="184023" y="336499"/>
                  <a:pt x="185775" y="332994"/>
                </a:cubicBezTo>
                <a:cubicBezTo>
                  <a:pt x="189281" y="329489"/>
                  <a:pt x="191033" y="324231"/>
                  <a:pt x="194538" y="320726"/>
                </a:cubicBezTo>
                <a:cubicBezTo>
                  <a:pt x="194538" y="325984"/>
                  <a:pt x="198044" y="318973"/>
                  <a:pt x="205054" y="311963"/>
                </a:cubicBezTo>
                <a:cubicBezTo>
                  <a:pt x="212064" y="303200"/>
                  <a:pt x="217322" y="294437"/>
                  <a:pt x="220827" y="289179"/>
                </a:cubicBezTo>
                <a:cubicBezTo>
                  <a:pt x="224333" y="289179"/>
                  <a:pt x="213817" y="299695"/>
                  <a:pt x="215570" y="301447"/>
                </a:cubicBezTo>
                <a:cubicBezTo>
                  <a:pt x="219075" y="297942"/>
                  <a:pt x="222580" y="296189"/>
                  <a:pt x="226085" y="292684"/>
                </a:cubicBezTo>
                <a:cubicBezTo>
                  <a:pt x="222580" y="292684"/>
                  <a:pt x="227838" y="289179"/>
                  <a:pt x="229590" y="285674"/>
                </a:cubicBezTo>
                <a:cubicBezTo>
                  <a:pt x="227838" y="285674"/>
                  <a:pt x="229590" y="283921"/>
                  <a:pt x="229590" y="280416"/>
                </a:cubicBezTo>
                <a:cubicBezTo>
                  <a:pt x="234848" y="276911"/>
                  <a:pt x="229590" y="285674"/>
                  <a:pt x="233096" y="283921"/>
                </a:cubicBezTo>
                <a:cubicBezTo>
                  <a:pt x="238353" y="280416"/>
                  <a:pt x="243611" y="275158"/>
                  <a:pt x="243611" y="278664"/>
                </a:cubicBezTo>
                <a:cubicBezTo>
                  <a:pt x="245364" y="273406"/>
                  <a:pt x="243611" y="273406"/>
                  <a:pt x="245364" y="268148"/>
                </a:cubicBezTo>
                <a:cubicBezTo>
                  <a:pt x="250622" y="266395"/>
                  <a:pt x="257632" y="259385"/>
                  <a:pt x="262890" y="257632"/>
                </a:cubicBezTo>
                <a:cubicBezTo>
                  <a:pt x="261137" y="254127"/>
                  <a:pt x="252374" y="261138"/>
                  <a:pt x="250622" y="259385"/>
                </a:cubicBezTo>
                <a:cubicBezTo>
                  <a:pt x="257632" y="250622"/>
                  <a:pt x="264642" y="255880"/>
                  <a:pt x="273405" y="241859"/>
                </a:cubicBezTo>
                <a:cubicBezTo>
                  <a:pt x="259385" y="252375"/>
                  <a:pt x="259385" y="247117"/>
                  <a:pt x="247116" y="259385"/>
                </a:cubicBezTo>
                <a:cubicBezTo>
                  <a:pt x="252374" y="254127"/>
                  <a:pt x="262890" y="241859"/>
                  <a:pt x="264642" y="243612"/>
                </a:cubicBezTo>
                <a:cubicBezTo>
                  <a:pt x="262890" y="243612"/>
                  <a:pt x="261137" y="245364"/>
                  <a:pt x="261137" y="247117"/>
                </a:cubicBezTo>
                <a:cubicBezTo>
                  <a:pt x="268148" y="245364"/>
                  <a:pt x="273405" y="240106"/>
                  <a:pt x="278663" y="234849"/>
                </a:cubicBezTo>
                <a:cubicBezTo>
                  <a:pt x="276911" y="238354"/>
                  <a:pt x="275158" y="241859"/>
                  <a:pt x="280416" y="238354"/>
                </a:cubicBezTo>
                <a:cubicBezTo>
                  <a:pt x="283921" y="236601"/>
                  <a:pt x="285674" y="234849"/>
                  <a:pt x="289179" y="231343"/>
                </a:cubicBezTo>
                <a:cubicBezTo>
                  <a:pt x="285674" y="231343"/>
                  <a:pt x="282168" y="236601"/>
                  <a:pt x="285674" y="231343"/>
                </a:cubicBezTo>
                <a:cubicBezTo>
                  <a:pt x="290931" y="226085"/>
                  <a:pt x="296189" y="224333"/>
                  <a:pt x="297942" y="219075"/>
                </a:cubicBezTo>
                <a:cubicBezTo>
                  <a:pt x="304952" y="217322"/>
                  <a:pt x="317220" y="205054"/>
                  <a:pt x="313715" y="205054"/>
                </a:cubicBezTo>
                <a:lnTo>
                  <a:pt x="318973" y="201549"/>
                </a:lnTo>
                <a:cubicBezTo>
                  <a:pt x="320726" y="198044"/>
                  <a:pt x="324231" y="196291"/>
                  <a:pt x="329489" y="192786"/>
                </a:cubicBezTo>
                <a:cubicBezTo>
                  <a:pt x="334746" y="191034"/>
                  <a:pt x="331241" y="194539"/>
                  <a:pt x="338252" y="189281"/>
                </a:cubicBezTo>
                <a:cubicBezTo>
                  <a:pt x="340880" y="186652"/>
                  <a:pt x="343509" y="183585"/>
                  <a:pt x="346576" y="180737"/>
                </a:cubicBezTo>
                <a:lnTo>
                  <a:pt x="353004" y="176495"/>
                </a:lnTo>
                <a:lnTo>
                  <a:pt x="350301" y="178546"/>
                </a:lnTo>
                <a:cubicBezTo>
                  <a:pt x="347891" y="180518"/>
                  <a:pt x="346138" y="182271"/>
                  <a:pt x="347015" y="182271"/>
                </a:cubicBezTo>
                <a:cubicBezTo>
                  <a:pt x="352272" y="178765"/>
                  <a:pt x="355778" y="178765"/>
                  <a:pt x="357530" y="177013"/>
                </a:cubicBezTo>
                <a:lnTo>
                  <a:pt x="364541" y="170002"/>
                </a:lnTo>
                <a:lnTo>
                  <a:pt x="364541" y="170002"/>
                </a:lnTo>
                <a:lnTo>
                  <a:pt x="364541" y="170002"/>
                </a:lnTo>
                <a:lnTo>
                  <a:pt x="371551" y="162992"/>
                </a:lnTo>
                <a:cubicBezTo>
                  <a:pt x="385572" y="155982"/>
                  <a:pt x="396087" y="140208"/>
                  <a:pt x="411861" y="134950"/>
                </a:cubicBezTo>
                <a:cubicBezTo>
                  <a:pt x="411861" y="134950"/>
                  <a:pt x="413613" y="133198"/>
                  <a:pt x="417119" y="129693"/>
                </a:cubicBezTo>
                <a:cubicBezTo>
                  <a:pt x="424129" y="127940"/>
                  <a:pt x="418871" y="134950"/>
                  <a:pt x="427634" y="129693"/>
                </a:cubicBezTo>
                <a:cubicBezTo>
                  <a:pt x="431139" y="126187"/>
                  <a:pt x="422376" y="129693"/>
                  <a:pt x="427634" y="124435"/>
                </a:cubicBezTo>
                <a:cubicBezTo>
                  <a:pt x="436397" y="119177"/>
                  <a:pt x="443408" y="117424"/>
                  <a:pt x="448665" y="110414"/>
                </a:cubicBezTo>
                <a:cubicBezTo>
                  <a:pt x="457428" y="106909"/>
                  <a:pt x="445160" y="115672"/>
                  <a:pt x="450418" y="113919"/>
                </a:cubicBezTo>
                <a:cubicBezTo>
                  <a:pt x="457428" y="108661"/>
                  <a:pt x="467944" y="105156"/>
                  <a:pt x="471449" y="99898"/>
                </a:cubicBezTo>
                <a:cubicBezTo>
                  <a:pt x="476707" y="96393"/>
                  <a:pt x="483717" y="94641"/>
                  <a:pt x="488975" y="89383"/>
                </a:cubicBezTo>
                <a:cubicBezTo>
                  <a:pt x="494233" y="89383"/>
                  <a:pt x="492480" y="91135"/>
                  <a:pt x="497738" y="89383"/>
                </a:cubicBezTo>
                <a:cubicBezTo>
                  <a:pt x="501243" y="84125"/>
                  <a:pt x="508254" y="87630"/>
                  <a:pt x="511759" y="82372"/>
                </a:cubicBezTo>
                <a:cubicBezTo>
                  <a:pt x="511759" y="82372"/>
                  <a:pt x="513512" y="78867"/>
                  <a:pt x="515264" y="77114"/>
                </a:cubicBezTo>
                <a:cubicBezTo>
                  <a:pt x="520522" y="77114"/>
                  <a:pt x="510006" y="84125"/>
                  <a:pt x="517017" y="82372"/>
                </a:cubicBezTo>
                <a:cubicBezTo>
                  <a:pt x="520522" y="80620"/>
                  <a:pt x="522275" y="80620"/>
                  <a:pt x="525780" y="78867"/>
                </a:cubicBezTo>
                <a:cubicBezTo>
                  <a:pt x="524027" y="78867"/>
                  <a:pt x="522275" y="78867"/>
                  <a:pt x="525780" y="75362"/>
                </a:cubicBezTo>
                <a:cubicBezTo>
                  <a:pt x="531038" y="73609"/>
                  <a:pt x="525780" y="78867"/>
                  <a:pt x="532790" y="75362"/>
                </a:cubicBezTo>
                <a:cubicBezTo>
                  <a:pt x="536295" y="71857"/>
                  <a:pt x="532790" y="71857"/>
                  <a:pt x="531038" y="70104"/>
                </a:cubicBezTo>
                <a:cubicBezTo>
                  <a:pt x="538048" y="71857"/>
                  <a:pt x="532790" y="68351"/>
                  <a:pt x="538048" y="68351"/>
                </a:cubicBezTo>
                <a:cubicBezTo>
                  <a:pt x="536295" y="68351"/>
                  <a:pt x="541553" y="66599"/>
                  <a:pt x="543306" y="66599"/>
                </a:cubicBezTo>
                <a:cubicBezTo>
                  <a:pt x="541553" y="68351"/>
                  <a:pt x="538048" y="70104"/>
                  <a:pt x="539801" y="70104"/>
                </a:cubicBezTo>
                <a:cubicBezTo>
                  <a:pt x="545058" y="70104"/>
                  <a:pt x="548564" y="66599"/>
                  <a:pt x="553821" y="64846"/>
                </a:cubicBezTo>
                <a:cubicBezTo>
                  <a:pt x="550316" y="64846"/>
                  <a:pt x="546811" y="68351"/>
                  <a:pt x="543306" y="66599"/>
                </a:cubicBezTo>
                <a:cubicBezTo>
                  <a:pt x="550316" y="61341"/>
                  <a:pt x="560832" y="61341"/>
                  <a:pt x="559079" y="56083"/>
                </a:cubicBezTo>
                <a:cubicBezTo>
                  <a:pt x="560832" y="57836"/>
                  <a:pt x="564337" y="57836"/>
                  <a:pt x="566090" y="57836"/>
                </a:cubicBezTo>
                <a:cubicBezTo>
                  <a:pt x="564337" y="59589"/>
                  <a:pt x="560832" y="61341"/>
                  <a:pt x="562584" y="63094"/>
                </a:cubicBezTo>
                <a:cubicBezTo>
                  <a:pt x="567842" y="61341"/>
                  <a:pt x="581863" y="57836"/>
                  <a:pt x="581863" y="54331"/>
                </a:cubicBezTo>
                <a:cubicBezTo>
                  <a:pt x="578358" y="57836"/>
                  <a:pt x="569595" y="59589"/>
                  <a:pt x="569595" y="56083"/>
                </a:cubicBezTo>
                <a:cubicBezTo>
                  <a:pt x="578358" y="52578"/>
                  <a:pt x="587121" y="49073"/>
                  <a:pt x="595884" y="43815"/>
                </a:cubicBezTo>
                <a:cubicBezTo>
                  <a:pt x="604647" y="43815"/>
                  <a:pt x="613410" y="36805"/>
                  <a:pt x="613410" y="40310"/>
                </a:cubicBezTo>
                <a:cubicBezTo>
                  <a:pt x="622173" y="36805"/>
                  <a:pt x="627431" y="36805"/>
                  <a:pt x="632688" y="33300"/>
                </a:cubicBezTo>
                <a:cubicBezTo>
                  <a:pt x="632688" y="36805"/>
                  <a:pt x="644956" y="28042"/>
                  <a:pt x="650214" y="29794"/>
                </a:cubicBezTo>
                <a:cubicBezTo>
                  <a:pt x="644956" y="33300"/>
                  <a:pt x="639699" y="31547"/>
                  <a:pt x="636193" y="35052"/>
                </a:cubicBezTo>
                <a:cubicBezTo>
                  <a:pt x="648462" y="35052"/>
                  <a:pt x="625678" y="38557"/>
                  <a:pt x="629183" y="40310"/>
                </a:cubicBezTo>
                <a:cubicBezTo>
                  <a:pt x="636193" y="40310"/>
                  <a:pt x="639699" y="38557"/>
                  <a:pt x="643204" y="38557"/>
                </a:cubicBezTo>
                <a:cubicBezTo>
                  <a:pt x="650214" y="33300"/>
                  <a:pt x="662483" y="29794"/>
                  <a:pt x="671245" y="24537"/>
                </a:cubicBezTo>
                <a:cubicBezTo>
                  <a:pt x="672998" y="26289"/>
                  <a:pt x="665988" y="28042"/>
                  <a:pt x="669493" y="29794"/>
                </a:cubicBezTo>
                <a:cubicBezTo>
                  <a:pt x="665988" y="31547"/>
                  <a:pt x="655472" y="33300"/>
                  <a:pt x="658977" y="35052"/>
                </a:cubicBezTo>
                <a:cubicBezTo>
                  <a:pt x="667740" y="31547"/>
                  <a:pt x="676503" y="28042"/>
                  <a:pt x="685266" y="29794"/>
                </a:cubicBezTo>
                <a:cubicBezTo>
                  <a:pt x="692277" y="26289"/>
                  <a:pt x="699287" y="22784"/>
                  <a:pt x="708050" y="24537"/>
                </a:cubicBezTo>
                <a:cubicBezTo>
                  <a:pt x="718566" y="21031"/>
                  <a:pt x="720318" y="14021"/>
                  <a:pt x="730834" y="15774"/>
                </a:cubicBezTo>
                <a:cubicBezTo>
                  <a:pt x="723824" y="17526"/>
                  <a:pt x="725576" y="19279"/>
                  <a:pt x="723824" y="21031"/>
                </a:cubicBezTo>
                <a:cubicBezTo>
                  <a:pt x="736092" y="15774"/>
                  <a:pt x="760628" y="15774"/>
                  <a:pt x="765886" y="12268"/>
                </a:cubicBezTo>
                <a:cubicBezTo>
                  <a:pt x="758876" y="10516"/>
                  <a:pt x="762381" y="14021"/>
                  <a:pt x="757123" y="12268"/>
                </a:cubicBezTo>
                <a:lnTo>
                  <a:pt x="765886" y="8763"/>
                </a:lnTo>
                <a:cubicBezTo>
                  <a:pt x="767639" y="12268"/>
                  <a:pt x="776401" y="10516"/>
                  <a:pt x="783412" y="10516"/>
                </a:cubicBezTo>
                <a:cubicBezTo>
                  <a:pt x="785164" y="5258"/>
                  <a:pt x="795680" y="7010"/>
                  <a:pt x="802691" y="5258"/>
                </a:cubicBezTo>
                <a:cubicBezTo>
                  <a:pt x="809701" y="5258"/>
                  <a:pt x="807948" y="7010"/>
                  <a:pt x="813206" y="7010"/>
                </a:cubicBezTo>
                <a:cubicBezTo>
                  <a:pt x="823722" y="3505"/>
                  <a:pt x="795680" y="3505"/>
                  <a:pt x="811453" y="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userDrawn="1"/>
        </p:nvSpPr>
        <p:spPr>
          <a:xfrm>
            <a:off x="1721887" y="1525661"/>
            <a:ext cx="2153736" cy="2175578"/>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accent2">
              <a:alpha val="9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sp>
        <p:nvSpPr>
          <p:cNvPr id="28" name="Freeform 27"/>
          <p:cNvSpPr/>
          <p:nvPr userDrawn="1"/>
        </p:nvSpPr>
        <p:spPr>
          <a:xfrm rot="9000000">
            <a:off x="3522290" y="1525679"/>
            <a:ext cx="2140140" cy="2175036"/>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6" name="Picture Placeholder 5"/>
          <p:cNvSpPr>
            <a:spLocks noGrp="1"/>
          </p:cNvSpPr>
          <p:nvPr>
            <p:ph type="pic" sz="quarter" idx="16" hasCustomPrompt="1"/>
          </p:nvPr>
        </p:nvSpPr>
        <p:spPr>
          <a:xfrm>
            <a:off x="2071914" y="1934030"/>
            <a:ext cx="1371600" cy="1371600"/>
          </a:xfrm>
        </p:spPr>
        <p:txBody>
          <a:bodyPr anchor="ctr"/>
          <a:lstStyle>
            <a:lvl1pPr marL="0" indent="0" algn="ctr">
              <a:buNone/>
              <a:defRPr/>
            </a:lvl1pPr>
          </a:lstStyle>
          <a:p>
            <a:r>
              <a:rPr lang="en-US" dirty="0"/>
              <a:t>Icon</a:t>
            </a:r>
          </a:p>
        </p:txBody>
      </p:sp>
      <p:sp>
        <p:nvSpPr>
          <p:cNvPr id="18" name="Picture Placeholder 5"/>
          <p:cNvSpPr>
            <a:spLocks noGrp="1"/>
          </p:cNvSpPr>
          <p:nvPr>
            <p:ph type="pic" sz="quarter" idx="17" hasCustomPrompt="1"/>
          </p:nvPr>
        </p:nvSpPr>
        <p:spPr>
          <a:xfrm>
            <a:off x="3870693" y="1934030"/>
            <a:ext cx="1371600" cy="1371600"/>
          </a:xfrm>
        </p:spPr>
        <p:txBody>
          <a:bodyPr anchor="ctr"/>
          <a:lstStyle>
            <a:lvl1pPr marL="0" indent="0" algn="ctr">
              <a:buNone/>
              <a:defRPr/>
            </a:lvl1pPr>
          </a:lstStyle>
          <a:p>
            <a:r>
              <a:rPr lang="en-US" dirty="0"/>
              <a:t>Icon</a:t>
            </a:r>
          </a:p>
        </p:txBody>
      </p:sp>
      <p:sp>
        <p:nvSpPr>
          <p:cNvPr id="19" name="Picture Placeholder 5"/>
          <p:cNvSpPr>
            <a:spLocks noGrp="1"/>
          </p:cNvSpPr>
          <p:nvPr>
            <p:ph type="pic" sz="quarter" idx="18" hasCustomPrompt="1"/>
          </p:nvPr>
        </p:nvSpPr>
        <p:spPr>
          <a:xfrm>
            <a:off x="5715994" y="1934030"/>
            <a:ext cx="1371600" cy="1371600"/>
          </a:xfrm>
        </p:spPr>
        <p:txBody>
          <a:bodyPr anchor="ctr"/>
          <a:lstStyle>
            <a:lvl1pPr marL="0" indent="0" algn="ctr">
              <a:buNone/>
              <a:defRPr/>
            </a:lvl1pPr>
          </a:lstStyle>
          <a:p>
            <a:r>
              <a:rPr lang="en-US" dirty="0"/>
              <a:t>Icon</a:t>
            </a:r>
          </a:p>
        </p:txBody>
      </p:sp>
      <p:sp>
        <p:nvSpPr>
          <p:cNvPr id="8" name="Text Placeholder 7"/>
          <p:cNvSpPr>
            <a:spLocks noGrp="1"/>
          </p:cNvSpPr>
          <p:nvPr>
            <p:ph type="body" sz="quarter" idx="19" hasCustomPrompt="1"/>
          </p:nvPr>
        </p:nvSpPr>
        <p:spPr>
          <a:xfrm>
            <a:off x="1934754" y="3802262"/>
            <a:ext cx="1645920" cy="1015320"/>
          </a:xfrm>
        </p:spPr>
        <p:txBody>
          <a:bodyPr/>
          <a:lstStyle>
            <a:lvl1pPr marL="0" indent="0" algn="ctr">
              <a:lnSpc>
                <a:spcPts val="1720"/>
              </a:lnSpc>
              <a:spcBef>
                <a:spcPts val="0"/>
              </a:spcBef>
              <a:buNone/>
              <a:defRPr sz="1600" b="1" baseline="0">
                <a:solidFill>
                  <a:schemeClr val="bg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0" name="Text Placeholder 7"/>
          <p:cNvSpPr>
            <a:spLocks noGrp="1"/>
          </p:cNvSpPr>
          <p:nvPr>
            <p:ph type="body" sz="quarter" idx="20" hasCustomPrompt="1"/>
          </p:nvPr>
        </p:nvSpPr>
        <p:spPr>
          <a:xfrm>
            <a:off x="3749040" y="3802262"/>
            <a:ext cx="1645920" cy="1015320"/>
          </a:xfrm>
        </p:spPr>
        <p:txBody>
          <a:bodyPr/>
          <a:lstStyle>
            <a:lvl1pPr marL="0" indent="0" algn="ctr">
              <a:lnSpc>
                <a:spcPts val="1720"/>
              </a:lnSpc>
              <a:spcBef>
                <a:spcPts val="0"/>
              </a:spcBef>
              <a:buNone/>
              <a:defRPr sz="1600" b="1" baseline="0">
                <a:solidFill>
                  <a:schemeClr val="bg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1" name="Text Placeholder 7"/>
          <p:cNvSpPr>
            <a:spLocks noGrp="1"/>
          </p:cNvSpPr>
          <p:nvPr>
            <p:ph type="body" sz="quarter" idx="21" hasCustomPrompt="1"/>
          </p:nvPr>
        </p:nvSpPr>
        <p:spPr>
          <a:xfrm>
            <a:off x="5563326" y="3809038"/>
            <a:ext cx="1645920" cy="1015320"/>
          </a:xfrm>
        </p:spPr>
        <p:txBody>
          <a:bodyPr/>
          <a:lstStyle>
            <a:lvl1pPr marL="0" indent="0" algn="ctr">
              <a:lnSpc>
                <a:spcPts val="1720"/>
              </a:lnSpc>
              <a:spcBef>
                <a:spcPts val="0"/>
              </a:spcBef>
              <a:buNone/>
              <a:defRPr sz="1600" b="1" baseline="0">
                <a:solidFill>
                  <a:schemeClr val="bg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3" name="Text Placeholder 22"/>
          <p:cNvSpPr>
            <a:spLocks noGrp="1"/>
          </p:cNvSpPr>
          <p:nvPr>
            <p:ph type="body" sz="quarter" idx="22" hasCustomPrompt="1"/>
          </p:nvPr>
        </p:nvSpPr>
        <p:spPr>
          <a:xfrm>
            <a:off x="3541713" y="2139885"/>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4" name="Text Placeholder 22"/>
          <p:cNvSpPr>
            <a:spLocks noGrp="1"/>
          </p:cNvSpPr>
          <p:nvPr>
            <p:ph type="body" sz="quarter" idx="23" hasCustomPrompt="1"/>
          </p:nvPr>
        </p:nvSpPr>
        <p:spPr>
          <a:xfrm>
            <a:off x="5355318" y="2131993"/>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2236302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8.2 Gray Upper">
    <p:spTree>
      <p:nvGrpSpPr>
        <p:cNvPr id="1" name=""/>
        <p:cNvGrpSpPr/>
        <p:nvPr/>
      </p:nvGrpSpPr>
      <p:grpSpPr>
        <a:xfrm>
          <a:off x="0" y="0"/>
          <a:ext cx="0" cy="0"/>
          <a:chOff x="0" y="0"/>
          <a:chExt cx="0" cy="0"/>
        </a:xfrm>
      </p:grpSpPr>
      <p:sp>
        <p:nvSpPr>
          <p:cNvPr id="4" name="Rectangle 3"/>
          <p:cNvSpPr/>
          <p:nvPr userDrawn="1"/>
        </p:nvSpPr>
        <p:spPr bwMode="auto">
          <a:xfrm>
            <a:off x="0" y="1"/>
            <a:ext cx="9144000" cy="4187952"/>
          </a:xfrm>
          <a:prstGeom prst="rect">
            <a:avLst/>
          </a:prstGeom>
          <a:solidFill>
            <a:srgbClr val="53565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53565A"/>
              </a:solidFill>
            </a:endParaRPr>
          </a:p>
        </p:txBody>
      </p:sp>
      <p:sp>
        <p:nvSpPr>
          <p:cNvPr id="7"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Headline 1 Line</a:t>
            </a:r>
          </a:p>
        </p:txBody>
      </p:sp>
      <p:sp>
        <p:nvSpPr>
          <p:cNvPr id="8"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38553676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8.2 Title 3 Icon Circle">
    <p:bg>
      <p:bgPr>
        <a:solidFill>
          <a:schemeClr val="bg1"/>
        </a:solidFill>
        <a:effectLst/>
      </p:bgPr>
    </p:bg>
    <p:spTree>
      <p:nvGrpSpPr>
        <p:cNvPr id="1" name=""/>
        <p:cNvGrpSpPr/>
        <p:nvPr/>
      </p:nvGrpSpPr>
      <p:grpSpPr>
        <a:xfrm>
          <a:off x="0" y="0"/>
          <a:ext cx="0" cy="0"/>
          <a:chOff x="0" y="0"/>
          <a:chExt cx="0" cy="0"/>
        </a:xfrm>
      </p:grpSpPr>
      <p:sp>
        <p:nvSpPr>
          <p:cNvPr id="25" name="Freeform 24"/>
          <p:cNvSpPr/>
          <p:nvPr userDrawn="1"/>
        </p:nvSpPr>
        <p:spPr>
          <a:xfrm>
            <a:off x="5308716" y="1525225"/>
            <a:ext cx="2164614" cy="2175492"/>
          </a:xfrm>
          <a:custGeom>
            <a:avLst/>
            <a:gdLst/>
            <a:ahLst/>
            <a:cxnLst/>
            <a:rect l="l" t="t" r="r" b="b"/>
            <a:pathLst>
              <a:path w="1743837" h="1752600">
                <a:moveTo>
                  <a:pt x="777449" y="1745172"/>
                </a:moveTo>
                <a:cubicBezTo>
                  <a:pt x="790724" y="1744741"/>
                  <a:pt x="820436" y="1748000"/>
                  <a:pt x="821969" y="1752600"/>
                </a:cubicBezTo>
                <a:cubicBezTo>
                  <a:pt x="811453" y="1747342"/>
                  <a:pt x="788670" y="1747342"/>
                  <a:pt x="772896" y="1745590"/>
                </a:cubicBezTo>
                <a:cubicBezTo>
                  <a:pt x="773992" y="1745371"/>
                  <a:pt x="775553" y="1745234"/>
                  <a:pt x="777449" y="1745172"/>
                </a:cubicBezTo>
                <a:close/>
                <a:moveTo>
                  <a:pt x="800746" y="1743481"/>
                </a:moveTo>
                <a:lnTo>
                  <a:pt x="802690" y="1743569"/>
                </a:lnTo>
                <a:lnTo>
                  <a:pt x="799185" y="1743837"/>
                </a:lnTo>
                <a:cubicBezTo>
                  <a:pt x="799404" y="1743618"/>
                  <a:pt x="799952" y="1743509"/>
                  <a:pt x="800746" y="1743481"/>
                </a:cubicBezTo>
                <a:close/>
                <a:moveTo>
                  <a:pt x="823722" y="1742085"/>
                </a:moveTo>
                <a:cubicBezTo>
                  <a:pt x="830732" y="1743837"/>
                  <a:pt x="839495" y="1743837"/>
                  <a:pt x="846506" y="1747342"/>
                </a:cubicBezTo>
                <a:cubicBezTo>
                  <a:pt x="839495" y="1747342"/>
                  <a:pt x="832485" y="1747342"/>
                  <a:pt x="825474" y="1745590"/>
                </a:cubicBezTo>
                <a:cubicBezTo>
                  <a:pt x="824160" y="1746904"/>
                  <a:pt x="811015" y="1744275"/>
                  <a:pt x="803786" y="1743618"/>
                </a:cubicBezTo>
                <a:lnTo>
                  <a:pt x="802690" y="1743569"/>
                </a:lnTo>
                <a:lnTo>
                  <a:pt x="805977" y="1743317"/>
                </a:lnTo>
                <a:cubicBezTo>
                  <a:pt x="812877" y="1743399"/>
                  <a:pt x="819778" y="1744713"/>
                  <a:pt x="823722" y="1742085"/>
                </a:cubicBezTo>
                <a:close/>
                <a:moveTo>
                  <a:pt x="739597" y="1733322"/>
                </a:moveTo>
                <a:cubicBezTo>
                  <a:pt x="753618" y="1733322"/>
                  <a:pt x="776401" y="1743837"/>
                  <a:pt x="778154" y="1738579"/>
                </a:cubicBezTo>
                <a:cubicBezTo>
                  <a:pt x="786917" y="1740332"/>
                  <a:pt x="795680" y="1738579"/>
                  <a:pt x="804443" y="1740332"/>
                </a:cubicBezTo>
                <a:cubicBezTo>
                  <a:pt x="799185" y="1742085"/>
                  <a:pt x="795680" y="1740332"/>
                  <a:pt x="790422" y="1740332"/>
                </a:cubicBezTo>
                <a:cubicBezTo>
                  <a:pt x="792175" y="1742085"/>
                  <a:pt x="795680" y="1742085"/>
                  <a:pt x="793928" y="1743837"/>
                </a:cubicBezTo>
                <a:cubicBezTo>
                  <a:pt x="783412" y="1742085"/>
                  <a:pt x="772896" y="1740332"/>
                  <a:pt x="762381" y="1740332"/>
                </a:cubicBezTo>
                <a:cubicBezTo>
                  <a:pt x="757123" y="1735074"/>
                  <a:pt x="748360" y="1736827"/>
                  <a:pt x="741349" y="1736827"/>
                </a:cubicBezTo>
                <a:cubicBezTo>
                  <a:pt x="743102" y="1736827"/>
                  <a:pt x="739597" y="1735074"/>
                  <a:pt x="739597" y="1733322"/>
                </a:cubicBezTo>
                <a:close/>
                <a:moveTo>
                  <a:pt x="694029" y="1724559"/>
                </a:moveTo>
                <a:cubicBezTo>
                  <a:pt x="711555" y="1724559"/>
                  <a:pt x="729081" y="1733322"/>
                  <a:pt x="748360" y="1729816"/>
                </a:cubicBezTo>
                <a:cubicBezTo>
                  <a:pt x="744855" y="1731569"/>
                  <a:pt x="751865" y="1731569"/>
                  <a:pt x="750112" y="1731569"/>
                </a:cubicBezTo>
                <a:cubicBezTo>
                  <a:pt x="744855" y="1731569"/>
                  <a:pt x="741349" y="1731569"/>
                  <a:pt x="736092" y="1731569"/>
                </a:cubicBezTo>
                <a:cubicBezTo>
                  <a:pt x="737844" y="1731569"/>
                  <a:pt x="741349" y="1733322"/>
                  <a:pt x="739597" y="1733322"/>
                </a:cubicBezTo>
                <a:cubicBezTo>
                  <a:pt x="723824" y="1731569"/>
                  <a:pt x="708050" y="1728064"/>
                  <a:pt x="694029" y="1724559"/>
                </a:cubicBezTo>
                <a:close/>
                <a:moveTo>
                  <a:pt x="678256" y="1724559"/>
                </a:moveTo>
                <a:cubicBezTo>
                  <a:pt x="685266" y="1726311"/>
                  <a:pt x="690524" y="1728064"/>
                  <a:pt x="697535" y="1729816"/>
                </a:cubicBezTo>
                <a:cubicBezTo>
                  <a:pt x="692277" y="1729816"/>
                  <a:pt x="678256" y="1726311"/>
                  <a:pt x="678256" y="1724559"/>
                </a:cubicBezTo>
                <a:close/>
                <a:moveTo>
                  <a:pt x="634441" y="1708785"/>
                </a:moveTo>
                <a:lnTo>
                  <a:pt x="634737" y="1708859"/>
                </a:lnTo>
                <a:lnTo>
                  <a:pt x="634441" y="1710538"/>
                </a:lnTo>
                <a:cubicBezTo>
                  <a:pt x="636193" y="1710538"/>
                  <a:pt x="634441" y="1708785"/>
                  <a:pt x="634441" y="1708785"/>
                </a:cubicBezTo>
                <a:close/>
                <a:moveTo>
                  <a:pt x="977129" y="1708593"/>
                </a:moveTo>
                <a:cubicBezTo>
                  <a:pt x="977950" y="1708347"/>
                  <a:pt x="979265" y="1708347"/>
                  <a:pt x="981456" y="1708785"/>
                </a:cubicBezTo>
                <a:cubicBezTo>
                  <a:pt x="983208" y="1708785"/>
                  <a:pt x="972693" y="1714043"/>
                  <a:pt x="972693" y="1712290"/>
                </a:cubicBezTo>
                <a:cubicBezTo>
                  <a:pt x="976636" y="1712290"/>
                  <a:pt x="974664" y="1709333"/>
                  <a:pt x="977129" y="1708593"/>
                </a:cubicBezTo>
                <a:close/>
                <a:moveTo>
                  <a:pt x="622830" y="1708566"/>
                </a:moveTo>
                <a:cubicBezTo>
                  <a:pt x="625678" y="1708785"/>
                  <a:pt x="629183" y="1709662"/>
                  <a:pt x="632688" y="1712290"/>
                </a:cubicBezTo>
                <a:cubicBezTo>
                  <a:pt x="627431" y="1710538"/>
                  <a:pt x="622173" y="1710538"/>
                  <a:pt x="616915" y="1708785"/>
                </a:cubicBezTo>
                <a:cubicBezTo>
                  <a:pt x="617791" y="1708785"/>
                  <a:pt x="619982" y="1708347"/>
                  <a:pt x="622830" y="1708566"/>
                </a:cubicBezTo>
                <a:close/>
                <a:moveTo>
                  <a:pt x="884515" y="1706594"/>
                </a:moveTo>
                <a:cubicBezTo>
                  <a:pt x="885829" y="1706485"/>
                  <a:pt x="887253" y="1706594"/>
                  <a:pt x="888568" y="1707033"/>
                </a:cubicBezTo>
                <a:cubicBezTo>
                  <a:pt x="885063" y="1707033"/>
                  <a:pt x="885063" y="1708785"/>
                  <a:pt x="885063" y="1708785"/>
                </a:cubicBezTo>
                <a:cubicBezTo>
                  <a:pt x="886815" y="1708785"/>
                  <a:pt x="890320" y="1710538"/>
                  <a:pt x="886815" y="1710538"/>
                </a:cubicBezTo>
                <a:cubicBezTo>
                  <a:pt x="885063" y="1708785"/>
                  <a:pt x="883310" y="1710538"/>
                  <a:pt x="881557" y="1710538"/>
                </a:cubicBezTo>
                <a:cubicBezTo>
                  <a:pt x="877614" y="1709223"/>
                  <a:pt x="880572" y="1706923"/>
                  <a:pt x="884515" y="1706594"/>
                </a:cubicBezTo>
                <a:close/>
                <a:moveTo>
                  <a:pt x="635180" y="1706348"/>
                </a:moveTo>
                <a:cubicBezTo>
                  <a:pt x="636413" y="1706375"/>
                  <a:pt x="637946" y="1706594"/>
                  <a:pt x="639699" y="1707033"/>
                </a:cubicBezTo>
                <a:cubicBezTo>
                  <a:pt x="644956" y="1708785"/>
                  <a:pt x="644956" y="1710538"/>
                  <a:pt x="653720" y="1710538"/>
                </a:cubicBezTo>
                <a:cubicBezTo>
                  <a:pt x="662483" y="1714043"/>
                  <a:pt x="680008" y="1715796"/>
                  <a:pt x="681761" y="1719301"/>
                </a:cubicBezTo>
                <a:cubicBezTo>
                  <a:pt x="680008" y="1718425"/>
                  <a:pt x="678256" y="1717986"/>
                  <a:pt x="677161" y="1717767"/>
                </a:cubicBezTo>
                <a:lnTo>
                  <a:pt x="676885" y="1717718"/>
                </a:lnTo>
                <a:lnTo>
                  <a:pt x="684390" y="1721053"/>
                </a:lnTo>
                <a:cubicBezTo>
                  <a:pt x="686581" y="1721492"/>
                  <a:pt x="687895" y="1721053"/>
                  <a:pt x="687019" y="1719301"/>
                </a:cubicBezTo>
                <a:cubicBezTo>
                  <a:pt x="697535" y="1722806"/>
                  <a:pt x="692277" y="1724559"/>
                  <a:pt x="685266" y="1724559"/>
                </a:cubicBezTo>
                <a:cubicBezTo>
                  <a:pt x="674751" y="1719301"/>
                  <a:pt x="658977" y="1712290"/>
                  <a:pt x="653720" y="1715796"/>
                </a:cubicBezTo>
                <a:cubicBezTo>
                  <a:pt x="650214" y="1712290"/>
                  <a:pt x="644956" y="1715796"/>
                  <a:pt x="641451" y="1712290"/>
                </a:cubicBezTo>
                <a:cubicBezTo>
                  <a:pt x="643204" y="1710538"/>
                  <a:pt x="651967" y="1714043"/>
                  <a:pt x="648462" y="1712290"/>
                </a:cubicBezTo>
                <a:lnTo>
                  <a:pt x="634737" y="1708859"/>
                </a:lnTo>
                <a:close/>
                <a:moveTo>
                  <a:pt x="955166" y="1705542"/>
                </a:moveTo>
                <a:lnTo>
                  <a:pt x="955914" y="1705598"/>
                </a:lnTo>
                <a:lnTo>
                  <a:pt x="955358" y="1705773"/>
                </a:lnTo>
                <a:close/>
                <a:moveTo>
                  <a:pt x="954208" y="1704787"/>
                </a:moveTo>
                <a:cubicBezTo>
                  <a:pt x="954674" y="1704842"/>
                  <a:pt x="954838" y="1705061"/>
                  <a:pt x="954948" y="1705280"/>
                </a:cubicBezTo>
                <a:lnTo>
                  <a:pt x="955166" y="1705542"/>
                </a:lnTo>
                <a:lnTo>
                  <a:pt x="951661" y="1705280"/>
                </a:lnTo>
                <a:cubicBezTo>
                  <a:pt x="952976" y="1704842"/>
                  <a:pt x="953743" y="1704732"/>
                  <a:pt x="954208" y="1704787"/>
                </a:cubicBezTo>
                <a:close/>
                <a:moveTo>
                  <a:pt x="867537" y="1703527"/>
                </a:moveTo>
                <a:cubicBezTo>
                  <a:pt x="878052" y="1703527"/>
                  <a:pt x="869289" y="1708785"/>
                  <a:pt x="862279" y="1707033"/>
                </a:cubicBezTo>
                <a:cubicBezTo>
                  <a:pt x="867537" y="1705280"/>
                  <a:pt x="864032" y="1705280"/>
                  <a:pt x="867537" y="1703527"/>
                </a:cubicBezTo>
                <a:close/>
                <a:moveTo>
                  <a:pt x="594131" y="1703527"/>
                </a:moveTo>
                <a:cubicBezTo>
                  <a:pt x="599389" y="1707033"/>
                  <a:pt x="613410" y="1708785"/>
                  <a:pt x="611657" y="1710538"/>
                </a:cubicBezTo>
                <a:cubicBezTo>
                  <a:pt x="606399" y="1708785"/>
                  <a:pt x="606399" y="1708785"/>
                  <a:pt x="601142" y="1708785"/>
                </a:cubicBezTo>
                <a:cubicBezTo>
                  <a:pt x="599389" y="1707033"/>
                  <a:pt x="588873" y="1705280"/>
                  <a:pt x="594131" y="1703527"/>
                </a:cubicBezTo>
                <a:close/>
                <a:moveTo>
                  <a:pt x="872794" y="1701775"/>
                </a:moveTo>
                <a:cubicBezTo>
                  <a:pt x="874547" y="1701775"/>
                  <a:pt x="878052" y="1701775"/>
                  <a:pt x="881557" y="1701775"/>
                </a:cubicBezTo>
                <a:cubicBezTo>
                  <a:pt x="878052" y="1703527"/>
                  <a:pt x="869289" y="1703527"/>
                  <a:pt x="872794" y="1701775"/>
                </a:cubicBezTo>
                <a:close/>
                <a:moveTo>
                  <a:pt x="597897" y="1700388"/>
                </a:moveTo>
                <a:lnTo>
                  <a:pt x="601771" y="1701802"/>
                </a:lnTo>
                <a:cubicBezTo>
                  <a:pt x="605633" y="1703199"/>
                  <a:pt x="609028" y="1704404"/>
                  <a:pt x="611657" y="1705280"/>
                </a:cubicBezTo>
                <a:cubicBezTo>
                  <a:pt x="602894" y="1703527"/>
                  <a:pt x="599389" y="1701775"/>
                  <a:pt x="601142" y="1705280"/>
                </a:cubicBezTo>
                <a:cubicBezTo>
                  <a:pt x="593255" y="1702651"/>
                  <a:pt x="598184" y="1702980"/>
                  <a:pt x="598923" y="1701830"/>
                </a:cubicBezTo>
                <a:close/>
                <a:moveTo>
                  <a:pt x="596166" y="1699756"/>
                </a:moveTo>
                <a:lnTo>
                  <a:pt x="597636" y="1700022"/>
                </a:lnTo>
                <a:lnTo>
                  <a:pt x="597897" y="1700388"/>
                </a:lnTo>
                <a:close/>
                <a:moveTo>
                  <a:pt x="1088364" y="1693012"/>
                </a:moveTo>
                <a:cubicBezTo>
                  <a:pt x="1081354" y="1696517"/>
                  <a:pt x="1090117" y="1696517"/>
                  <a:pt x="1083106" y="1698270"/>
                </a:cubicBezTo>
                <a:cubicBezTo>
                  <a:pt x="1081354" y="1698270"/>
                  <a:pt x="1077849" y="1700022"/>
                  <a:pt x="1076096" y="1700022"/>
                </a:cubicBezTo>
                <a:cubicBezTo>
                  <a:pt x="1083106" y="1696517"/>
                  <a:pt x="1083106" y="1694764"/>
                  <a:pt x="1088364" y="1693012"/>
                </a:cubicBezTo>
                <a:close/>
                <a:moveTo>
                  <a:pt x="1104138" y="1687754"/>
                </a:moveTo>
                <a:cubicBezTo>
                  <a:pt x="1102385" y="1689507"/>
                  <a:pt x="1105890" y="1689507"/>
                  <a:pt x="1104138" y="1689507"/>
                </a:cubicBezTo>
                <a:cubicBezTo>
                  <a:pt x="1098880" y="1689507"/>
                  <a:pt x="1093622" y="1691259"/>
                  <a:pt x="1088364" y="1693012"/>
                </a:cubicBezTo>
                <a:cubicBezTo>
                  <a:pt x="1093622" y="1689507"/>
                  <a:pt x="1098880" y="1689507"/>
                  <a:pt x="1104138" y="1687754"/>
                </a:cubicBezTo>
                <a:close/>
                <a:moveTo>
                  <a:pt x="562584" y="1687754"/>
                </a:moveTo>
                <a:cubicBezTo>
                  <a:pt x="570471" y="1690383"/>
                  <a:pt x="580110" y="1693888"/>
                  <a:pt x="589092" y="1697174"/>
                </a:cubicBezTo>
                <a:lnTo>
                  <a:pt x="596166" y="1699756"/>
                </a:lnTo>
                <a:lnTo>
                  <a:pt x="591886" y="1698982"/>
                </a:lnTo>
                <a:cubicBezTo>
                  <a:pt x="585806" y="1697174"/>
                  <a:pt x="579234" y="1693888"/>
                  <a:pt x="576605" y="1696517"/>
                </a:cubicBezTo>
                <a:cubicBezTo>
                  <a:pt x="576605" y="1691259"/>
                  <a:pt x="567842" y="1693012"/>
                  <a:pt x="562584" y="1687754"/>
                </a:cubicBezTo>
                <a:close/>
                <a:moveTo>
                  <a:pt x="1128674" y="1686001"/>
                </a:moveTo>
                <a:cubicBezTo>
                  <a:pt x="1119911" y="1693012"/>
                  <a:pt x="1112901" y="1691259"/>
                  <a:pt x="1104138" y="1694764"/>
                </a:cubicBezTo>
                <a:cubicBezTo>
                  <a:pt x="1107643" y="1689507"/>
                  <a:pt x="1119911" y="1687754"/>
                  <a:pt x="1128674" y="1686001"/>
                </a:cubicBezTo>
                <a:close/>
                <a:moveTo>
                  <a:pt x="1076096" y="1686001"/>
                </a:moveTo>
                <a:cubicBezTo>
                  <a:pt x="1074343" y="1687754"/>
                  <a:pt x="1074343" y="1689507"/>
                  <a:pt x="1069086" y="1693012"/>
                </a:cubicBezTo>
                <a:cubicBezTo>
                  <a:pt x="1058570" y="1689507"/>
                  <a:pt x="1062075" y="1691259"/>
                  <a:pt x="1076096" y="1686001"/>
                </a:cubicBezTo>
                <a:close/>
                <a:moveTo>
                  <a:pt x="1114653" y="1684249"/>
                </a:moveTo>
                <a:cubicBezTo>
                  <a:pt x="1112901" y="1686001"/>
                  <a:pt x="1119911" y="1686001"/>
                  <a:pt x="1111148" y="1689507"/>
                </a:cubicBezTo>
                <a:cubicBezTo>
                  <a:pt x="1109396" y="1689507"/>
                  <a:pt x="1107643" y="1686001"/>
                  <a:pt x="1114653" y="1684249"/>
                </a:cubicBezTo>
                <a:close/>
                <a:moveTo>
                  <a:pt x="1135602" y="1677074"/>
                </a:moveTo>
                <a:cubicBezTo>
                  <a:pt x="1137437" y="1676800"/>
                  <a:pt x="1138752" y="1676800"/>
                  <a:pt x="1139190" y="1677238"/>
                </a:cubicBezTo>
                <a:cubicBezTo>
                  <a:pt x="1132179" y="1677238"/>
                  <a:pt x="1123416" y="1682496"/>
                  <a:pt x="1121664" y="1684249"/>
                </a:cubicBezTo>
                <a:cubicBezTo>
                  <a:pt x="1125169" y="1680744"/>
                  <a:pt x="1109396" y="1686001"/>
                  <a:pt x="1114653" y="1682496"/>
                </a:cubicBezTo>
                <a:cubicBezTo>
                  <a:pt x="1119911" y="1681182"/>
                  <a:pt x="1130098" y="1677896"/>
                  <a:pt x="1135602" y="1677074"/>
                </a:cubicBezTo>
                <a:close/>
                <a:moveTo>
                  <a:pt x="1157592" y="1677019"/>
                </a:moveTo>
                <a:cubicBezTo>
                  <a:pt x="1158906" y="1676800"/>
                  <a:pt x="1159345" y="1677238"/>
                  <a:pt x="1156716" y="1678991"/>
                </a:cubicBezTo>
                <a:cubicBezTo>
                  <a:pt x="1151458" y="1678991"/>
                  <a:pt x="1147953" y="1680744"/>
                  <a:pt x="1144447" y="1682496"/>
                </a:cubicBezTo>
                <a:cubicBezTo>
                  <a:pt x="1140942" y="1682496"/>
                  <a:pt x="1137437" y="1684249"/>
                  <a:pt x="1139190" y="1682496"/>
                </a:cubicBezTo>
                <a:cubicBezTo>
                  <a:pt x="1149705" y="1682496"/>
                  <a:pt x="1146200" y="1678991"/>
                  <a:pt x="1142695" y="1678991"/>
                </a:cubicBezTo>
                <a:cubicBezTo>
                  <a:pt x="1146200" y="1678991"/>
                  <a:pt x="1147953" y="1677238"/>
                  <a:pt x="1151458" y="1677238"/>
                </a:cubicBezTo>
                <a:cubicBezTo>
                  <a:pt x="1149705" y="1678991"/>
                  <a:pt x="1149705" y="1678991"/>
                  <a:pt x="1153210" y="1678991"/>
                </a:cubicBezTo>
                <a:cubicBezTo>
                  <a:pt x="1154087" y="1678115"/>
                  <a:pt x="1156278" y="1677238"/>
                  <a:pt x="1157592" y="1677019"/>
                </a:cubicBezTo>
                <a:close/>
                <a:moveTo>
                  <a:pt x="529285" y="1671981"/>
                </a:moveTo>
                <a:cubicBezTo>
                  <a:pt x="539801" y="1675486"/>
                  <a:pt x="550316" y="1680744"/>
                  <a:pt x="560832" y="1686001"/>
                </a:cubicBezTo>
                <a:cubicBezTo>
                  <a:pt x="550316" y="1682496"/>
                  <a:pt x="531038" y="1678991"/>
                  <a:pt x="529285" y="1671981"/>
                </a:cubicBezTo>
                <a:close/>
                <a:moveTo>
                  <a:pt x="1189495" y="1668284"/>
                </a:moveTo>
                <a:cubicBezTo>
                  <a:pt x="1190891" y="1668037"/>
                  <a:pt x="1191768" y="1668037"/>
                  <a:pt x="1191768" y="1668475"/>
                </a:cubicBezTo>
                <a:cubicBezTo>
                  <a:pt x="1188263" y="1668475"/>
                  <a:pt x="1186510" y="1670228"/>
                  <a:pt x="1186510" y="1670228"/>
                </a:cubicBezTo>
                <a:cubicBezTo>
                  <a:pt x="1175994" y="1675486"/>
                  <a:pt x="1165479" y="1673733"/>
                  <a:pt x="1165479" y="1677238"/>
                </a:cubicBezTo>
                <a:cubicBezTo>
                  <a:pt x="1161973" y="1677238"/>
                  <a:pt x="1158468" y="1675486"/>
                  <a:pt x="1156716" y="1671981"/>
                </a:cubicBezTo>
                <a:cubicBezTo>
                  <a:pt x="1161973" y="1671981"/>
                  <a:pt x="1174242" y="1670228"/>
                  <a:pt x="1172489" y="1671981"/>
                </a:cubicBezTo>
                <a:cubicBezTo>
                  <a:pt x="1176432" y="1671981"/>
                  <a:pt x="1185305" y="1669023"/>
                  <a:pt x="1189495" y="1668284"/>
                </a:cubicBezTo>
                <a:close/>
                <a:moveTo>
                  <a:pt x="1200531" y="1661465"/>
                </a:moveTo>
                <a:cubicBezTo>
                  <a:pt x="1198778" y="1664970"/>
                  <a:pt x="1186510" y="1666723"/>
                  <a:pt x="1188263" y="1664970"/>
                </a:cubicBezTo>
                <a:cubicBezTo>
                  <a:pt x="1191768" y="1664970"/>
                  <a:pt x="1195273" y="1661465"/>
                  <a:pt x="1200531" y="1661465"/>
                </a:cubicBezTo>
                <a:close/>
                <a:moveTo>
                  <a:pt x="508993" y="1660753"/>
                </a:moveTo>
                <a:cubicBezTo>
                  <a:pt x="507268" y="1660589"/>
                  <a:pt x="508254" y="1661903"/>
                  <a:pt x="508254" y="1663218"/>
                </a:cubicBezTo>
                <a:cubicBezTo>
                  <a:pt x="510006" y="1662341"/>
                  <a:pt x="513073" y="1663656"/>
                  <a:pt x="516579" y="1665627"/>
                </a:cubicBezTo>
                <a:lnTo>
                  <a:pt x="523731" y="1669776"/>
                </a:lnTo>
                <a:lnTo>
                  <a:pt x="522521" y="1667928"/>
                </a:lnTo>
                <a:cubicBezTo>
                  <a:pt x="522932" y="1666942"/>
                  <a:pt x="527532" y="1668913"/>
                  <a:pt x="522275" y="1664970"/>
                </a:cubicBezTo>
                <a:cubicBezTo>
                  <a:pt x="513512" y="1664970"/>
                  <a:pt x="517017" y="1663218"/>
                  <a:pt x="511759" y="1661465"/>
                </a:cubicBezTo>
                <a:cubicBezTo>
                  <a:pt x="510444" y="1661027"/>
                  <a:pt x="509568" y="1660808"/>
                  <a:pt x="508993" y="1660753"/>
                </a:cubicBezTo>
                <a:close/>
                <a:moveTo>
                  <a:pt x="944651" y="1659712"/>
                </a:moveTo>
                <a:cubicBezTo>
                  <a:pt x="939393" y="1659712"/>
                  <a:pt x="932383" y="1661465"/>
                  <a:pt x="927125" y="1661465"/>
                </a:cubicBezTo>
                <a:cubicBezTo>
                  <a:pt x="928878" y="1661465"/>
                  <a:pt x="927125" y="1663218"/>
                  <a:pt x="930630" y="1663218"/>
                </a:cubicBezTo>
                <a:cubicBezTo>
                  <a:pt x="939393" y="1657960"/>
                  <a:pt x="942898" y="1663218"/>
                  <a:pt x="946404" y="1663218"/>
                </a:cubicBezTo>
                <a:cubicBezTo>
                  <a:pt x="951661" y="1661465"/>
                  <a:pt x="949909" y="1659712"/>
                  <a:pt x="953414" y="1659712"/>
                </a:cubicBezTo>
                <a:cubicBezTo>
                  <a:pt x="951661" y="1659712"/>
                  <a:pt x="949909" y="1659712"/>
                  <a:pt x="946404" y="1659712"/>
                </a:cubicBezTo>
                <a:close/>
                <a:moveTo>
                  <a:pt x="956919" y="1657960"/>
                </a:moveTo>
                <a:cubicBezTo>
                  <a:pt x="960424" y="1659712"/>
                  <a:pt x="962177" y="1659712"/>
                  <a:pt x="967435" y="1659712"/>
                </a:cubicBezTo>
                <a:cubicBezTo>
                  <a:pt x="970940" y="1657960"/>
                  <a:pt x="969187" y="1657960"/>
                  <a:pt x="969187" y="1657960"/>
                </a:cubicBezTo>
                <a:cubicBezTo>
                  <a:pt x="963930" y="1657960"/>
                  <a:pt x="960424" y="1657960"/>
                  <a:pt x="956919" y="1657960"/>
                </a:cubicBezTo>
                <a:close/>
                <a:moveTo>
                  <a:pt x="1247851" y="1650949"/>
                </a:moveTo>
                <a:cubicBezTo>
                  <a:pt x="1242593" y="1652264"/>
                  <a:pt x="1242264" y="1654564"/>
                  <a:pt x="1239471" y="1656371"/>
                </a:cubicBezTo>
                <a:lnTo>
                  <a:pt x="1235649" y="1657933"/>
                </a:lnTo>
                <a:lnTo>
                  <a:pt x="1237062" y="1657905"/>
                </a:lnTo>
                <a:cubicBezTo>
                  <a:pt x="1238212" y="1657631"/>
                  <a:pt x="1239526" y="1657084"/>
                  <a:pt x="1240841" y="1656207"/>
                </a:cubicBezTo>
                <a:cubicBezTo>
                  <a:pt x="1237335" y="1661465"/>
                  <a:pt x="1232078" y="1657960"/>
                  <a:pt x="1228572" y="1661465"/>
                </a:cubicBezTo>
                <a:cubicBezTo>
                  <a:pt x="1232078" y="1663218"/>
                  <a:pt x="1242593" y="1661465"/>
                  <a:pt x="1251356" y="1654455"/>
                </a:cubicBezTo>
                <a:cubicBezTo>
                  <a:pt x="1246098" y="1652702"/>
                  <a:pt x="1246098" y="1654455"/>
                  <a:pt x="1247851" y="1650949"/>
                </a:cubicBezTo>
                <a:close/>
                <a:moveTo>
                  <a:pt x="1223315" y="1650949"/>
                </a:moveTo>
                <a:lnTo>
                  <a:pt x="1218057" y="1654455"/>
                </a:lnTo>
                <a:cubicBezTo>
                  <a:pt x="1214551" y="1654455"/>
                  <a:pt x="1211046" y="1656207"/>
                  <a:pt x="1212799" y="1654455"/>
                </a:cubicBezTo>
                <a:cubicBezTo>
                  <a:pt x="1216304" y="1654455"/>
                  <a:pt x="1219809" y="1650949"/>
                  <a:pt x="1223315" y="1650949"/>
                </a:cubicBezTo>
                <a:close/>
                <a:moveTo>
                  <a:pt x="1058570" y="1642186"/>
                </a:moveTo>
                <a:cubicBezTo>
                  <a:pt x="1051560" y="1643939"/>
                  <a:pt x="1044549" y="1645692"/>
                  <a:pt x="1037539" y="1647444"/>
                </a:cubicBezTo>
                <a:cubicBezTo>
                  <a:pt x="1020013" y="1650949"/>
                  <a:pt x="1004239" y="1652702"/>
                  <a:pt x="986713" y="1654455"/>
                </a:cubicBezTo>
                <a:cubicBezTo>
                  <a:pt x="988466" y="1654455"/>
                  <a:pt x="988466" y="1654455"/>
                  <a:pt x="988466" y="1656207"/>
                </a:cubicBezTo>
                <a:cubicBezTo>
                  <a:pt x="984961" y="1656207"/>
                  <a:pt x="979703" y="1656207"/>
                  <a:pt x="976198" y="1657960"/>
                </a:cubicBezTo>
                <a:cubicBezTo>
                  <a:pt x="988466" y="1656207"/>
                  <a:pt x="979703" y="1659712"/>
                  <a:pt x="984961" y="1661465"/>
                </a:cubicBezTo>
                <a:cubicBezTo>
                  <a:pt x="991971" y="1659712"/>
                  <a:pt x="990219" y="1659712"/>
                  <a:pt x="990219" y="1657960"/>
                </a:cubicBezTo>
                <a:cubicBezTo>
                  <a:pt x="998982" y="1656207"/>
                  <a:pt x="1013002" y="1654455"/>
                  <a:pt x="1025271" y="1652702"/>
                </a:cubicBezTo>
                <a:cubicBezTo>
                  <a:pt x="1025271" y="1650949"/>
                  <a:pt x="1032281" y="1649197"/>
                  <a:pt x="1037539" y="1647444"/>
                </a:cubicBezTo>
                <a:cubicBezTo>
                  <a:pt x="1042797" y="1647444"/>
                  <a:pt x="1034034" y="1649197"/>
                  <a:pt x="1041044" y="1649197"/>
                </a:cubicBezTo>
                <a:cubicBezTo>
                  <a:pt x="1046302" y="1645692"/>
                  <a:pt x="1053312" y="1643939"/>
                  <a:pt x="1058570" y="1642186"/>
                </a:cubicBezTo>
                <a:close/>
                <a:moveTo>
                  <a:pt x="465753" y="1641748"/>
                </a:moveTo>
                <a:cubicBezTo>
                  <a:pt x="467944" y="1642624"/>
                  <a:pt x="470573" y="1643939"/>
                  <a:pt x="471449" y="1643939"/>
                </a:cubicBezTo>
                <a:lnTo>
                  <a:pt x="465648" y="1641763"/>
                </a:lnTo>
                <a:close/>
                <a:moveTo>
                  <a:pt x="1076069" y="1639968"/>
                </a:moveTo>
                <a:cubicBezTo>
                  <a:pt x="1076753" y="1639886"/>
                  <a:pt x="1077411" y="1639996"/>
                  <a:pt x="1077849" y="1640434"/>
                </a:cubicBezTo>
                <a:lnTo>
                  <a:pt x="1076067" y="1639969"/>
                </a:lnTo>
                <a:close/>
                <a:moveTo>
                  <a:pt x="441655" y="1633423"/>
                </a:moveTo>
                <a:cubicBezTo>
                  <a:pt x="450418" y="1635176"/>
                  <a:pt x="453923" y="1642186"/>
                  <a:pt x="462686" y="1643939"/>
                </a:cubicBezTo>
                <a:cubicBezTo>
                  <a:pt x="462686" y="1642186"/>
                  <a:pt x="460934" y="1640434"/>
                  <a:pt x="457428" y="1638681"/>
                </a:cubicBezTo>
                <a:lnTo>
                  <a:pt x="465648" y="1641763"/>
                </a:lnTo>
                <a:lnTo>
                  <a:pt x="462686" y="1642186"/>
                </a:lnTo>
                <a:cubicBezTo>
                  <a:pt x="469697" y="1647444"/>
                  <a:pt x="471449" y="1643939"/>
                  <a:pt x="476707" y="1649197"/>
                </a:cubicBezTo>
                <a:cubicBezTo>
                  <a:pt x="467944" y="1645692"/>
                  <a:pt x="473202" y="1650949"/>
                  <a:pt x="473202" y="1652702"/>
                </a:cubicBezTo>
                <a:cubicBezTo>
                  <a:pt x="467944" y="1647444"/>
                  <a:pt x="460934" y="1643939"/>
                  <a:pt x="452171" y="1640434"/>
                </a:cubicBezTo>
                <a:cubicBezTo>
                  <a:pt x="448665" y="1636929"/>
                  <a:pt x="445160" y="1636929"/>
                  <a:pt x="441655" y="1633423"/>
                </a:cubicBezTo>
                <a:close/>
                <a:moveTo>
                  <a:pt x="1123416" y="1626413"/>
                </a:moveTo>
                <a:lnTo>
                  <a:pt x="1118762" y="1627706"/>
                </a:lnTo>
                <a:lnTo>
                  <a:pt x="1118816" y="1627508"/>
                </a:lnTo>
                <a:cubicBezTo>
                  <a:pt x="1120349" y="1626851"/>
                  <a:pt x="1122540" y="1626413"/>
                  <a:pt x="1123416" y="1626413"/>
                </a:cubicBezTo>
                <a:close/>
                <a:moveTo>
                  <a:pt x="406603" y="1610640"/>
                </a:moveTo>
                <a:cubicBezTo>
                  <a:pt x="410108" y="1610640"/>
                  <a:pt x="410108" y="1612392"/>
                  <a:pt x="417119" y="1614145"/>
                </a:cubicBezTo>
                <a:lnTo>
                  <a:pt x="420624" y="1617650"/>
                </a:lnTo>
                <a:cubicBezTo>
                  <a:pt x="420624" y="1617650"/>
                  <a:pt x="417119" y="1619403"/>
                  <a:pt x="413613" y="1615897"/>
                </a:cubicBezTo>
                <a:cubicBezTo>
                  <a:pt x="420624" y="1615897"/>
                  <a:pt x="410108" y="1614145"/>
                  <a:pt x="406603" y="1610640"/>
                </a:cubicBezTo>
                <a:close/>
                <a:moveTo>
                  <a:pt x="390830" y="1600124"/>
                </a:moveTo>
                <a:cubicBezTo>
                  <a:pt x="396087" y="1601877"/>
                  <a:pt x="401345" y="1603629"/>
                  <a:pt x="401345" y="1603629"/>
                </a:cubicBezTo>
                <a:cubicBezTo>
                  <a:pt x="404850" y="1605382"/>
                  <a:pt x="403098" y="1605382"/>
                  <a:pt x="404850" y="1607134"/>
                </a:cubicBezTo>
                <a:cubicBezTo>
                  <a:pt x="397840" y="1605382"/>
                  <a:pt x="399593" y="1605382"/>
                  <a:pt x="397840" y="1607134"/>
                </a:cubicBezTo>
                <a:cubicBezTo>
                  <a:pt x="397840" y="1605382"/>
                  <a:pt x="396087" y="1605382"/>
                  <a:pt x="394335" y="1603629"/>
                </a:cubicBezTo>
                <a:close/>
                <a:moveTo>
                  <a:pt x="1351254" y="1594866"/>
                </a:moveTo>
                <a:lnTo>
                  <a:pt x="1342820" y="1600234"/>
                </a:lnTo>
                <a:lnTo>
                  <a:pt x="1342491" y="1600124"/>
                </a:lnTo>
                <a:lnTo>
                  <a:pt x="1337485" y="1603629"/>
                </a:lnTo>
                <a:lnTo>
                  <a:pt x="1331976" y="1607134"/>
                </a:lnTo>
                <a:cubicBezTo>
                  <a:pt x="1331976" y="1603629"/>
                  <a:pt x="1349502" y="1593114"/>
                  <a:pt x="1351254" y="1594866"/>
                </a:cubicBezTo>
                <a:close/>
                <a:moveTo>
                  <a:pt x="387324" y="1591361"/>
                </a:moveTo>
                <a:cubicBezTo>
                  <a:pt x="394335" y="1596619"/>
                  <a:pt x="399593" y="1598371"/>
                  <a:pt x="403098" y="1601877"/>
                </a:cubicBezTo>
                <a:cubicBezTo>
                  <a:pt x="397840" y="1600124"/>
                  <a:pt x="396087" y="1596619"/>
                  <a:pt x="390830" y="1596619"/>
                </a:cubicBezTo>
                <a:close/>
                <a:moveTo>
                  <a:pt x="1358265" y="1586103"/>
                </a:moveTo>
                <a:cubicBezTo>
                  <a:pt x="1353007" y="1591361"/>
                  <a:pt x="1363522" y="1586103"/>
                  <a:pt x="1356512" y="1591361"/>
                </a:cubicBezTo>
                <a:cubicBezTo>
                  <a:pt x="1356512" y="1586103"/>
                  <a:pt x="1344244" y="1598371"/>
                  <a:pt x="1340739" y="1594866"/>
                </a:cubicBezTo>
                <a:cubicBezTo>
                  <a:pt x="1347749" y="1587856"/>
                  <a:pt x="1353007" y="1589608"/>
                  <a:pt x="1358265" y="1586103"/>
                </a:cubicBezTo>
                <a:close/>
                <a:moveTo>
                  <a:pt x="366293" y="1579093"/>
                </a:moveTo>
                <a:cubicBezTo>
                  <a:pt x="371551" y="1580845"/>
                  <a:pt x="375056" y="1586103"/>
                  <a:pt x="380314" y="1587856"/>
                </a:cubicBezTo>
                <a:cubicBezTo>
                  <a:pt x="382067" y="1589608"/>
                  <a:pt x="387324" y="1593114"/>
                  <a:pt x="382067" y="1593114"/>
                </a:cubicBezTo>
                <a:cubicBezTo>
                  <a:pt x="378561" y="1586103"/>
                  <a:pt x="371551" y="1584351"/>
                  <a:pt x="366293" y="1579093"/>
                </a:cubicBezTo>
                <a:close/>
                <a:moveTo>
                  <a:pt x="354025" y="1570330"/>
                </a:moveTo>
                <a:cubicBezTo>
                  <a:pt x="355778" y="1572082"/>
                  <a:pt x="357530" y="1572082"/>
                  <a:pt x="359283" y="1573835"/>
                </a:cubicBezTo>
                <a:cubicBezTo>
                  <a:pt x="362788" y="1577340"/>
                  <a:pt x="361035" y="1577340"/>
                  <a:pt x="355778" y="1575588"/>
                </a:cubicBezTo>
                <a:cubicBezTo>
                  <a:pt x="354025" y="1572082"/>
                  <a:pt x="354025" y="1570330"/>
                  <a:pt x="354025" y="1570330"/>
                </a:cubicBezTo>
                <a:close/>
                <a:moveTo>
                  <a:pt x="1260643" y="1569306"/>
                </a:moveTo>
                <a:lnTo>
                  <a:pt x="1259194" y="1570251"/>
                </a:lnTo>
                <a:lnTo>
                  <a:pt x="1258367" y="1570330"/>
                </a:lnTo>
                <a:close/>
                <a:moveTo>
                  <a:pt x="1267130" y="1565072"/>
                </a:moveTo>
                <a:cubicBezTo>
                  <a:pt x="1265377" y="1566825"/>
                  <a:pt x="1264062" y="1567701"/>
                  <a:pt x="1262748" y="1568358"/>
                </a:cubicBezTo>
                <a:lnTo>
                  <a:pt x="1260643" y="1569306"/>
                </a:lnTo>
                <a:close/>
                <a:moveTo>
                  <a:pt x="344824" y="1564634"/>
                </a:moveTo>
                <a:cubicBezTo>
                  <a:pt x="344714" y="1564524"/>
                  <a:pt x="344824" y="1564634"/>
                  <a:pt x="345262" y="1565072"/>
                </a:cubicBezTo>
                <a:cubicBezTo>
                  <a:pt x="348767" y="1566825"/>
                  <a:pt x="348767" y="1565072"/>
                  <a:pt x="350520" y="1566825"/>
                </a:cubicBezTo>
                <a:cubicBezTo>
                  <a:pt x="354025" y="1568577"/>
                  <a:pt x="350520" y="1568577"/>
                  <a:pt x="354025" y="1570330"/>
                </a:cubicBezTo>
                <a:lnTo>
                  <a:pt x="348767" y="1568577"/>
                </a:lnTo>
                <a:cubicBezTo>
                  <a:pt x="347453" y="1567263"/>
                  <a:pt x="345152" y="1564962"/>
                  <a:pt x="344824" y="1564634"/>
                </a:cubicBezTo>
                <a:close/>
                <a:moveTo>
                  <a:pt x="1415754" y="1564076"/>
                </a:moveTo>
                <a:lnTo>
                  <a:pt x="1415498" y="1564168"/>
                </a:lnTo>
                <a:lnTo>
                  <a:pt x="1415178" y="1564484"/>
                </a:lnTo>
                <a:close/>
                <a:moveTo>
                  <a:pt x="331241" y="1556309"/>
                </a:moveTo>
                <a:cubicBezTo>
                  <a:pt x="336499" y="1558062"/>
                  <a:pt x="343509" y="1568577"/>
                  <a:pt x="341757" y="1568577"/>
                </a:cubicBezTo>
                <a:cubicBezTo>
                  <a:pt x="338252" y="1565072"/>
                  <a:pt x="334746" y="1559814"/>
                  <a:pt x="331241" y="1556309"/>
                </a:cubicBezTo>
                <a:close/>
                <a:moveTo>
                  <a:pt x="1434795" y="1549766"/>
                </a:moveTo>
                <a:lnTo>
                  <a:pt x="1434503" y="1550175"/>
                </a:lnTo>
                <a:lnTo>
                  <a:pt x="1433433" y="1550855"/>
                </a:lnTo>
                <a:close/>
                <a:moveTo>
                  <a:pt x="315577" y="1545629"/>
                </a:moveTo>
                <a:cubicBezTo>
                  <a:pt x="315468" y="1545355"/>
                  <a:pt x="315906" y="1545355"/>
                  <a:pt x="317220" y="1545793"/>
                </a:cubicBezTo>
                <a:cubicBezTo>
                  <a:pt x="322478" y="1552804"/>
                  <a:pt x="325983" y="1549299"/>
                  <a:pt x="331241" y="1556309"/>
                </a:cubicBezTo>
                <a:lnTo>
                  <a:pt x="322478" y="1551051"/>
                </a:lnTo>
                <a:cubicBezTo>
                  <a:pt x="321164" y="1549737"/>
                  <a:pt x="315906" y="1546451"/>
                  <a:pt x="315577" y="1545629"/>
                </a:cubicBezTo>
                <a:close/>
                <a:moveTo>
                  <a:pt x="1429786" y="1542251"/>
                </a:moveTo>
                <a:cubicBezTo>
                  <a:pt x="1430203" y="1542069"/>
                  <a:pt x="1430340" y="1542069"/>
                  <a:pt x="1430121" y="1542288"/>
                </a:cubicBezTo>
                <a:cubicBezTo>
                  <a:pt x="1424863" y="1544041"/>
                  <a:pt x="1421358" y="1552804"/>
                  <a:pt x="1414348" y="1554556"/>
                </a:cubicBezTo>
                <a:cubicBezTo>
                  <a:pt x="1416100" y="1551051"/>
                  <a:pt x="1409090" y="1559814"/>
                  <a:pt x="1405585" y="1559814"/>
                </a:cubicBezTo>
                <a:cubicBezTo>
                  <a:pt x="1410185" y="1553680"/>
                  <a:pt x="1426863" y="1543521"/>
                  <a:pt x="1429786" y="1542251"/>
                </a:cubicBezTo>
                <a:close/>
                <a:moveTo>
                  <a:pt x="1428369" y="1537030"/>
                </a:moveTo>
                <a:cubicBezTo>
                  <a:pt x="1424863" y="1544041"/>
                  <a:pt x="1414348" y="1545793"/>
                  <a:pt x="1414348" y="1551051"/>
                </a:cubicBezTo>
                <a:cubicBezTo>
                  <a:pt x="1410843" y="1551051"/>
                  <a:pt x="1409090" y="1556309"/>
                  <a:pt x="1405585" y="1558062"/>
                </a:cubicBezTo>
                <a:cubicBezTo>
                  <a:pt x="1403832" y="1556309"/>
                  <a:pt x="1410843" y="1552804"/>
                  <a:pt x="1414348" y="1549299"/>
                </a:cubicBezTo>
                <a:cubicBezTo>
                  <a:pt x="1412595" y="1549299"/>
                  <a:pt x="1409090" y="1551051"/>
                  <a:pt x="1410843" y="1547546"/>
                </a:cubicBezTo>
                <a:cubicBezTo>
                  <a:pt x="1417853" y="1545793"/>
                  <a:pt x="1423111" y="1540536"/>
                  <a:pt x="1428369" y="1537030"/>
                </a:cubicBezTo>
                <a:close/>
                <a:moveTo>
                  <a:pt x="1347749" y="1515999"/>
                </a:moveTo>
                <a:cubicBezTo>
                  <a:pt x="1340739" y="1519504"/>
                  <a:pt x="1335481" y="1523010"/>
                  <a:pt x="1331976" y="1528267"/>
                </a:cubicBezTo>
                <a:cubicBezTo>
                  <a:pt x="1335481" y="1523010"/>
                  <a:pt x="1347749" y="1517752"/>
                  <a:pt x="1347749" y="1515999"/>
                </a:cubicBezTo>
                <a:close/>
                <a:moveTo>
                  <a:pt x="262890" y="1494968"/>
                </a:moveTo>
                <a:cubicBezTo>
                  <a:pt x="266395" y="1498473"/>
                  <a:pt x="269900" y="1500226"/>
                  <a:pt x="273405" y="1501978"/>
                </a:cubicBezTo>
                <a:cubicBezTo>
                  <a:pt x="276911" y="1507236"/>
                  <a:pt x="273405" y="1505484"/>
                  <a:pt x="269900" y="1505484"/>
                </a:cubicBezTo>
                <a:cubicBezTo>
                  <a:pt x="268148" y="1500226"/>
                  <a:pt x="264642" y="1500226"/>
                  <a:pt x="262890" y="1494968"/>
                </a:cubicBezTo>
                <a:close/>
                <a:moveTo>
                  <a:pt x="238353" y="1470432"/>
                </a:moveTo>
                <a:cubicBezTo>
                  <a:pt x="240106" y="1470432"/>
                  <a:pt x="240106" y="1470432"/>
                  <a:pt x="241859" y="1470432"/>
                </a:cubicBezTo>
                <a:cubicBezTo>
                  <a:pt x="243611" y="1479195"/>
                  <a:pt x="254127" y="1480947"/>
                  <a:pt x="252374" y="1486205"/>
                </a:cubicBezTo>
                <a:cubicBezTo>
                  <a:pt x="247116" y="1480947"/>
                  <a:pt x="240106" y="1475689"/>
                  <a:pt x="238353" y="1470432"/>
                </a:cubicBezTo>
                <a:close/>
                <a:moveTo>
                  <a:pt x="1530020" y="1461669"/>
                </a:moveTo>
                <a:cubicBezTo>
                  <a:pt x="1531772" y="1465174"/>
                  <a:pt x="1521257" y="1473937"/>
                  <a:pt x="1517751" y="1479195"/>
                </a:cubicBezTo>
                <a:cubicBezTo>
                  <a:pt x="1521257" y="1472184"/>
                  <a:pt x="1524762" y="1466926"/>
                  <a:pt x="1530020" y="1461669"/>
                </a:cubicBezTo>
                <a:close/>
                <a:moveTo>
                  <a:pt x="227838" y="1456411"/>
                </a:moveTo>
                <a:cubicBezTo>
                  <a:pt x="231343" y="1459916"/>
                  <a:pt x="234848" y="1463421"/>
                  <a:pt x="236601" y="1466926"/>
                </a:cubicBezTo>
                <a:lnTo>
                  <a:pt x="229590" y="1463421"/>
                </a:lnTo>
                <a:close/>
                <a:moveTo>
                  <a:pt x="1555432" y="1439980"/>
                </a:moveTo>
                <a:cubicBezTo>
                  <a:pt x="1555870" y="1439761"/>
                  <a:pt x="1556309" y="1439761"/>
                  <a:pt x="1556309" y="1440637"/>
                </a:cubicBezTo>
                <a:cubicBezTo>
                  <a:pt x="1552803" y="1442390"/>
                  <a:pt x="1549298" y="1445895"/>
                  <a:pt x="1545793" y="1449400"/>
                </a:cubicBezTo>
                <a:cubicBezTo>
                  <a:pt x="1547546" y="1445895"/>
                  <a:pt x="1549298" y="1444143"/>
                  <a:pt x="1551051" y="1442390"/>
                </a:cubicBezTo>
                <a:cubicBezTo>
                  <a:pt x="1549298" y="1444143"/>
                  <a:pt x="1552803" y="1442390"/>
                  <a:pt x="1554556" y="1440637"/>
                </a:cubicBezTo>
                <a:cubicBezTo>
                  <a:pt x="1554556" y="1440637"/>
                  <a:pt x="1554994" y="1440199"/>
                  <a:pt x="1555432" y="1439980"/>
                </a:cubicBezTo>
                <a:close/>
                <a:moveTo>
                  <a:pt x="1458163" y="1428369"/>
                </a:moveTo>
                <a:cubicBezTo>
                  <a:pt x="1456410" y="1430122"/>
                  <a:pt x="1454658" y="1433627"/>
                  <a:pt x="1452905" y="1435380"/>
                </a:cubicBezTo>
                <a:cubicBezTo>
                  <a:pt x="1452905" y="1433627"/>
                  <a:pt x="1451153" y="1433627"/>
                  <a:pt x="1452905" y="1431874"/>
                </a:cubicBezTo>
                <a:cubicBezTo>
                  <a:pt x="1456410" y="1428369"/>
                  <a:pt x="1452905" y="1431874"/>
                  <a:pt x="1458163" y="1428369"/>
                </a:cubicBezTo>
                <a:close/>
                <a:moveTo>
                  <a:pt x="203301" y="1426617"/>
                </a:moveTo>
                <a:cubicBezTo>
                  <a:pt x="206807" y="1431874"/>
                  <a:pt x="212064" y="1437132"/>
                  <a:pt x="215570" y="1442390"/>
                </a:cubicBezTo>
                <a:cubicBezTo>
                  <a:pt x="212064" y="1442390"/>
                  <a:pt x="210312" y="1438885"/>
                  <a:pt x="208559" y="1435380"/>
                </a:cubicBezTo>
                <a:cubicBezTo>
                  <a:pt x="206807" y="1435380"/>
                  <a:pt x="206807" y="1437132"/>
                  <a:pt x="203301" y="1433627"/>
                </a:cubicBezTo>
                <a:cubicBezTo>
                  <a:pt x="208559" y="1437132"/>
                  <a:pt x="199796" y="1423111"/>
                  <a:pt x="203301" y="1426617"/>
                </a:cubicBezTo>
                <a:close/>
                <a:moveTo>
                  <a:pt x="189281" y="1421359"/>
                </a:moveTo>
                <a:cubicBezTo>
                  <a:pt x="191033" y="1424864"/>
                  <a:pt x="194538" y="1426617"/>
                  <a:pt x="196291" y="1430122"/>
                </a:cubicBezTo>
                <a:cubicBezTo>
                  <a:pt x="192786" y="1426617"/>
                  <a:pt x="198044" y="1431874"/>
                  <a:pt x="194538" y="1430122"/>
                </a:cubicBezTo>
                <a:cubicBezTo>
                  <a:pt x="191033" y="1426617"/>
                  <a:pt x="187528" y="1423111"/>
                  <a:pt x="189281" y="1421359"/>
                </a:cubicBezTo>
                <a:close/>
                <a:moveTo>
                  <a:pt x="1489710" y="1395070"/>
                </a:moveTo>
                <a:cubicBezTo>
                  <a:pt x="1489710" y="1396822"/>
                  <a:pt x="1480947" y="1407338"/>
                  <a:pt x="1477442" y="1412596"/>
                </a:cubicBezTo>
                <a:cubicBezTo>
                  <a:pt x="1477442" y="1409091"/>
                  <a:pt x="1477442" y="1409091"/>
                  <a:pt x="1479194" y="1405585"/>
                </a:cubicBezTo>
                <a:cubicBezTo>
                  <a:pt x="1484452" y="1398575"/>
                  <a:pt x="1484452" y="1402080"/>
                  <a:pt x="1489710" y="1395070"/>
                </a:cubicBezTo>
                <a:close/>
                <a:moveTo>
                  <a:pt x="161129" y="1371814"/>
                </a:moveTo>
                <a:cubicBezTo>
                  <a:pt x="161513" y="1371711"/>
                  <a:pt x="162115" y="1371848"/>
                  <a:pt x="162992" y="1372286"/>
                </a:cubicBezTo>
                <a:cubicBezTo>
                  <a:pt x="168249" y="1381049"/>
                  <a:pt x="171755" y="1389812"/>
                  <a:pt x="180518" y="1396822"/>
                </a:cubicBezTo>
                <a:cubicBezTo>
                  <a:pt x="184023" y="1403833"/>
                  <a:pt x="185775" y="1407338"/>
                  <a:pt x="182270" y="1407338"/>
                </a:cubicBezTo>
                <a:cubicBezTo>
                  <a:pt x="177012" y="1400328"/>
                  <a:pt x="178765" y="1400328"/>
                  <a:pt x="177012" y="1395070"/>
                </a:cubicBezTo>
                <a:cubicBezTo>
                  <a:pt x="170440" y="1388498"/>
                  <a:pt x="169783" y="1387840"/>
                  <a:pt x="168386" y="1387922"/>
                </a:cubicBezTo>
                <a:lnTo>
                  <a:pt x="166925" y="1388028"/>
                </a:lnTo>
                <a:lnTo>
                  <a:pt x="167373" y="1388717"/>
                </a:lnTo>
                <a:cubicBezTo>
                  <a:pt x="169564" y="1391565"/>
                  <a:pt x="171755" y="1394193"/>
                  <a:pt x="173507" y="1396822"/>
                </a:cubicBezTo>
                <a:cubicBezTo>
                  <a:pt x="166497" y="1393317"/>
                  <a:pt x="159486" y="1381049"/>
                  <a:pt x="161239" y="1379296"/>
                </a:cubicBezTo>
                <a:lnTo>
                  <a:pt x="165989" y="1386592"/>
                </a:lnTo>
                <a:lnTo>
                  <a:pt x="164963" y="1383623"/>
                </a:lnTo>
                <a:cubicBezTo>
                  <a:pt x="162772" y="1378831"/>
                  <a:pt x="159213" y="1372327"/>
                  <a:pt x="161129" y="1371814"/>
                </a:cubicBezTo>
                <a:close/>
                <a:moveTo>
                  <a:pt x="145657" y="1362537"/>
                </a:moveTo>
                <a:cubicBezTo>
                  <a:pt x="145904" y="1362428"/>
                  <a:pt x="146342" y="1362647"/>
                  <a:pt x="147218" y="1363523"/>
                </a:cubicBezTo>
                <a:cubicBezTo>
                  <a:pt x="147218" y="1365276"/>
                  <a:pt x="150723" y="1367028"/>
                  <a:pt x="150723" y="1370533"/>
                </a:cubicBezTo>
                <a:cubicBezTo>
                  <a:pt x="145466" y="1365276"/>
                  <a:pt x="147218" y="1365276"/>
                  <a:pt x="148971" y="1370533"/>
                </a:cubicBezTo>
                <a:cubicBezTo>
                  <a:pt x="147218" y="1368781"/>
                  <a:pt x="143713" y="1367028"/>
                  <a:pt x="141960" y="1363523"/>
                </a:cubicBezTo>
                <a:cubicBezTo>
                  <a:pt x="145904" y="1366152"/>
                  <a:pt x="144918" y="1362866"/>
                  <a:pt x="145657" y="1362537"/>
                </a:cubicBezTo>
                <a:close/>
                <a:moveTo>
                  <a:pt x="1568577" y="1333729"/>
                </a:moveTo>
                <a:cubicBezTo>
                  <a:pt x="1568577" y="1337234"/>
                  <a:pt x="1566824" y="1338987"/>
                  <a:pt x="1563319" y="1345997"/>
                </a:cubicBezTo>
                <a:cubicBezTo>
                  <a:pt x="1558061" y="1349502"/>
                  <a:pt x="1563319" y="1340739"/>
                  <a:pt x="1568577" y="1333729"/>
                </a:cubicBezTo>
                <a:close/>
                <a:moveTo>
                  <a:pt x="127419" y="1327732"/>
                </a:moveTo>
                <a:cubicBezTo>
                  <a:pt x="127721" y="1327814"/>
                  <a:pt x="128378" y="1328471"/>
                  <a:pt x="129692" y="1330224"/>
                </a:cubicBezTo>
                <a:cubicBezTo>
                  <a:pt x="134950" y="1337234"/>
                  <a:pt x="136703" y="1345997"/>
                  <a:pt x="145466" y="1349502"/>
                </a:cubicBezTo>
                <a:cubicBezTo>
                  <a:pt x="147218" y="1354760"/>
                  <a:pt x="150723" y="1358265"/>
                  <a:pt x="154229" y="1363523"/>
                </a:cubicBezTo>
                <a:cubicBezTo>
                  <a:pt x="152476" y="1363523"/>
                  <a:pt x="150723" y="1360018"/>
                  <a:pt x="150723" y="1363523"/>
                </a:cubicBezTo>
                <a:cubicBezTo>
                  <a:pt x="152476" y="1365276"/>
                  <a:pt x="152476" y="1368781"/>
                  <a:pt x="150723" y="1365276"/>
                </a:cubicBezTo>
                <a:cubicBezTo>
                  <a:pt x="148971" y="1361770"/>
                  <a:pt x="143713" y="1354760"/>
                  <a:pt x="141960" y="1356513"/>
                </a:cubicBezTo>
                <a:cubicBezTo>
                  <a:pt x="140208" y="1353007"/>
                  <a:pt x="141960" y="1354760"/>
                  <a:pt x="141960" y="1351255"/>
                </a:cubicBezTo>
                <a:cubicBezTo>
                  <a:pt x="134950" y="1344244"/>
                  <a:pt x="131445" y="1335481"/>
                  <a:pt x="126187" y="1328471"/>
                </a:cubicBezTo>
                <a:cubicBezTo>
                  <a:pt x="128816" y="1332414"/>
                  <a:pt x="126516" y="1327485"/>
                  <a:pt x="127419" y="1327732"/>
                </a:cubicBezTo>
                <a:close/>
                <a:moveTo>
                  <a:pt x="120929" y="1323213"/>
                </a:moveTo>
                <a:cubicBezTo>
                  <a:pt x="122682" y="1324966"/>
                  <a:pt x="124434" y="1326718"/>
                  <a:pt x="124434" y="1330224"/>
                </a:cubicBezTo>
                <a:cubicBezTo>
                  <a:pt x="120929" y="1326718"/>
                  <a:pt x="120929" y="1324966"/>
                  <a:pt x="119177" y="1324966"/>
                </a:cubicBezTo>
                <a:cubicBezTo>
                  <a:pt x="117424" y="1321461"/>
                  <a:pt x="120929" y="1324966"/>
                  <a:pt x="120929" y="1323213"/>
                </a:cubicBezTo>
                <a:close/>
                <a:moveTo>
                  <a:pt x="1582715" y="1282723"/>
                </a:moveTo>
                <a:lnTo>
                  <a:pt x="1582597" y="1282903"/>
                </a:lnTo>
                <a:lnTo>
                  <a:pt x="1582527" y="1282903"/>
                </a:lnTo>
                <a:close/>
                <a:moveTo>
                  <a:pt x="1582597" y="1277646"/>
                </a:moveTo>
                <a:cubicBezTo>
                  <a:pt x="1581721" y="1279398"/>
                  <a:pt x="1580845" y="1281589"/>
                  <a:pt x="1580626" y="1282903"/>
                </a:cubicBezTo>
                <a:lnTo>
                  <a:pt x="1582527" y="1282903"/>
                </a:lnTo>
                <a:lnTo>
                  <a:pt x="1578654" y="1286628"/>
                </a:lnTo>
                <a:cubicBezTo>
                  <a:pt x="1577340" y="1287285"/>
                  <a:pt x="1576464" y="1287285"/>
                  <a:pt x="1575587" y="1288161"/>
                </a:cubicBezTo>
                <a:cubicBezTo>
                  <a:pt x="1577340" y="1284656"/>
                  <a:pt x="1579092" y="1281151"/>
                  <a:pt x="1582597" y="1277646"/>
                </a:cubicBezTo>
                <a:close/>
                <a:moveTo>
                  <a:pt x="1613894" y="1269321"/>
                </a:moveTo>
                <a:lnTo>
                  <a:pt x="1613268" y="1270416"/>
                </a:lnTo>
                <a:cubicBezTo>
                  <a:pt x="1612830" y="1270635"/>
                  <a:pt x="1612392" y="1270635"/>
                  <a:pt x="1612392" y="1270635"/>
                </a:cubicBezTo>
                <a:close/>
                <a:moveTo>
                  <a:pt x="1614144" y="1268883"/>
                </a:moveTo>
                <a:lnTo>
                  <a:pt x="1614041" y="1269192"/>
                </a:lnTo>
                <a:lnTo>
                  <a:pt x="1613894" y="1269321"/>
                </a:lnTo>
                <a:close/>
                <a:moveTo>
                  <a:pt x="1619402" y="1261872"/>
                </a:moveTo>
                <a:cubicBezTo>
                  <a:pt x="1619402" y="1268883"/>
                  <a:pt x="1614144" y="1274140"/>
                  <a:pt x="1610639" y="1279398"/>
                </a:cubicBezTo>
                <a:cubicBezTo>
                  <a:pt x="1610639" y="1277646"/>
                  <a:pt x="1611515" y="1275893"/>
                  <a:pt x="1612392" y="1274140"/>
                </a:cubicBezTo>
                <a:lnTo>
                  <a:pt x="1614041" y="1269192"/>
                </a:lnTo>
                <a:lnTo>
                  <a:pt x="1615897" y="1267568"/>
                </a:lnTo>
                <a:cubicBezTo>
                  <a:pt x="1616773" y="1266254"/>
                  <a:pt x="1617650" y="1264501"/>
                  <a:pt x="1619402" y="1261872"/>
                </a:cubicBezTo>
                <a:close/>
                <a:moveTo>
                  <a:pt x="93583" y="1258851"/>
                </a:moveTo>
                <a:lnTo>
                  <a:pt x="94421" y="1259435"/>
                </a:lnTo>
                <a:cubicBezTo>
                  <a:pt x="96064" y="1261325"/>
                  <a:pt x="97707" y="1264939"/>
                  <a:pt x="96393" y="1263625"/>
                </a:cubicBezTo>
                <a:cubicBezTo>
                  <a:pt x="95955" y="1263187"/>
                  <a:pt x="95407" y="1262310"/>
                  <a:pt x="94832" y="1261270"/>
                </a:cubicBezTo>
                <a:close/>
                <a:moveTo>
                  <a:pt x="93035" y="1258400"/>
                </a:moveTo>
                <a:lnTo>
                  <a:pt x="93391" y="1258479"/>
                </a:lnTo>
                <a:lnTo>
                  <a:pt x="93583" y="1258851"/>
                </a:lnTo>
                <a:lnTo>
                  <a:pt x="93095" y="1258511"/>
                </a:lnTo>
                <a:close/>
                <a:moveTo>
                  <a:pt x="1593113" y="1258367"/>
                </a:moveTo>
                <a:cubicBezTo>
                  <a:pt x="1591361" y="1263625"/>
                  <a:pt x="1587855" y="1267130"/>
                  <a:pt x="1587855" y="1272388"/>
                </a:cubicBezTo>
                <a:cubicBezTo>
                  <a:pt x="1580845" y="1277646"/>
                  <a:pt x="1589608" y="1261872"/>
                  <a:pt x="1593113" y="1258367"/>
                </a:cubicBezTo>
                <a:close/>
                <a:moveTo>
                  <a:pt x="1649854" y="1178405"/>
                </a:moveTo>
                <a:cubicBezTo>
                  <a:pt x="1650511" y="1178186"/>
                  <a:pt x="1650949" y="1178624"/>
                  <a:pt x="1650949" y="1179500"/>
                </a:cubicBezTo>
                <a:cubicBezTo>
                  <a:pt x="1650949" y="1181253"/>
                  <a:pt x="1649196" y="1184758"/>
                  <a:pt x="1647444" y="1186510"/>
                </a:cubicBezTo>
                <a:cubicBezTo>
                  <a:pt x="1647444" y="1184758"/>
                  <a:pt x="1645691" y="1184758"/>
                  <a:pt x="1647444" y="1181253"/>
                </a:cubicBezTo>
                <a:cubicBezTo>
                  <a:pt x="1648320" y="1179500"/>
                  <a:pt x="1649196" y="1178624"/>
                  <a:pt x="1649854" y="1178405"/>
                </a:cubicBezTo>
                <a:close/>
                <a:moveTo>
                  <a:pt x="1658151" y="1161645"/>
                </a:moveTo>
                <a:cubicBezTo>
                  <a:pt x="1658726" y="1161098"/>
                  <a:pt x="1659274" y="1161098"/>
                  <a:pt x="1659712" y="1161974"/>
                </a:cubicBezTo>
                <a:cubicBezTo>
                  <a:pt x="1656207" y="1165479"/>
                  <a:pt x="1657959" y="1168984"/>
                  <a:pt x="1654454" y="1172490"/>
                </a:cubicBezTo>
                <a:cubicBezTo>
                  <a:pt x="1654454" y="1169861"/>
                  <a:pt x="1656426" y="1163289"/>
                  <a:pt x="1658151" y="1161645"/>
                </a:cubicBezTo>
                <a:close/>
                <a:moveTo>
                  <a:pt x="1703527" y="1119912"/>
                </a:moveTo>
                <a:cubicBezTo>
                  <a:pt x="1703527" y="1125169"/>
                  <a:pt x="1700022" y="1128675"/>
                  <a:pt x="1701774" y="1130427"/>
                </a:cubicBezTo>
                <a:cubicBezTo>
                  <a:pt x="1700022" y="1132180"/>
                  <a:pt x="1700022" y="1135685"/>
                  <a:pt x="1698269" y="1133932"/>
                </a:cubicBezTo>
                <a:cubicBezTo>
                  <a:pt x="1700022" y="1128675"/>
                  <a:pt x="1698269" y="1128675"/>
                  <a:pt x="1703527" y="1119912"/>
                </a:cubicBezTo>
                <a:close/>
                <a:moveTo>
                  <a:pt x="29027" y="1096963"/>
                </a:moveTo>
                <a:cubicBezTo>
                  <a:pt x="29137" y="1096690"/>
                  <a:pt x="29356" y="1096690"/>
                  <a:pt x="29794" y="1097128"/>
                </a:cubicBezTo>
                <a:cubicBezTo>
                  <a:pt x="29794" y="1105891"/>
                  <a:pt x="36804" y="1114654"/>
                  <a:pt x="36804" y="1123417"/>
                </a:cubicBezTo>
                <a:cubicBezTo>
                  <a:pt x="31547" y="1116406"/>
                  <a:pt x="33299" y="1109396"/>
                  <a:pt x="28041" y="1102386"/>
                </a:cubicBezTo>
                <a:cubicBezTo>
                  <a:pt x="29356" y="1101071"/>
                  <a:pt x="28699" y="1097785"/>
                  <a:pt x="29027" y="1096963"/>
                </a:cubicBezTo>
                <a:close/>
                <a:moveTo>
                  <a:pt x="31943" y="1079602"/>
                </a:moveTo>
                <a:lnTo>
                  <a:pt x="32861" y="1080998"/>
                </a:lnTo>
                <a:cubicBezTo>
                  <a:pt x="34175" y="1082669"/>
                  <a:pt x="35490" y="1083983"/>
                  <a:pt x="36804" y="1084860"/>
                </a:cubicBezTo>
                <a:cubicBezTo>
                  <a:pt x="35928" y="1081354"/>
                  <a:pt x="35052" y="1080040"/>
                  <a:pt x="34175" y="1079602"/>
                </a:cubicBezTo>
                <a:close/>
                <a:moveTo>
                  <a:pt x="0" y="932383"/>
                </a:moveTo>
                <a:cubicBezTo>
                  <a:pt x="1752" y="932383"/>
                  <a:pt x="1752" y="953415"/>
                  <a:pt x="1752" y="953415"/>
                </a:cubicBezTo>
                <a:cubicBezTo>
                  <a:pt x="1752" y="946404"/>
                  <a:pt x="0" y="939394"/>
                  <a:pt x="0" y="932383"/>
                </a:cubicBezTo>
                <a:close/>
                <a:moveTo>
                  <a:pt x="7010" y="786918"/>
                </a:moveTo>
                <a:cubicBezTo>
                  <a:pt x="8763" y="788670"/>
                  <a:pt x="10515" y="788670"/>
                  <a:pt x="10515" y="792175"/>
                </a:cubicBezTo>
                <a:cubicBezTo>
                  <a:pt x="8763" y="800938"/>
                  <a:pt x="8763" y="788670"/>
                  <a:pt x="8763" y="790423"/>
                </a:cubicBezTo>
                <a:cubicBezTo>
                  <a:pt x="8763" y="793928"/>
                  <a:pt x="8763" y="797433"/>
                  <a:pt x="7010" y="800938"/>
                </a:cubicBezTo>
                <a:cubicBezTo>
                  <a:pt x="7010" y="795681"/>
                  <a:pt x="7010" y="792175"/>
                  <a:pt x="7010" y="786918"/>
                </a:cubicBezTo>
                <a:close/>
                <a:moveTo>
                  <a:pt x="12268" y="758876"/>
                </a:moveTo>
                <a:cubicBezTo>
                  <a:pt x="12268" y="767639"/>
                  <a:pt x="12268" y="776402"/>
                  <a:pt x="10515" y="785165"/>
                </a:cubicBezTo>
                <a:cubicBezTo>
                  <a:pt x="8763" y="783412"/>
                  <a:pt x="7010" y="783412"/>
                  <a:pt x="7010" y="779907"/>
                </a:cubicBezTo>
                <a:cubicBezTo>
                  <a:pt x="7010" y="772897"/>
                  <a:pt x="10515" y="765886"/>
                  <a:pt x="12268" y="758876"/>
                </a:cubicBezTo>
                <a:close/>
                <a:moveTo>
                  <a:pt x="35243" y="614834"/>
                </a:moveTo>
                <a:cubicBezTo>
                  <a:pt x="35819" y="614287"/>
                  <a:pt x="36366" y="614287"/>
                  <a:pt x="36804" y="615163"/>
                </a:cubicBezTo>
                <a:cubicBezTo>
                  <a:pt x="35052" y="618668"/>
                  <a:pt x="35052" y="623926"/>
                  <a:pt x="31547" y="625678"/>
                </a:cubicBezTo>
                <a:cubicBezTo>
                  <a:pt x="31547" y="623050"/>
                  <a:pt x="33518" y="616477"/>
                  <a:pt x="35243" y="614834"/>
                </a:cubicBezTo>
                <a:close/>
                <a:moveTo>
                  <a:pt x="47320" y="594132"/>
                </a:moveTo>
                <a:lnTo>
                  <a:pt x="46864" y="595052"/>
                </a:lnTo>
                <a:lnTo>
                  <a:pt x="47074" y="594186"/>
                </a:lnTo>
                <a:cubicBezTo>
                  <a:pt x="47210" y="593803"/>
                  <a:pt x="47320" y="593693"/>
                  <a:pt x="47320" y="594132"/>
                </a:cubicBezTo>
                <a:close/>
                <a:moveTo>
                  <a:pt x="1684248" y="546811"/>
                </a:moveTo>
                <a:cubicBezTo>
                  <a:pt x="1687754" y="550317"/>
                  <a:pt x="1687754" y="553822"/>
                  <a:pt x="1691259" y="557327"/>
                </a:cubicBezTo>
                <a:lnTo>
                  <a:pt x="1684248" y="547512"/>
                </a:lnTo>
                <a:close/>
                <a:moveTo>
                  <a:pt x="105156" y="455676"/>
                </a:moveTo>
                <a:cubicBezTo>
                  <a:pt x="105156" y="460934"/>
                  <a:pt x="98145" y="473202"/>
                  <a:pt x="96393" y="473202"/>
                </a:cubicBezTo>
                <a:cubicBezTo>
                  <a:pt x="99898" y="466192"/>
                  <a:pt x="101651" y="460934"/>
                  <a:pt x="105156" y="455676"/>
                </a:cubicBezTo>
                <a:close/>
                <a:moveTo>
                  <a:pt x="1540535" y="450418"/>
                </a:moveTo>
                <a:cubicBezTo>
                  <a:pt x="1542288" y="453924"/>
                  <a:pt x="1542288" y="455676"/>
                  <a:pt x="1544040" y="457429"/>
                </a:cubicBezTo>
                <a:cubicBezTo>
                  <a:pt x="1544040" y="457429"/>
                  <a:pt x="1545793" y="459181"/>
                  <a:pt x="1545793" y="459181"/>
                </a:cubicBezTo>
                <a:cubicBezTo>
                  <a:pt x="1545793" y="460934"/>
                  <a:pt x="1547546" y="462687"/>
                  <a:pt x="1549298" y="464439"/>
                </a:cubicBezTo>
                <a:cubicBezTo>
                  <a:pt x="1549298" y="466192"/>
                  <a:pt x="1551051" y="466192"/>
                  <a:pt x="1551051" y="467944"/>
                </a:cubicBezTo>
                <a:cubicBezTo>
                  <a:pt x="1551051" y="469697"/>
                  <a:pt x="1552803" y="471450"/>
                  <a:pt x="1554556" y="473202"/>
                </a:cubicBezTo>
                <a:cubicBezTo>
                  <a:pt x="1554556" y="471450"/>
                  <a:pt x="1554556" y="471450"/>
                  <a:pt x="1554556" y="469697"/>
                </a:cubicBezTo>
                <a:cubicBezTo>
                  <a:pt x="1551051" y="464439"/>
                  <a:pt x="1542288" y="453924"/>
                  <a:pt x="1547546" y="455676"/>
                </a:cubicBezTo>
                <a:cubicBezTo>
                  <a:pt x="1545793" y="455676"/>
                  <a:pt x="1545793" y="453924"/>
                  <a:pt x="1544040" y="452171"/>
                </a:cubicBezTo>
                <a:cubicBezTo>
                  <a:pt x="1544040" y="453924"/>
                  <a:pt x="1542288" y="452171"/>
                  <a:pt x="1540535" y="450418"/>
                </a:cubicBezTo>
                <a:close/>
                <a:moveTo>
                  <a:pt x="148971" y="380314"/>
                </a:moveTo>
                <a:cubicBezTo>
                  <a:pt x="148971" y="383820"/>
                  <a:pt x="140208" y="396088"/>
                  <a:pt x="136703" y="403098"/>
                </a:cubicBezTo>
                <a:cubicBezTo>
                  <a:pt x="136703" y="399593"/>
                  <a:pt x="143713" y="387325"/>
                  <a:pt x="148971" y="380314"/>
                </a:cubicBezTo>
                <a:close/>
                <a:moveTo>
                  <a:pt x="245364" y="262890"/>
                </a:moveTo>
                <a:cubicBezTo>
                  <a:pt x="241859" y="266395"/>
                  <a:pt x="238353" y="271653"/>
                  <a:pt x="233096" y="275158"/>
                </a:cubicBezTo>
                <a:cubicBezTo>
                  <a:pt x="234848" y="269901"/>
                  <a:pt x="245364" y="261138"/>
                  <a:pt x="245364" y="262890"/>
                </a:cubicBezTo>
                <a:close/>
                <a:moveTo>
                  <a:pt x="1496720" y="227838"/>
                </a:moveTo>
                <a:cubicBezTo>
                  <a:pt x="1500225" y="231343"/>
                  <a:pt x="1505483" y="234849"/>
                  <a:pt x="1508988" y="240106"/>
                </a:cubicBezTo>
                <a:cubicBezTo>
                  <a:pt x="1501978" y="234849"/>
                  <a:pt x="1503730" y="236601"/>
                  <a:pt x="1501978" y="236601"/>
                </a:cubicBezTo>
                <a:cubicBezTo>
                  <a:pt x="1501978" y="233096"/>
                  <a:pt x="1491462" y="226085"/>
                  <a:pt x="1496720" y="227838"/>
                </a:cubicBezTo>
                <a:close/>
                <a:moveTo>
                  <a:pt x="1484452" y="224333"/>
                </a:moveTo>
                <a:cubicBezTo>
                  <a:pt x="1487957" y="226085"/>
                  <a:pt x="1487957" y="224333"/>
                  <a:pt x="1493215" y="227838"/>
                </a:cubicBezTo>
                <a:cubicBezTo>
                  <a:pt x="1496720" y="234849"/>
                  <a:pt x="1487957" y="227838"/>
                  <a:pt x="1484452" y="224333"/>
                </a:cubicBezTo>
                <a:close/>
                <a:moveTo>
                  <a:pt x="285674" y="224333"/>
                </a:moveTo>
                <a:cubicBezTo>
                  <a:pt x="287426" y="224333"/>
                  <a:pt x="287426" y="224333"/>
                  <a:pt x="287426" y="224333"/>
                </a:cubicBezTo>
                <a:cubicBezTo>
                  <a:pt x="282168" y="227838"/>
                  <a:pt x="275158" y="236601"/>
                  <a:pt x="273405" y="234849"/>
                </a:cubicBezTo>
                <a:cubicBezTo>
                  <a:pt x="276911" y="231343"/>
                  <a:pt x="280416" y="229591"/>
                  <a:pt x="283921" y="226085"/>
                </a:cubicBezTo>
                <a:cubicBezTo>
                  <a:pt x="283921" y="224333"/>
                  <a:pt x="285674" y="224333"/>
                  <a:pt x="285674" y="224333"/>
                </a:cubicBezTo>
                <a:close/>
                <a:moveTo>
                  <a:pt x="1472184" y="206807"/>
                </a:moveTo>
                <a:cubicBezTo>
                  <a:pt x="1477442" y="215570"/>
                  <a:pt x="1477442" y="210312"/>
                  <a:pt x="1482699" y="213817"/>
                </a:cubicBezTo>
                <a:cubicBezTo>
                  <a:pt x="1484452" y="215570"/>
                  <a:pt x="1486205" y="217322"/>
                  <a:pt x="1487957" y="220828"/>
                </a:cubicBezTo>
                <a:cubicBezTo>
                  <a:pt x="1486205" y="219075"/>
                  <a:pt x="1486205" y="220828"/>
                  <a:pt x="1486205" y="220828"/>
                </a:cubicBezTo>
                <a:cubicBezTo>
                  <a:pt x="1482699" y="217322"/>
                  <a:pt x="1477442" y="215570"/>
                  <a:pt x="1473936" y="212065"/>
                </a:cubicBezTo>
                <a:cubicBezTo>
                  <a:pt x="1473936" y="210312"/>
                  <a:pt x="1470431" y="206807"/>
                  <a:pt x="1472184" y="206807"/>
                </a:cubicBezTo>
                <a:close/>
                <a:moveTo>
                  <a:pt x="1447647" y="199797"/>
                </a:moveTo>
                <a:lnTo>
                  <a:pt x="1448957" y="201475"/>
                </a:lnTo>
                <a:lnTo>
                  <a:pt x="1447585" y="200758"/>
                </a:lnTo>
                <a:close/>
                <a:moveTo>
                  <a:pt x="1412595" y="180518"/>
                </a:moveTo>
                <a:cubicBezTo>
                  <a:pt x="1421358" y="182271"/>
                  <a:pt x="1437132" y="187528"/>
                  <a:pt x="1449400" y="196291"/>
                </a:cubicBezTo>
                <a:cubicBezTo>
                  <a:pt x="1449400" y="199797"/>
                  <a:pt x="1438884" y="191034"/>
                  <a:pt x="1442390" y="198044"/>
                </a:cubicBezTo>
                <a:lnTo>
                  <a:pt x="1447585" y="200758"/>
                </a:lnTo>
                <a:lnTo>
                  <a:pt x="1447538" y="201494"/>
                </a:lnTo>
                <a:cubicBezTo>
                  <a:pt x="1446223" y="202316"/>
                  <a:pt x="1441951" y="200673"/>
                  <a:pt x="1440637" y="198044"/>
                </a:cubicBezTo>
                <a:cubicBezTo>
                  <a:pt x="1442390" y="198044"/>
                  <a:pt x="1442390" y="198044"/>
                  <a:pt x="1440637" y="194539"/>
                </a:cubicBezTo>
                <a:cubicBezTo>
                  <a:pt x="1431874" y="189281"/>
                  <a:pt x="1424863" y="191034"/>
                  <a:pt x="1412595" y="180518"/>
                </a:cubicBezTo>
                <a:close/>
                <a:moveTo>
                  <a:pt x="1435487" y="177236"/>
                </a:moveTo>
                <a:lnTo>
                  <a:pt x="1436475" y="177670"/>
                </a:lnTo>
                <a:cubicBezTo>
                  <a:pt x="1442828" y="180518"/>
                  <a:pt x="1448524" y="183147"/>
                  <a:pt x="1454658" y="185776"/>
                </a:cubicBezTo>
                <a:cubicBezTo>
                  <a:pt x="1449400" y="185776"/>
                  <a:pt x="1459916" y="191034"/>
                  <a:pt x="1458163" y="194539"/>
                </a:cubicBezTo>
                <a:cubicBezTo>
                  <a:pt x="1458163" y="192786"/>
                  <a:pt x="1465173" y="196291"/>
                  <a:pt x="1470431" y="199797"/>
                </a:cubicBezTo>
                <a:cubicBezTo>
                  <a:pt x="1475689" y="201549"/>
                  <a:pt x="1480947" y="205054"/>
                  <a:pt x="1479194" y="206807"/>
                </a:cubicBezTo>
                <a:cubicBezTo>
                  <a:pt x="1470431" y="201549"/>
                  <a:pt x="1449400" y="189281"/>
                  <a:pt x="1444142" y="189281"/>
                </a:cubicBezTo>
                <a:cubicBezTo>
                  <a:pt x="1442390" y="185776"/>
                  <a:pt x="1437132" y="185776"/>
                  <a:pt x="1435379" y="180518"/>
                </a:cubicBezTo>
                <a:cubicBezTo>
                  <a:pt x="1438884" y="182271"/>
                  <a:pt x="1445895" y="187528"/>
                  <a:pt x="1444142" y="184023"/>
                </a:cubicBezTo>
                <a:cubicBezTo>
                  <a:pt x="1442828" y="182709"/>
                  <a:pt x="1441185" y="181285"/>
                  <a:pt x="1439569" y="180025"/>
                </a:cubicBezTo>
                <a:close/>
                <a:moveTo>
                  <a:pt x="1434851" y="176956"/>
                </a:moveTo>
                <a:lnTo>
                  <a:pt x="1435160" y="177013"/>
                </a:lnTo>
                <a:lnTo>
                  <a:pt x="1435487" y="177236"/>
                </a:lnTo>
                <a:close/>
                <a:moveTo>
                  <a:pt x="357530" y="173508"/>
                </a:moveTo>
                <a:lnTo>
                  <a:pt x="353004" y="176495"/>
                </a:lnTo>
                <a:lnTo>
                  <a:pt x="354162" y="175616"/>
                </a:lnTo>
                <a:cubicBezTo>
                  <a:pt x="355449" y="174712"/>
                  <a:pt x="356654" y="173946"/>
                  <a:pt x="357530" y="173508"/>
                </a:cubicBezTo>
                <a:close/>
                <a:moveTo>
                  <a:pt x="1414348" y="168250"/>
                </a:moveTo>
                <a:cubicBezTo>
                  <a:pt x="1418729" y="170002"/>
                  <a:pt x="1422673" y="171645"/>
                  <a:pt x="1426315" y="173206"/>
                </a:cubicBezTo>
                <a:lnTo>
                  <a:pt x="1434851" y="176956"/>
                </a:lnTo>
                <a:lnTo>
                  <a:pt x="1433051" y="176629"/>
                </a:lnTo>
                <a:cubicBezTo>
                  <a:pt x="1432969" y="177122"/>
                  <a:pt x="1433627" y="178327"/>
                  <a:pt x="1435379" y="180518"/>
                </a:cubicBezTo>
                <a:cubicBezTo>
                  <a:pt x="1426616" y="177013"/>
                  <a:pt x="1419606" y="173508"/>
                  <a:pt x="1414348" y="168250"/>
                </a:cubicBezTo>
                <a:close/>
                <a:moveTo>
                  <a:pt x="366293" y="162992"/>
                </a:moveTo>
                <a:lnTo>
                  <a:pt x="364541" y="170002"/>
                </a:lnTo>
                <a:lnTo>
                  <a:pt x="364541" y="170002"/>
                </a:lnTo>
                <a:lnTo>
                  <a:pt x="361912" y="169345"/>
                </a:lnTo>
                <a:cubicBezTo>
                  <a:pt x="361474" y="169126"/>
                  <a:pt x="361036" y="169126"/>
                  <a:pt x="359283" y="170002"/>
                </a:cubicBezTo>
                <a:cubicBezTo>
                  <a:pt x="361035" y="168250"/>
                  <a:pt x="364541" y="164745"/>
                  <a:pt x="366293" y="162992"/>
                </a:cubicBezTo>
                <a:close/>
                <a:moveTo>
                  <a:pt x="1400327" y="147218"/>
                </a:moveTo>
                <a:cubicBezTo>
                  <a:pt x="1409090" y="152476"/>
                  <a:pt x="1414348" y="159487"/>
                  <a:pt x="1423111" y="164745"/>
                </a:cubicBezTo>
                <a:cubicBezTo>
                  <a:pt x="1412595" y="161239"/>
                  <a:pt x="1407338" y="154229"/>
                  <a:pt x="1400327" y="147218"/>
                </a:cubicBezTo>
                <a:close/>
                <a:moveTo>
                  <a:pt x="1396822" y="141961"/>
                </a:moveTo>
                <a:cubicBezTo>
                  <a:pt x="1400327" y="145466"/>
                  <a:pt x="1407338" y="147218"/>
                  <a:pt x="1410843" y="150724"/>
                </a:cubicBezTo>
                <a:cubicBezTo>
                  <a:pt x="1405585" y="148971"/>
                  <a:pt x="1393317" y="141961"/>
                  <a:pt x="1396822" y="141961"/>
                </a:cubicBezTo>
                <a:close/>
                <a:moveTo>
                  <a:pt x="1370533" y="134950"/>
                </a:moveTo>
                <a:cubicBezTo>
                  <a:pt x="1377543" y="143713"/>
                  <a:pt x="1389812" y="145466"/>
                  <a:pt x="1398575" y="152476"/>
                </a:cubicBezTo>
                <a:cubicBezTo>
                  <a:pt x="1396822" y="152476"/>
                  <a:pt x="1400327" y="155982"/>
                  <a:pt x="1398575" y="155982"/>
                </a:cubicBezTo>
                <a:cubicBezTo>
                  <a:pt x="1391564" y="147218"/>
                  <a:pt x="1367028" y="138455"/>
                  <a:pt x="1370533" y="134950"/>
                </a:cubicBezTo>
                <a:close/>
                <a:moveTo>
                  <a:pt x="1337234" y="112167"/>
                </a:moveTo>
                <a:cubicBezTo>
                  <a:pt x="1345996" y="117424"/>
                  <a:pt x="1347749" y="117424"/>
                  <a:pt x="1358265" y="124435"/>
                </a:cubicBezTo>
                <a:cubicBezTo>
                  <a:pt x="1349502" y="120930"/>
                  <a:pt x="1342491" y="117424"/>
                  <a:pt x="1337234" y="112167"/>
                </a:cubicBezTo>
                <a:close/>
                <a:moveTo>
                  <a:pt x="1324965" y="108661"/>
                </a:moveTo>
                <a:cubicBezTo>
                  <a:pt x="1330223" y="112167"/>
                  <a:pt x="1337234" y="113919"/>
                  <a:pt x="1342491" y="119177"/>
                </a:cubicBezTo>
                <a:cubicBezTo>
                  <a:pt x="1333728" y="115672"/>
                  <a:pt x="1331976" y="115672"/>
                  <a:pt x="1333728" y="117424"/>
                </a:cubicBezTo>
                <a:cubicBezTo>
                  <a:pt x="1326718" y="113919"/>
                  <a:pt x="1328471" y="112167"/>
                  <a:pt x="1324965" y="108661"/>
                </a:cubicBezTo>
                <a:close/>
                <a:moveTo>
                  <a:pt x="1286408" y="87630"/>
                </a:moveTo>
                <a:cubicBezTo>
                  <a:pt x="1293419" y="92888"/>
                  <a:pt x="1286408" y="85878"/>
                  <a:pt x="1288161" y="87630"/>
                </a:cubicBezTo>
                <a:cubicBezTo>
                  <a:pt x="1291666" y="89383"/>
                  <a:pt x="1296924" y="87630"/>
                  <a:pt x="1300429" y="91135"/>
                </a:cubicBezTo>
                <a:cubicBezTo>
                  <a:pt x="1298676" y="92888"/>
                  <a:pt x="1288161" y="87630"/>
                  <a:pt x="1295171" y="92888"/>
                </a:cubicBezTo>
                <a:cubicBezTo>
                  <a:pt x="1302182" y="94641"/>
                  <a:pt x="1309192" y="99898"/>
                  <a:pt x="1316202" y="103404"/>
                </a:cubicBezTo>
                <a:lnTo>
                  <a:pt x="1316202" y="105156"/>
                </a:lnTo>
                <a:cubicBezTo>
                  <a:pt x="1307439" y="101651"/>
                  <a:pt x="1293419" y="91135"/>
                  <a:pt x="1288161" y="91135"/>
                </a:cubicBezTo>
                <a:lnTo>
                  <a:pt x="1284655" y="89383"/>
                </a:lnTo>
                <a:cubicBezTo>
                  <a:pt x="1284655" y="87630"/>
                  <a:pt x="1284655" y="87630"/>
                  <a:pt x="1286408" y="87630"/>
                </a:cubicBezTo>
                <a:close/>
                <a:moveTo>
                  <a:pt x="1235583" y="64846"/>
                </a:moveTo>
                <a:cubicBezTo>
                  <a:pt x="1239088" y="64846"/>
                  <a:pt x="1247851" y="70104"/>
                  <a:pt x="1244346" y="70104"/>
                </a:cubicBezTo>
                <a:cubicBezTo>
                  <a:pt x="1235583" y="64846"/>
                  <a:pt x="1242593" y="73609"/>
                  <a:pt x="1235583" y="68351"/>
                </a:cubicBezTo>
                <a:cubicBezTo>
                  <a:pt x="1239088" y="68351"/>
                  <a:pt x="1239088" y="68351"/>
                  <a:pt x="1235583" y="64846"/>
                </a:cubicBezTo>
                <a:close/>
                <a:moveTo>
                  <a:pt x="1202283" y="56083"/>
                </a:moveTo>
                <a:cubicBezTo>
                  <a:pt x="1209294" y="57836"/>
                  <a:pt x="1218057" y="64846"/>
                  <a:pt x="1221562" y="61341"/>
                </a:cubicBezTo>
                <a:cubicBezTo>
                  <a:pt x="1223315" y="66599"/>
                  <a:pt x="1221562" y="64846"/>
                  <a:pt x="1216304" y="64846"/>
                </a:cubicBezTo>
                <a:cubicBezTo>
                  <a:pt x="1211046" y="61341"/>
                  <a:pt x="1209294" y="59589"/>
                  <a:pt x="1202283" y="56083"/>
                </a:cubicBezTo>
                <a:close/>
                <a:moveTo>
                  <a:pt x="1186510" y="47320"/>
                </a:moveTo>
                <a:cubicBezTo>
                  <a:pt x="1193520" y="47320"/>
                  <a:pt x="1205788" y="52578"/>
                  <a:pt x="1205788" y="54331"/>
                </a:cubicBezTo>
                <a:cubicBezTo>
                  <a:pt x="1198778" y="52578"/>
                  <a:pt x="1193520" y="49073"/>
                  <a:pt x="1186510" y="47320"/>
                </a:cubicBezTo>
                <a:close/>
                <a:moveTo>
                  <a:pt x="1225067" y="38557"/>
                </a:moveTo>
                <a:cubicBezTo>
                  <a:pt x="1228572" y="40310"/>
                  <a:pt x="1228572" y="38557"/>
                  <a:pt x="1230325" y="38557"/>
                </a:cubicBezTo>
                <a:cubicBezTo>
                  <a:pt x="1233830" y="40310"/>
                  <a:pt x="1235583" y="42063"/>
                  <a:pt x="1237335" y="43815"/>
                </a:cubicBezTo>
                <a:cubicBezTo>
                  <a:pt x="1233830" y="43815"/>
                  <a:pt x="1223315" y="38557"/>
                  <a:pt x="1225067" y="38557"/>
                </a:cubicBezTo>
                <a:close/>
                <a:moveTo>
                  <a:pt x="1168984" y="33300"/>
                </a:moveTo>
                <a:lnTo>
                  <a:pt x="1172489" y="33300"/>
                </a:lnTo>
                <a:cubicBezTo>
                  <a:pt x="1172489" y="35052"/>
                  <a:pt x="1174242" y="35052"/>
                  <a:pt x="1175994" y="35052"/>
                </a:cubicBezTo>
                <a:cubicBezTo>
                  <a:pt x="1167231" y="33300"/>
                  <a:pt x="1175994" y="38557"/>
                  <a:pt x="1167231" y="36805"/>
                </a:cubicBezTo>
                <a:cubicBezTo>
                  <a:pt x="1160221" y="31547"/>
                  <a:pt x="1175994" y="36805"/>
                  <a:pt x="1168984" y="33300"/>
                </a:cubicBezTo>
                <a:close/>
                <a:moveTo>
                  <a:pt x="1114653" y="24537"/>
                </a:moveTo>
                <a:cubicBezTo>
                  <a:pt x="1135684" y="29794"/>
                  <a:pt x="1149705" y="31547"/>
                  <a:pt x="1168984" y="38557"/>
                </a:cubicBezTo>
                <a:cubicBezTo>
                  <a:pt x="1161973" y="36805"/>
                  <a:pt x="1154963" y="35052"/>
                  <a:pt x="1156716" y="36805"/>
                </a:cubicBezTo>
                <a:cubicBezTo>
                  <a:pt x="1142695" y="33300"/>
                  <a:pt x="1128674" y="29794"/>
                  <a:pt x="1114653" y="24537"/>
                </a:cubicBezTo>
                <a:close/>
                <a:moveTo>
                  <a:pt x="658977" y="22784"/>
                </a:moveTo>
                <a:cubicBezTo>
                  <a:pt x="646709" y="26289"/>
                  <a:pt x="644956" y="26289"/>
                  <a:pt x="634441" y="29794"/>
                </a:cubicBezTo>
                <a:cubicBezTo>
                  <a:pt x="636193" y="29794"/>
                  <a:pt x="636193" y="29794"/>
                  <a:pt x="636193" y="31547"/>
                </a:cubicBezTo>
                <a:cubicBezTo>
                  <a:pt x="630936" y="31547"/>
                  <a:pt x="632688" y="29794"/>
                  <a:pt x="627431" y="29794"/>
                </a:cubicBezTo>
                <a:cubicBezTo>
                  <a:pt x="637946" y="26289"/>
                  <a:pt x="648462" y="22784"/>
                  <a:pt x="658977" y="22784"/>
                </a:cubicBezTo>
                <a:close/>
                <a:moveTo>
                  <a:pt x="688772" y="21031"/>
                </a:moveTo>
                <a:cubicBezTo>
                  <a:pt x="694029" y="21031"/>
                  <a:pt x="687019" y="24537"/>
                  <a:pt x="687019" y="26289"/>
                </a:cubicBezTo>
                <a:cubicBezTo>
                  <a:pt x="681761" y="26289"/>
                  <a:pt x="681761" y="22784"/>
                  <a:pt x="688772" y="21031"/>
                </a:cubicBezTo>
                <a:close/>
                <a:moveTo>
                  <a:pt x="683514" y="17526"/>
                </a:moveTo>
                <a:cubicBezTo>
                  <a:pt x="681761" y="17526"/>
                  <a:pt x="680008" y="19279"/>
                  <a:pt x="676503" y="21031"/>
                </a:cubicBezTo>
                <a:cubicBezTo>
                  <a:pt x="674751" y="21031"/>
                  <a:pt x="669493" y="21031"/>
                  <a:pt x="671245" y="19279"/>
                </a:cubicBezTo>
                <a:cubicBezTo>
                  <a:pt x="674751" y="21031"/>
                  <a:pt x="680008" y="17526"/>
                  <a:pt x="683514" y="17526"/>
                </a:cubicBezTo>
                <a:close/>
                <a:moveTo>
                  <a:pt x="1060323" y="12268"/>
                </a:moveTo>
                <a:cubicBezTo>
                  <a:pt x="1062075" y="12268"/>
                  <a:pt x="1063828" y="12268"/>
                  <a:pt x="1063828" y="12268"/>
                </a:cubicBezTo>
                <a:cubicBezTo>
                  <a:pt x="1067333" y="12268"/>
                  <a:pt x="1070838" y="12268"/>
                  <a:pt x="1072591" y="14021"/>
                </a:cubicBezTo>
                <a:cubicBezTo>
                  <a:pt x="1070838" y="14021"/>
                  <a:pt x="1067333" y="15774"/>
                  <a:pt x="1060323" y="12268"/>
                </a:cubicBezTo>
                <a:close/>
                <a:moveTo>
                  <a:pt x="1090993" y="12049"/>
                </a:moveTo>
                <a:cubicBezTo>
                  <a:pt x="1092746" y="11830"/>
                  <a:pt x="1095375" y="12268"/>
                  <a:pt x="1098880" y="14021"/>
                </a:cubicBezTo>
                <a:cubicBezTo>
                  <a:pt x="1098880" y="14021"/>
                  <a:pt x="1091870" y="15774"/>
                  <a:pt x="1088364" y="14021"/>
                </a:cubicBezTo>
                <a:cubicBezTo>
                  <a:pt x="1088364" y="13145"/>
                  <a:pt x="1089241" y="12268"/>
                  <a:pt x="1090993" y="12049"/>
                </a:cubicBezTo>
                <a:close/>
                <a:moveTo>
                  <a:pt x="811453" y="0"/>
                </a:moveTo>
                <a:cubicBezTo>
                  <a:pt x="811453" y="1753"/>
                  <a:pt x="816711" y="3505"/>
                  <a:pt x="823722" y="3505"/>
                </a:cubicBezTo>
                <a:cubicBezTo>
                  <a:pt x="828980" y="5258"/>
                  <a:pt x="837743" y="5258"/>
                  <a:pt x="843000" y="5258"/>
                </a:cubicBezTo>
                <a:cubicBezTo>
                  <a:pt x="839495" y="3505"/>
                  <a:pt x="839495" y="3505"/>
                  <a:pt x="841248" y="1753"/>
                </a:cubicBezTo>
                <a:cubicBezTo>
                  <a:pt x="848258" y="3505"/>
                  <a:pt x="843000" y="3505"/>
                  <a:pt x="848258" y="5258"/>
                </a:cubicBezTo>
                <a:cubicBezTo>
                  <a:pt x="860526" y="3505"/>
                  <a:pt x="858774" y="1753"/>
                  <a:pt x="867537" y="3505"/>
                </a:cubicBezTo>
                <a:cubicBezTo>
                  <a:pt x="871042" y="3505"/>
                  <a:pt x="865784" y="1753"/>
                  <a:pt x="869289" y="0"/>
                </a:cubicBezTo>
                <a:cubicBezTo>
                  <a:pt x="874547" y="1753"/>
                  <a:pt x="871042" y="1753"/>
                  <a:pt x="876300" y="3505"/>
                </a:cubicBezTo>
                <a:cubicBezTo>
                  <a:pt x="883310" y="1753"/>
                  <a:pt x="892073" y="1753"/>
                  <a:pt x="899083" y="3505"/>
                </a:cubicBezTo>
                <a:cubicBezTo>
                  <a:pt x="906094" y="3505"/>
                  <a:pt x="893826" y="1753"/>
                  <a:pt x="902589" y="0"/>
                </a:cubicBezTo>
                <a:cubicBezTo>
                  <a:pt x="907846" y="0"/>
                  <a:pt x="913104" y="0"/>
                  <a:pt x="916609" y="0"/>
                </a:cubicBezTo>
                <a:cubicBezTo>
                  <a:pt x="913104" y="1753"/>
                  <a:pt x="911352" y="1753"/>
                  <a:pt x="913104" y="3505"/>
                </a:cubicBezTo>
                <a:cubicBezTo>
                  <a:pt x="928878" y="3505"/>
                  <a:pt x="941146" y="3505"/>
                  <a:pt x="953414" y="5258"/>
                </a:cubicBezTo>
                <a:cubicBezTo>
                  <a:pt x="965682" y="5258"/>
                  <a:pt x="977950" y="7010"/>
                  <a:pt x="993724" y="10516"/>
                </a:cubicBezTo>
                <a:cubicBezTo>
                  <a:pt x="991971" y="8763"/>
                  <a:pt x="990219" y="8763"/>
                  <a:pt x="993724" y="8763"/>
                </a:cubicBezTo>
                <a:cubicBezTo>
                  <a:pt x="997229" y="10516"/>
                  <a:pt x="1000734" y="8763"/>
                  <a:pt x="1004239" y="10516"/>
                </a:cubicBezTo>
                <a:cubicBezTo>
                  <a:pt x="1002487" y="10516"/>
                  <a:pt x="1002487" y="12268"/>
                  <a:pt x="1005992" y="12268"/>
                </a:cubicBezTo>
                <a:cubicBezTo>
                  <a:pt x="1013002" y="14021"/>
                  <a:pt x="1020013" y="15774"/>
                  <a:pt x="1028776" y="15774"/>
                </a:cubicBezTo>
                <a:cubicBezTo>
                  <a:pt x="1032281" y="17526"/>
                  <a:pt x="1030528" y="17526"/>
                  <a:pt x="1032281" y="19279"/>
                </a:cubicBezTo>
                <a:cubicBezTo>
                  <a:pt x="1044549" y="17526"/>
                  <a:pt x="1051560" y="22784"/>
                  <a:pt x="1062075" y="22784"/>
                </a:cubicBezTo>
                <a:cubicBezTo>
                  <a:pt x="1060323" y="22784"/>
                  <a:pt x="1062075" y="22784"/>
                  <a:pt x="1060323" y="21031"/>
                </a:cubicBezTo>
                <a:cubicBezTo>
                  <a:pt x="1056817" y="21031"/>
                  <a:pt x="1051560" y="19279"/>
                  <a:pt x="1046302" y="17526"/>
                </a:cubicBezTo>
                <a:cubicBezTo>
                  <a:pt x="1053312" y="19279"/>
                  <a:pt x="1062075" y="19279"/>
                  <a:pt x="1065580" y="17526"/>
                </a:cubicBezTo>
                <a:cubicBezTo>
                  <a:pt x="1074343" y="21031"/>
                  <a:pt x="1056817" y="19279"/>
                  <a:pt x="1062075" y="21031"/>
                </a:cubicBezTo>
                <a:cubicBezTo>
                  <a:pt x="1072591" y="22784"/>
                  <a:pt x="1088364" y="24537"/>
                  <a:pt x="1102385" y="28042"/>
                </a:cubicBezTo>
                <a:cubicBezTo>
                  <a:pt x="1111148" y="28042"/>
                  <a:pt x="1118159" y="29794"/>
                  <a:pt x="1125169" y="31547"/>
                </a:cubicBezTo>
                <a:cubicBezTo>
                  <a:pt x="1132179" y="33300"/>
                  <a:pt x="1137437" y="35052"/>
                  <a:pt x="1142695" y="38557"/>
                </a:cubicBezTo>
                <a:cubicBezTo>
                  <a:pt x="1146200" y="36805"/>
                  <a:pt x="1147953" y="38557"/>
                  <a:pt x="1154963" y="40310"/>
                </a:cubicBezTo>
                <a:cubicBezTo>
                  <a:pt x="1153210" y="43815"/>
                  <a:pt x="1132179" y="35052"/>
                  <a:pt x="1135684" y="40310"/>
                </a:cubicBezTo>
                <a:cubicBezTo>
                  <a:pt x="1149705" y="45568"/>
                  <a:pt x="1165479" y="49073"/>
                  <a:pt x="1184757" y="54331"/>
                </a:cubicBezTo>
                <a:cubicBezTo>
                  <a:pt x="1190015" y="57836"/>
                  <a:pt x="1186510" y="57836"/>
                  <a:pt x="1183005" y="54331"/>
                </a:cubicBezTo>
                <a:cubicBezTo>
                  <a:pt x="1183005" y="56083"/>
                  <a:pt x="1165479" y="50826"/>
                  <a:pt x="1165479" y="52578"/>
                </a:cubicBezTo>
                <a:cubicBezTo>
                  <a:pt x="1175994" y="56083"/>
                  <a:pt x="1193520" y="61341"/>
                  <a:pt x="1195273" y="59589"/>
                </a:cubicBezTo>
                <a:cubicBezTo>
                  <a:pt x="1193520" y="59589"/>
                  <a:pt x="1195273" y="61341"/>
                  <a:pt x="1197025" y="63094"/>
                </a:cubicBezTo>
                <a:cubicBezTo>
                  <a:pt x="1209294" y="64846"/>
                  <a:pt x="1219809" y="70104"/>
                  <a:pt x="1230325" y="73609"/>
                </a:cubicBezTo>
                <a:cubicBezTo>
                  <a:pt x="1240841" y="77114"/>
                  <a:pt x="1251356" y="80620"/>
                  <a:pt x="1263624" y="82372"/>
                </a:cubicBezTo>
                <a:cubicBezTo>
                  <a:pt x="1267130" y="85878"/>
                  <a:pt x="1263624" y="85878"/>
                  <a:pt x="1261872" y="85878"/>
                </a:cubicBezTo>
                <a:cubicBezTo>
                  <a:pt x="1260119" y="84125"/>
                  <a:pt x="1261872" y="84125"/>
                  <a:pt x="1258367" y="82372"/>
                </a:cubicBezTo>
                <a:cubicBezTo>
                  <a:pt x="1254861" y="80620"/>
                  <a:pt x="1253109" y="80620"/>
                  <a:pt x="1254861" y="82372"/>
                </a:cubicBezTo>
                <a:cubicBezTo>
                  <a:pt x="1260119" y="85878"/>
                  <a:pt x="1263624" y="89383"/>
                  <a:pt x="1268882" y="91135"/>
                </a:cubicBezTo>
                <a:cubicBezTo>
                  <a:pt x="1268882" y="89383"/>
                  <a:pt x="1272387" y="89383"/>
                  <a:pt x="1272387" y="89383"/>
                </a:cubicBezTo>
                <a:cubicBezTo>
                  <a:pt x="1275892" y="91135"/>
                  <a:pt x="1279398" y="96393"/>
                  <a:pt x="1282903" y="96393"/>
                </a:cubicBezTo>
                <a:cubicBezTo>
                  <a:pt x="1284655" y="98146"/>
                  <a:pt x="1288161" y="98146"/>
                  <a:pt x="1286408" y="96393"/>
                </a:cubicBezTo>
                <a:cubicBezTo>
                  <a:pt x="1279398" y="92888"/>
                  <a:pt x="1279398" y="94641"/>
                  <a:pt x="1279398" y="91135"/>
                </a:cubicBezTo>
                <a:cubicBezTo>
                  <a:pt x="1274140" y="89383"/>
                  <a:pt x="1270635" y="85878"/>
                  <a:pt x="1265377" y="84125"/>
                </a:cubicBezTo>
                <a:cubicBezTo>
                  <a:pt x="1272387" y="85878"/>
                  <a:pt x="1256614" y="78867"/>
                  <a:pt x="1263624" y="80620"/>
                </a:cubicBezTo>
                <a:cubicBezTo>
                  <a:pt x="1268882" y="82372"/>
                  <a:pt x="1267130" y="82372"/>
                  <a:pt x="1270635" y="85878"/>
                </a:cubicBezTo>
                <a:cubicBezTo>
                  <a:pt x="1284655" y="94641"/>
                  <a:pt x="1291666" y="92888"/>
                  <a:pt x="1302182" y="99898"/>
                </a:cubicBezTo>
                <a:cubicBezTo>
                  <a:pt x="1296924" y="99898"/>
                  <a:pt x="1286408" y="96393"/>
                  <a:pt x="1289913" y="101651"/>
                </a:cubicBezTo>
                <a:cubicBezTo>
                  <a:pt x="1296924" y="106909"/>
                  <a:pt x="1307439" y="108661"/>
                  <a:pt x="1316202" y="113919"/>
                </a:cubicBezTo>
                <a:cubicBezTo>
                  <a:pt x="1319708" y="119177"/>
                  <a:pt x="1326718" y="120930"/>
                  <a:pt x="1331976" y="124435"/>
                </a:cubicBezTo>
                <a:cubicBezTo>
                  <a:pt x="1333728" y="122682"/>
                  <a:pt x="1351254" y="131445"/>
                  <a:pt x="1351254" y="133198"/>
                </a:cubicBezTo>
                <a:cubicBezTo>
                  <a:pt x="1345996" y="131445"/>
                  <a:pt x="1337234" y="126187"/>
                  <a:pt x="1342491" y="131445"/>
                </a:cubicBezTo>
                <a:cubicBezTo>
                  <a:pt x="1347749" y="133198"/>
                  <a:pt x="1351254" y="136703"/>
                  <a:pt x="1354759" y="138455"/>
                </a:cubicBezTo>
                <a:cubicBezTo>
                  <a:pt x="1353007" y="136703"/>
                  <a:pt x="1358265" y="138455"/>
                  <a:pt x="1354759" y="134950"/>
                </a:cubicBezTo>
                <a:cubicBezTo>
                  <a:pt x="1368780" y="141961"/>
                  <a:pt x="1363522" y="140208"/>
                  <a:pt x="1377543" y="147218"/>
                </a:cubicBezTo>
                <a:cubicBezTo>
                  <a:pt x="1386306" y="159487"/>
                  <a:pt x="1396822" y="155982"/>
                  <a:pt x="1403832" y="170002"/>
                </a:cubicBezTo>
                <a:cubicBezTo>
                  <a:pt x="1409090" y="171755"/>
                  <a:pt x="1412595" y="175260"/>
                  <a:pt x="1417853" y="177013"/>
                </a:cubicBezTo>
                <a:cubicBezTo>
                  <a:pt x="1414348" y="178765"/>
                  <a:pt x="1409090" y="177013"/>
                  <a:pt x="1403832" y="175260"/>
                </a:cubicBezTo>
                <a:cubicBezTo>
                  <a:pt x="1419606" y="187528"/>
                  <a:pt x="1437132" y="205054"/>
                  <a:pt x="1449400" y="206807"/>
                </a:cubicBezTo>
                <a:cubicBezTo>
                  <a:pt x="1461668" y="217322"/>
                  <a:pt x="1480947" y="234849"/>
                  <a:pt x="1493215" y="240106"/>
                </a:cubicBezTo>
                <a:cubicBezTo>
                  <a:pt x="1484014" y="224771"/>
                  <a:pt x="1461394" y="214803"/>
                  <a:pt x="1451187" y="204332"/>
                </a:cubicBezTo>
                <a:lnTo>
                  <a:pt x="1448957" y="201475"/>
                </a:lnTo>
                <a:lnTo>
                  <a:pt x="1457067" y="205712"/>
                </a:lnTo>
                <a:cubicBezTo>
                  <a:pt x="1461668" y="208121"/>
                  <a:pt x="1466050" y="210312"/>
                  <a:pt x="1470431" y="212065"/>
                </a:cubicBezTo>
                <a:cubicBezTo>
                  <a:pt x="1477442" y="219075"/>
                  <a:pt x="1484452" y="226085"/>
                  <a:pt x="1489710" y="233096"/>
                </a:cubicBezTo>
                <a:cubicBezTo>
                  <a:pt x="1500225" y="238354"/>
                  <a:pt x="1505483" y="247117"/>
                  <a:pt x="1510741" y="245364"/>
                </a:cubicBezTo>
                <a:cubicBezTo>
                  <a:pt x="1515999" y="250622"/>
                  <a:pt x="1505483" y="243612"/>
                  <a:pt x="1510741" y="250622"/>
                </a:cubicBezTo>
                <a:cubicBezTo>
                  <a:pt x="1517751" y="259385"/>
                  <a:pt x="1514246" y="254127"/>
                  <a:pt x="1514246" y="257632"/>
                </a:cubicBezTo>
                <a:cubicBezTo>
                  <a:pt x="1519504" y="261138"/>
                  <a:pt x="1523009" y="262890"/>
                  <a:pt x="1528267" y="266395"/>
                </a:cubicBezTo>
                <a:cubicBezTo>
                  <a:pt x="1530020" y="271653"/>
                  <a:pt x="1533525" y="275158"/>
                  <a:pt x="1538783" y="278664"/>
                </a:cubicBezTo>
                <a:cubicBezTo>
                  <a:pt x="1538783" y="275158"/>
                  <a:pt x="1535277" y="273406"/>
                  <a:pt x="1533525" y="271653"/>
                </a:cubicBezTo>
                <a:cubicBezTo>
                  <a:pt x="1538783" y="275158"/>
                  <a:pt x="1540535" y="275158"/>
                  <a:pt x="1540535" y="273406"/>
                </a:cubicBezTo>
                <a:cubicBezTo>
                  <a:pt x="1544040" y="278664"/>
                  <a:pt x="1549298" y="282169"/>
                  <a:pt x="1551051" y="287426"/>
                </a:cubicBezTo>
                <a:cubicBezTo>
                  <a:pt x="1547546" y="285674"/>
                  <a:pt x="1544040" y="283921"/>
                  <a:pt x="1547546" y="289179"/>
                </a:cubicBezTo>
                <a:cubicBezTo>
                  <a:pt x="1554556" y="292684"/>
                  <a:pt x="1561566" y="297942"/>
                  <a:pt x="1568577" y="303200"/>
                </a:cubicBezTo>
                <a:cubicBezTo>
                  <a:pt x="1570329" y="310210"/>
                  <a:pt x="1582597" y="313716"/>
                  <a:pt x="1584350" y="320726"/>
                </a:cubicBezTo>
                <a:cubicBezTo>
                  <a:pt x="1580845" y="320726"/>
                  <a:pt x="1577340" y="315468"/>
                  <a:pt x="1577340" y="318973"/>
                </a:cubicBezTo>
                <a:cubicBezTo>
                  <a:pt x="1575587" y="315468"/>
                  <a:pt x="1570329" y="311963"/>
                  <a:pt x="1568577" y="308458"/>
                </a:cubicBezTo>
                <a:cubicBezTo>
                  <a:pt x="1568577" y="310210"/>
                  <a:pt x="1566824" y="310210"/>
                  <a:pt x="1568577" y="313716"/>
                </a:cubicBezTo>
                <a:lnTo>
                  <a:pt x="1577340" y="320726"/>
                </a:lnTo>
                <a:cubicBezTo>
                  <a:pt x="1577340" y="324231"/>
                  <a:pt x="1584350" y="329489"/>
                  <a:pt x="1587855" y="336499"/>
                </a:cubicBezTo>
                <a:cubicBezTo>
                  <a:pt x="1577340" y="325984"/>
                  <a:pt x="1566824" y="311963"/>
                  <a:pt x="1559814" y="311963"/>
                </a:cubicBezTo>
                <a:cubicBezTo>
                  <a:pt x="1563319" y="317221"/>
                  <a:pt x="1570329" y="324231"/>
                  <a:pt x="1577340" y="331242"/>
                </a:cubicBezTo>
                <a:cubicBezTo>
                  <a:pt x="1584350" y="338252"/>
                  <a:pt x="1589608" y="343510"/>
                  <a:pt x="1587855" y="348768"/>
                </a:cubicBezTo>
                <a:cubicBezTo>
                  <a:pt x="1589608" y="352273"/>
                  <a:pt x="1593113" y="354025"/>
                  <a:pt x="1596618" y="357531"/>
                </a:cubicBezTo>
                <a:cubicBezTo>
                  <a:pt x="1596618" y="355778"/>
                  <a:pt x="1594866" y="352273"/>
                  <a:pt x="1596618" y="354025"/>
                </a:cubicBezTo>
                <a:cubicBezTo>
                  <a:pt x="1603629" y="364541"/>
                  <a:pt x="1610639" y="375057"/>
                  <a:pt x="1617650" y="383820"/>
                </a:cubicBezTo>
                <a:cubicBezTo>
                  <a:pt x="1621155" y="389077"/>
                  <a:pt x="1624660" y="394335"/>
                  <a:pt x="1628165" y="399593"/>
                </a:cubicBezTo>
                <a:cubicBezTo>
                  <a:pt x="1631670" y="404851"/>
                  <a:pt x="1635175" y="410109"/>
                  <a:pt x="1636928" y="415366"/>
                </a:cubicBezTo>
                <a:cubicBezTo>
                  <a:pt x="1636928" y="413614"/>
                  <a:pt x="1640433" y="417119"/>
                  <a:pt x="1640433" y="417119"/>
                </a:cubicBezTo>
                <a:cubicBezTo>
                  <a:pt x="1640433" y="422377"/>
                  <a:pt x="1645691" y="425882"/>
                  <a:pt x="1647444" y="431140"/>
                </a:cubicBezTo>
                <a:cubicBezTo>
                  <a:pt x="1643938" y="427635"/>
                  <a:pt x="1640433" y="418872"/>
                  <a:pt x="1640433" y="424129"/>
                </a:cubicBezTo>
                <a:cubicBezTo>
                  <a:pt x="1645691" y="432892"/>
                  <a:pt x="1649196" y="441655"/>
                  <a:pt x="1654454" y="450418"/>
                </a:cubicBezTo>
                <a:cubicBezTo>
                  <a:pt x="1656207" y="455676"/>
                  <a:pt x="1654454" y="452171"/>
                  <a:pt x="1654454" y="457429"/>
                </a:cubicBezTo>
                <a:cubicBezTo>
                  <a:pt x="1656207" y="459181"/>
                  <a:pt x="1657959" y="457429"/>
                  <a:pt x="1659712" y="460934"/>
                </a:cubicBezTo>
                <a:cubicBezTo>
                  <a:pt x="1659712" y="464439"/>
                  <a:pt x="1657959" y="464439"/>
                  <a:pt x="1659712" y="469697"/>
                </a:cubicBezTo>
                <a:cubicBezTo>
                  <a:pt x="1664970" y="474955"/>
                  <a:pt x="1663217" y="474955"/>
                  <a:pt x="1666722" y="478460"/>
                </a:cubicBezTo>
                <a:cubicBezTo>
                  <a:pt x="1666722" y="481965"/>
                  <a:pt x="1663217" y="478460"/>
                  <a:pt x="1663217" y="481965"/>
                </a:cubicBezTo>
                <a:cubicBezTo>
                  <a:pt x="1666722" y="488976"/>
                  <a:pt x="1671980" y="494233"/>
                  <a:pt x="1671980" y="501244"/>
                </a:cubicBezTo>
                <a:lnTo>
                  <a:pt x="1670228" y="497739"/>
                </a:lnTo>
                <a:lnTo>
                  <a:pt x="1669132" y="497739"/>
                </a:lnTo>
                <a:lnTo>
                  <a:pt x="1668161" y="496012"/>
                </a:lnTo>
                <a:lnTo>
                  <a:pt x="1667161" y="490509"/>
                </a:lnTo>
                <a:cubicBezTo>
                  <a:pt x="1665846" y="488099"/>
                  <a:pt x="1664094" y="486347"/>
                  <a:pt x="1663217" y="487223"/>
                </a:cubicBezTo>
                <a:lnTo>
                  <a:pt x="1668161" y="496012"/>
                </a:lnTo>
                <a:lnTo>
                  <a:pt x="1668475" y="497739"/>
                </a:lnTo>
                <a:lnTo>
                  <a:pt x="1669132" y="497739"/>
                </a:lnTo>
                <a:lnTo>
                  <a:pt x="1678991" y="515265"/>
                </a:lnTo>
                <a:cubicBezTo>
                  <a:pt x="1677238" y="517017"/>
                  <a:pt x="1680743" y="522275"/>
                  <a:pt x="1678991" y="524028"/>
                </a:cubicBezTo>
                <a:cubicBezTo>
                  <a:pt x="1680743" y="524028"/>
                  <a:pt x="1684248" y="527533"/>
                  <a:pt x="1684248" y="531038"/>
                </a:cubicBezTo>
                <a:cubicBezTo>
                  <a:pt x="1678991" y="525780"/>
                  <a:pt x="1677238" y="525780"/>
                  <a:pt x="1678991" y="532791"/>
                </a:cubicBezTo>
                <a:cubicBezTo>
                  <a:pt x="1675485" y="527533"/>
                  <a:pt x="1671980" y="520522"/>
                  <a:pt x="1668475" y="515265"/>
                </a:cubicBezTo>
                <a:cubicBezTo>
                  <a:pt x="1670228" y="518770"/>
                  <a:pt x="1664970" y="510007"/>
                  <a:pt x="1666722" y="518770"/>
                </a:cubicBezTo>
                <a:cubicBezTo>
                  <a:pt x="1673733" y="525780"/>
                  <a:pt x="1677238" y="534543"/>
                  <a:pt x="1682496" y="545059"/>
                </a:cubicBezTo>
                <a:lnTo>
                  <a:pt x="1684248" y="547512"/>
                </a:lnTo>
                <a:lnTo>
                  <a:pt x="1684248" y="557327"/>
                </a:lnTo>
                <a:cubicBezTo>
                  <a:pt x="1686001" y="557327"/>
                  <a:pt x="1687754" y="555574"/>
                  <a:pt x="1689506" y="562585"/>
                </a:cubicBezTo>
                <a:cubicBezTo>
                  <a:pt x="1689506" y="560832"/>
                  <a:pt x="1686001" y="562585"/>
                  <a:pt x="1689506" y="566090"/>
                </a:cubicBezTo>
                <a:cubicBezTo>
                  <a:pt x="1691259" y="571348"/>
                  <a:pt x="1691259" y="564337"/>
                  <a:pt x="1696517" y="573100"/>
                </a:cubicBezTo>
                <a:cubicBezTo>
                  <a:pt x="1696517" y="578358"/>
                  <a:pt x="1693011" y="578358"/>
                  <a:pt x="1694764" y="581863"/>
                </a:cubicBezTo>
                <a:cubicBezTo>
                  <a:pt x="1696517" y="578358"/>
                  <a:pt x="1701774" y="583616"/>
                  <a:pt x="1703527" y="590626"/>
                </a:cubicBezTo>
                <a:cubicBezTo>
                  <a:pt x="1701774" y="594132"/>
                  <a:pt x="1700022" y="587121"/>
                  <a:pt x="1698269" y="587121"/>
                </a:cubicBezTo>
                <a:cubicBezTo>
                  <a:pt x="1701774" y="594132"/>
                  <a:pt x="1696517" y="592379"/>
                  <a:pt x="1700022" y="595884"/>
                </a:cubicBezTo>
                <a:cubicBezTo>
                  <a:pt x="1703527" y="590626"/>
                  <a:pt x="1710537" y="611658"/>
                  <a:pt x="1712290" y="620421"/>
                </a:cubicBezTo>
                <a:cubicBezTo>
                  <a:pt x="1714042" y="622173"/>
                  <a:pt x="1715795" y="622173"/>
                  <a:pt x="1715795" y="620421"/>
                </a:cubicBezTo>
                <a:cubicBezTo>
                  <a:pt x="1715795" y="625678"/>
                  <a:pt x="1717548" y="630936"/>
                  <a:pt x="1719300" y="627431"/>
                </a:cubicBezTo>
                <a:cubicBezTo>
                  <a:pt x="1719300" y="632689"/>
                  <a:pt x="1722805" y="636194"/>
                  <a:pt x="1722805" y="641452"/>
                </a:cubicBezTo>
                <a:cubicBezTo>
                  <a:pt x="1717548" y="636194"/>
                  <a:pt x="1712290" y="622173"/>
                  <a:pt x="1708785" y="613410"/>
                </a:cubicBezTo>
                <a:cubicBezTo>
                  <a:pt x="1708785" y="615163"/>
                  <a:pt x="1707032" y="613410"/>
                  <a:pt x="1707032" y="615163"/>
                </a:cubicBezTo>
                <a:cubicBezTo>
                  <a:pt x="1719300" y="641452"/>
                  <a:pt x="1721053" y="657225"/>
                  <a:pt x="1731569" y="685267"/>
                </a:cubicBezTo>
                <a:cubicBezTo>
                  <a:pt x="1731569" y="688772"/>
                  <a:pt x="1733321" y="692277"/>
                  <a:pt x="1731569" y="695782"/>
                </a:cubicBezTo>
                <a:cubicBezTo>
                  <a:pt x="1726311" y="687019"/>
                  <a:pt x="1722805" y="667741"/>
                  <a:pt x="1715795" y="660730"/>
                </a:cubicBezTo>
                <a:lnTo>
                  <a:pt x="1715795" y="664236"/>
                </a:lnTo>
                <a:cubicBezTo>
                  <a:pt x="1722805" y="683514"/>
                  <a:pt x="1733321" y="701040"/>
                  <a:pt x="1731569" y="720319"/>
                </a:cubicBezTo>
                <a:cubicBezTo>
                  <a:pt x="1736826" y="736092"/>
                  <a:pt x="1742084" y="758876"/>
                  <a:pt x="1738579" y="769392"/>
                </a:cubicBezTo>
                <a:cubicBezTo>
                  <a:pt x="1740332" y="769392"/>
                  <a:pt x="1742084" y="772897"/>
                  <a:pt x="1742084" y="778155"/>
                </a:cubicBezTo>
                <a:cubicBezTo>
                  <a:pt x="1740332" y="772897"/>
                  <a:pt x="1738579" y="771144"/>
                  <a:pt x="1738579" y="776402"/>
                </a:cubicBezTo>
                <a:cubicBezTo>
                  <a:pt x="1738579" y="779907"/>
                  <a:pt x="1738579" y="785165"/>
                  <a:pt x="1736826" y="788670"/>
                </a:cubicBezTo>
                <a:cubicBezTo>
                  <a:pt x="1738579" y="793928"/>
                  <a:pt x="1738579" y="797433"/>
                  <a:pt x="1740332" y="793928"/>
                </a:cubicBezTo>
                <a:cubicBezTo>
                  <a:pt x="1738579" y="792175"/>
                  <a:pt x="1738579" y="790423"/>
                  <a:pt x="1738579" y="786918"/>
                </a:cubicBezTo>
                <a:cubicBezTo>
                  <a:pt x="1742084" y="788670"/>
                  <a:pt x="1742084" y="800938"/>
                  <a:pt x="1743837" y="807949"/>
                </a:cubicBezTo>
                <a:cubicBezTo>
                  <a:pt x="1738579" y="811454"/>
                  <a:pt x="1740332" y="834238"/>
                  <a:pt x="1738579" y="848259"/>
                </a:cubicBezTo>
                <a:cubicBezTo>
                  <a:pt x="1735074" y="844753"/>
                  <a:pt x="1735074" y="855269"/>
                  <a:pt x="1733321" y="862279"/>
                </a:cubicBezTo>
                <a:cubicBezTo>
                  <a:pt x="1726311" y="860527"/>
                  <a:pt x="1721053" y="834238"/>
                  <a:pt x="1717548" y="807949"/>
                </a:cubicBezTo>
                <a:cubicBezTo>
                  <a:pt x="1719300" y="806196"/>
                  <a:pt x="1719300" y="813207"/>
                  <a:pt x="1721053" y="813207"/>
                </a:cubicBezTo>
                <a:cubicBezTo>
                  <a:pt x="1721053" y="804444"/>
                  <a:pt x="1715795" y="799186"/>
                  <a:pt x="1717548" y="786918"/>
                </a:cubicBezTo>
                <a:cubicBezTo>
                  <a:pt x="1708785" y="783412"/>
                  <a:pt x="1707032" y="737845"/>
                  <a:pt x="1700022" y="725577"/>
                </a:cubicBezTo>
                <a:cubicBezTo>
                  <a:pt x="1700022" y="715061"/>
                  <a:pt x="1698269" y="702793"/>
                  <a:pt x="1696517" y="692277"/>
                </a:cubicBezTo>
                <a:cubicBezTo>
                  <a:pt x="1693011" y="681762"/>
                  <a:pt x="1689506" y="672999"/>
                  <a:pt x="1687754" y="667741"/>
                </a:cubicBezTo>
                <a:cubicBezTo>
                  <a:pt x="1687754" y="672999"/>
                  <a:pt x="1693011" y="685267"/>
                  <a:pt x="1689506" y="683514"/>
                </a:cubicBezTo>
                <a:cubicBezTo>
                  <a:pt x="1686001" y="671246"/>
                  <a:pt x="1684248" y="660730"/>
                  <a:pt x="1678991" y="651967"/>
                </a:cubicBezTo>
                <a:cubicBezTo>
                  <a:pt x="1677238" y="639699"/>
                  <a:pt x="1671980" y="618668"/>
                  <a:pt x="1666722" y="618668"/>
                </a:cubicBezTo>
                <a:cubicBezTo>
                  <a:pt x="1664970" y="609905"/>
                  <a:pt x="1668475" y="618668"/>
                  <a:pt x="1668475" y="613410"/>
                </a:cubicBezTo>
                <a:cubicBezTo>
                  <a:pt x="1664970" y="604647"/>
                  <a:pt x="1657959" y="597637"/>
                  <a:pt x="1657959" y="588874"/>
                </a:cubicBezTo>
                <a:cubicBezTo>
                  <a:pt x="1659712" y="592379"/>
                  <a:pt x="1661465" y="602895"/>
                  <a:pt x="1663217" y="599389"/>
                </a:cubicBezTo>
                <a:cubicBezTo>
                  <a:pt x="1661465" y="592379"/>
                  <a:pt x="1657959" y="578358"/>
                  <a:pt x="1654454" y="583616"/>
                </a:cubicBezTo>
                <a:cubicBezTo>
                  <a:pt x="1652701" y="574853"/>
                  <a:pt x="1649196" y="564337"/>
                  <a:pt x="1645691" y="555574"/>
                </a:cubicBezTo>
                <a:cubicBezTo>
                  <a:pt x="1642186" y="546811"/>
                  <a:pt x="1636928" y="538048"/>
                  <a:pt x="1633423" y="529285"/>
                </a:cubicBezTo>
                <a:cubicBezTo>
                  <a:pt x="1628165" y="527533"/>
                  <a:pt x="1617650" y="511759"/>
                  <a:pt x="1610639" y="499491"/>
                </a:cubicBezTo>
                <a:cubicBezTo>
                  <a:pt x="1608887" y="501244"/>
                  <a:pt x="1608887" y="502996"/>
                  <a:pt x="1607134" y="506502"/>
                </a:cubicBezTo>
                <a:cubicBezTo>
                  <a:pt x="1608887" y="510007"/>
                  <a:pt x="1610639" y="511759"/>
                  <a:pt x="1614144" y="515265"/>
                </a:cubicBezTo>
                <a:cubicBezTo>
                  <a:pt x="1612392" y="511759"/>
                  <a:pt x="1614144" y="511759"/>
                  <a:pt x="1617650" y="513512"/>
                </a:cubicBezTo>
                <a:cubicBezTo>
                  <a:pt x="1621155" y="524028"/>
                  <a:pt x="1624660" y="532791"/>
                  <a:pt x="1629918" y="543306"/>
                </a:cubicBezTo>
                <a:cubicBezTo>
                  <a:pt x="1631670" y="545059"/>
                  <a:pt x="1629918" y="545059"/>
                  <a:pt x="1629918" y="546811"/>
                </a:cubicBezTo>
                <a:cubicBezTo>
                  <a:pt x="1633423" y="548564"/>
                  <a:pt x="1633423" y="553822"/>
                  <a:pt x="1636928" y="559080"/>
                </a:cubicBezTo>
                <a:cubicBezTo>
                  <a:pt x="1636928" y="557327"/>
                  <a:pt x="1635175" y="555574"/>
                  <a:pt x="1636928" y="557327"/>
                </a:cubicBezTo>
                <a:cubicBezTo>
                  <a:pt x="1636928" y="559080"/>
                  <a:pt x="1636928" y="562585"/>
                  <a:pt x="1638681" y="564337"/>
                </a:cubicBezTo>
                <a:cubicBezTo>
                  <a:pt x="1635175" y="559080"/>
                  <a:pt x="1626413" y="545059"/>
                  <a:pt x="1626413" y="550317"/>
                </a:cubicBezTo>
                <a:cubicBezTo>
                  <a:pt x="1631670" y="562585"/>
                  <a:pt x="1638681" y="567843"/>
                  <a:pt x="1640433" y="580111"/>
                </a:cubicBezTo>
                <a:cubicBezTo>
                  <a:pt x="1640433" y="583616"/>
                  <a:pt x="1636928" y="574853"/>
                  <a:pt x="1638681" y="581863"/>
                </a:cubicBezTo>
                <a:cubicBezTo>
                  <a:pt x="1640433" y="590626"/>
                  <a:pt x="1645691" y="597637"/>
                  <a:pt x="1645691" y="606400"/>
                </a:cubicBezTo>
                <a:cubicBezTo>
                  <a:pt x="1643938" y="601142"/>
                  <a:pt x="1640433" y="599389"/>
                  <a:pt x="1640433" y="601142"/>
                </a:cubicBezTo>
                <a:cubicBezTo>
                  <a:pt x="1642186" y="608152"/>
                  <a:pt x="1647444" y="613410"/>
                  <a:pt x="1645691" y="620421"/>
                </a:cubicBezTo>
                <a:cubicBezTo>
                  <a:pt x="1647444" y="622173"/>
                  <a:pt x="1647444" y="620421"/>
                  <a:pt x="1647444" y="623926"/>
                </a:cubicBezTo>
                <a:cubicBezTo>
                  <a:pt x="1647444" y="632689"/>
                  <a:pt x="1650949" y="641452"/>
                  <a:pt x="1654454" y="650215"/>
                </a:cubicBezTo>
                <a:cubicBezTo>
                  <a:pt x="1652701" y="657225"/>
                  <a:pt x="1656207" y="665988"/>
                  <a:pt x="1656207" y="672999"/>
                </a:cubicBezTo>
                <a:cubicBezTo>
                  <a:pt x="1649196" y="655473"/>
                  <a:pt x="1643938" y="637947"/>
                  <a:pt x="1636928" y="622173"/>
                </a:cubicBezTo>
                <a:cubicBezTo>
                  <a:pt x="1629918" y="604647"/>
                  <a:pt x="1624660" y="587121"/>
                  <a:pt x="1614144" y="571348"/>
                </a:cubicBezTo>
                <a:cubicBezTo>
                  <a:pt x="1610639" y="560832"/>
                  <a:pt x="1605381" y="550317"/>
                  <a:pt x="1598371" y="539801"/>
                </a:cubicBezTo>
                <a:cubicBezTo>
                  <a:pt x="1596618" y="529285"/>
                  <a:pt x="1587855" y="513512"/>
                  <a:pt x="1580845" y="510007"/>
                </a:cubicBezTo>
                <a:cubicBezTo>
                  <a:pt x="1586103" y="518770"/>
                  <a:pt x="1593113" y="525780"/>
                  <a:pt x="1594866" y="534543"/>
                </a:cubicBezTo>
                <a:cubicBezTo>
                  <a:pt x="1591361" y="527533"/>
                  <a:pt x="1586103" y="522275"/>
                  <a:pt x="1582597" y="515265"/>
                </a:cubicBezTo>
                <a:cubicBezTo>
                  <a:pt x="1579092" y="510007"/>
                  <a:pt x="1573834" y="502996"/>
                  <a:pt x="1572082" y="495986"/>
                </a:cubicBezTo>
                <a:cubicBezTo>
                  <a:pt x="1570329" y="499491"/>
                  <a:pt x="1565071" y="490728"/>
                  <a:pt x="1563319" y="485470"/>
                </a:cubicBezTo>
                <a:cubicBezTo>
                  <a:pt x="1566824" y="487223"/>
                  <a:pt x="1572082" y="497739"/>
                  <a:pt x="1573834" y="495986"/>
                </a:cubicBezTo>
                <a:cubicBezTo>
                  <a:pt x="1568577" y="487223"/>
                  <a:pt x="1563319" y="485470"/>
                  <a:pt x="1556309" y="478460"/>
                </a:cubicBezTo>
                <a:cubicBezTo>
                  <a:pt x="1568577" y="499491"/>
                  <a:pt x="1579092" y="520522"/>
                  <a:pt x="1591361" y="541554"/>
                </a:cubicBezTo>
                <a:cubicBezTo>
                  <a:pt x="1605381" y="569595"/>
                  <a:pt x="1617650" y="599389"/>
                  <a:pt x="1626413" y="622173"/>
                </a:cubicBezTo>
                <a:cubicBezTo>
                  <a:pt x="1624660" y="620421"/>
                  <a:pt x="1622907" y="618668"/>
                  <a:pt x="1621155" y="616915"/>
                </a:cubicBezTo>
                <a:cubicBezTo>
                  <a:pt x="1649196" y="697535"/>
                  <a:pt x="1664970" y="785165"/>
                  <a:pt x="1664970" y="876300"/>
                </a:cubicBezTo>
                <a:cubicBezTo>
                  <a:pt x="1664970" y="1205789"/>
                  <a:pt x="1465173" y="1486205"/>
                  <a:pt x="1177747" y="1603629"/>
                </a:cubicBezTo>
                <a:cubicBezTo>
                  <a:pt x="1179500" y="1603629"/>
                  <a:pt x="1181252" y="1603629"/>
                  <a:pt x="1181252" y="1603629"/>
                </a:cubicBezTo>
                <a:cubicBezTo>
                  <a:pt x="1175994" y="1607134"/>
                  <a:pt x="1184757" y="1603629"/>
                  <a:pt x="1179500" y="1607134"/>
                </a:cubicBezTo>
                <a:cubicBezTo>
                  <a:pt x="1175994" y="1608887"/>
                  <a:pt x="1170737" y="1608887"/>
                  <a:pt x="1174242" y="1605382"/>
                </a:cubicBezTo>
                <a:cubicBezTo>
                  <a:pt x="1156716" y="1612392"/>
                  <a:pt x="1138752" y="1618088"/>
                  <a:pt x="1120787" y="1623565"/>
                </a:cubicBezTo>
                <a:lnTo>
                  <a:pt x="1070364" y="1639477"/>
                </a:lnTo>
                <a:lnTo>
                  <a:pt x="1072810" y="1639119"/>
                </a:lnTo>
                <a:lnTo>
                  <a:pt x="1076067" y="1639969"/>
                </a:lnTo>
                <a:lnTo>
                  <a:pt x="1074124" y="1640653"/>
                </a:lnTo>
                <a:cubicBezTo>
                  <a:pt x="1073029" y="1641310"/>
                  <a:pt x="1072591" y="1642186"/>
                  <a:pt x="1074343" y="1642186"/>
                </a:cubicBezTo>
                <a:cubicBezTo>
                  <a:pt x="1084859" y="1642186"/>
                  <a:pt x="1093622" y="1635176"/>
                  <a:pt x="1104138" y="1631671"/>
                </a:cubicBezTo>
                <a:cubicBezTo>
                  <a:pt x="1100633" y="1633423"/>
                  <a:pt x="1093622" y="1636929"/>
                  <a:pt x="1102385" y="1636929"/>
                </a:cubicBezTo>
                <a:cubicBezTo>
                  <a:pt x="1104138" y="1635176"/>
                  <a:pt x="1107643" y="1632109"/>
                  <a:pt x="1111586" y="1629699"/>
                </a:cubicBezTo>
                <a:lnTo>
                  <a:pt x="1118762" y="1627706"/>
                </a:lnTo>
                <a:lnTo>
                  <a:pt x="1118159" y="1629918"/>
                </a:lnTo>
                <a:cubicBezTo>
                  <a:pt x="1125169" y="1626413"/>
                  <a:pt x="1132179" y="1624660"/>
                  <a:pt x="1139190" y="1621155"/>
                </a:cubicBezTo>
                <a:cubicBezTo>
                  <a:pt x="1142695" y="1621155"/>
                  <a:pt x="1144447" y="1621155"/>
                  <a:pt x="1146200" y="1622908"/>
                </a:cubicBezTo>
                <a:cubicBezTo>
                  <a:pt x="1151458" y="1619403"/>
                  <a:pt x="1147953" y="1621155"/>
                  <a:pt x="1153210" y="1615897"/>
                </a:cubicBezTo>
                <a:cubicBezTo>
                  <a:pt x="1156716" y="1615897"/>
                  <a:pt x="1158468" y="1615897"/>
                  <a:pt x="1160221" y="1615897"/>
                </a:cubicBezTo>
                <a:cubicBezTo>
                  <a:pt x="1163726" y="1615897"/>
                  <a:pt x="1160221" y="1617650"/>
                  <a:pt x="1161973" y="1617650"/>
                </a:cubicBezTo>
                <a:cubicBezTo>
                  <a:pt x="1170737" y="1614145"/>
                  <a:pt x="1175994" y="1612392"/>
                  <a:pt x="1183005" y="1608887"/>
                </a:cubicBezTo>
                <a:cubicBezTo>
                  <a:pt x="1190015" y="1605382"/>
                  <a:pt x="1195273" y="1601877"/>
                  <a:pt x="1202283" y="1598371"/>
                </a:cubicBezTo>
                <a:cubicBezTo>
                  <a:pt x="1200531" y="1600124"/>
                  <a:pt x="1200531" y="1601877"/>
                  <a:pt x="1200531" y="1603629"/>
                </a:cubicBezTo>
                <a:cubicBezTo>
                  <a:pt x="1205788" y="1601877"/>
                  <a:pt x="1211046" y="1600124"/>
                  <a:pt x="1216304" y="1596619"/>
                </a:cubicBezTo>
                <a:cubicBezTo>
                  <a:pt x="1211046" y="1596619"/>
                  <a:pt x="1202283" y="1603629"/>
                  <a:pt x="1205788" y="1598371"/>
                </a:cubicBezTo>
                <a:cubicBezTo>
                  <a:pt x="1211046" y="1594866"/>
                  <a:pt x="1218057" y="1594866"/>
                  <a:pt x="1225067" y="1593114"/>
                </a:cubicBezTo>
                <a:cubicBezTo>
                  <a:pt x="1233830" y="1586103"/>
                  <a:pt x="1219809" y="1593114"/>
                  <a:pt x="1221562" y="1589608"/>
                </a:cubicBezTo>
                <a:cubicBezTo>
                  <a:pt x="1230325" y="1586980"/>
                  <a:pt x="1238650" y="1583036"/>
                  <a:pt x="1246317" y="1578655"/>
                </a:cubicBezTo>
                <a:lnTo>
                  <a:pt x="1259194" y="1570251"/>
                </a:lnTo>
                <a:lnTo>
                  <a:pt x="1260667" y="1570111"/>
                </a:lnTo>
                <a:cubicBezTo>
                  <a:pt x="1261653" y="1570768"/>
                  <a:pt x="1259681" y="1573397"/>
                  <a:pt x="1263624" y="1572082"/>
                </a:cubicBezTo>
                <a:cubicBezTo>
                  <a:pt x="1270635" y="1565072"/>
                  <a:pt x="1279398" y="1561567"/>
                  <a:pt x="1288161" y="1556309"/>
                </a:cubicBezTo>
                <a:cubicBezTo>
                  <a:pt x="1295171" y="1552804"/>
                  <a:pt x="1303934" y="1549299"/>
                  <a:pt x="1310945" y="1544041"/>
                </a:cubicBezTo>
                <a:cubicBezTo>
                  <a:pt x="1307439" y="1547546"/>
                  <a:pt x="1307439" y="1547546"/>
                  <a:pt x="1312697" y="1545793"/>
                </a:cubicBezTo>
                <a:cubicBezTo>
                  <a:pt x="1316202" y="1540536"/>
                  <a:pt x="1321460" y="1537030"/>
                  <a:pt x="1324965" y="1533525"/>
                </a:cubicBezTo>
                <a:cubicBezTo>
                  <a:pt x="1324965" y="1535278"/>
                  <a:pt x="1324965" y="1535278"/>
                  <a:pt x="1326718" y="1535278"/>
                </a:cubicBezTo>
                <a:cubicBezTo>
                  <a:pt x="1337234" y="1524762"/>
                  <a:pt x="1351254" y="1519504"/>
                  <a:pt x="1360017" y="1508989"/>
                </a:cubicBezTo>
                <a:cubicBezTo>
                  <a:pt x="1358265" y="1510741"/>
                  <a:pt x="1360017" y="1512494"/>
                  <a:pt x="1360017" y="1512494"/>
                </a:cubicBezTo>
                <a:cubicBezTo>
                  <a:pt x="1377543" y="1496721"/>
                  <a:pt x="1377543" y="1500226"/>
                  <a:pt x="1391564" y="1489710"/>
                </a:cubicBezTo>
                <a:cubicBezTo>
                  <a:pt x="1389812" y="1493215"/>
                  <a:pt x="1388059" y="1494968"/>
                  <a:pt x="1391564" y="1493215"/>
                </a:cubicBezTo>
                <a:cubicBezTo>
                  <a:pt x="1395069" y="1486205"/>
                  <a:pt x="1396822" y="1491463"/>
                  <a:pt x="1400327" y="1486205"/>
                </a:cubicBezTo>
                <a:cubicBezTo>
                  <a:pt x="1403832" y="1482700"/>
                  <a:pt x="1403832" y="1480947"/>
                  <a:pt x="1403832" y="1479195"/>
                </a:cubicBezTo>
                <a:cubicBezTo>
                  <a:pt x="1407338" y="1477442"/>
                  <a:pt x="1409090" y="1477442"/>
                  <a:pt x="1410843" y="1473937"/>
                </a:cubicBezTo>
                <a:cubicBezTo>
                  <a:pt x="1412595" y="1472184"/>
                  <a:pt x="1407338" y="1475689"/>
                  <a:pt x="1409090" y="1473937"/>
                </a:cubicBezTo>
                <a:cubicBezTo>
                  <a:pt x="1417853" y="1466926"/>
                  <a:pt x="1414348" y="1470432"/>
                  <a:pt x="1423111" y="1463421"/>
                </a:cubicBezTo>
                <a:cubicBezTo>
                  <a:pt x="1421358" y="1463421"/>
                  <a:pt x="1416100" y="1466926"/>
                  <a:pt x="1419606" y="1461669"/>
                </a:cubicBezTo>
                <a:cubicBezTo>
                  <a:pt x="1431874" y="1456411"/>
                  <a:pt x="1451153" y="1437132"/>
                  <a:pt x="1445895" y="1447648"/>
                </a:cubicBezTo>
                <a:cubicBezTo>
                  <a:pt x="1452905" y="1442390"/>
                  <a:pt x="1456410" y="1435380"/>
                  <a:pt x="1463421" y="1430122"/>
                </a:cubicBezTo>
                <a:cubicBezTo>
                  <a:pt x="1461668" y="1431874"/>
                  <a:pt x="1459916" y="1433627"/>
                  <a:pt x="1461668" y="1433627"/>
                </a:cubicBezTo>
                <a:cubicBezTo>
                  <a:pt x="1466926" y="1426617"/>
                  <a:pt x="1468679" y="1430122"/>
                  <a:pt x="1473936" y="1423111"/>
                </a:cubicBezTo>
                <a:cubicBezTo>
                  <a:pt x="1475689" y="1417854"/>
                  <a:pt x="1470431" y="1419606"/>
                  <a:pt x="1472184" y="1416101"/>
                </a:cubicBezTo>
                <a:cubicBezTo>
                  <a:pt x="1475689" y="1416101"/>
                  <a:pt x="1487957" y="1407338"/>
                  <a:pt x="1487957" y="1400328"/>
                </a:cubicBezTo>
                <a:cubicBezTo>
                  <a:pt x="1504607" y="1383678"/>
                  <a:pt x="1520380" y="1365714"/>
                  <a:pt x="1535277" y="1346873"/>
                </a:cubicBezTo>
                <a:lnTo>
                  <a:pt x="1550774" y="1325242"/>
                </a:lnTo>
                <a:lnTo>
                  <a:pt x="1549298" y="1326718"/>
                </a:lnTo>
                <a:cubicBezTo>
                  <a:pt x="1551051" y="1323213"/>
                  <a:pt x="1551051" y="1317955"/>
                  <a:pt x="1554556" y="1316203"/>
                </a:cubicBezTo>
                <a:lnTo>
                  <a:pt x="1554556" y="1319964"/>
                </a:lnTo>
                <a:lnTo>
                  <a:pt x="1577340" y="1288161"/>
                </a:lnTo>
                <a:cubicBezTo>
                  <a:pt x="1577340" y="1295172"/>
                  <a:pt x="1572082" y="1296924"/>
                  <a:pt x="1570329" y="1300429"/>
                </a:cubicBezTo>
                <a:cubicBezTo>
                  <a:pt x="1572082" y="1302182"/>
                  <a:pt x="1566824" y="1307440"/>
                  <a:pt x="1572082" y="1305687"/>
                </a:cubicBezTo>
                <a:cubicBezTo>
                  <a:pt x="1572082" y="1303935"/>
                  <a:pt x="1573834" y="1302182"/>
                  <a:pt x="1575587" y="1300429"/>
                </a:cubicBezTo>
                <a:cubicBezTo>
                  <a:pt x="1575587" y="1298677"/>
                  <a:pt x="1573834" y="1298677"/>
                  <a:pt x="1575587" y="1295172"/>
                </a:cubicBezTo>
                <a:cubicBezTo>
                  <a:pt x="1579092" y="1289914"/>
                  <a:pt x="1577340" y="1295172"/>
                  <a:pt x="1579092" y="1293419"/>
                </a:cubicBezTo>
                <a:cubicBezTo>
                  <a:pt x="1580845" y="1291666"/>
                  <a:pt x="1584350" y="1288161"/>
                  <a:pt x="1586103" y="1284656"/>
                </a:cubicBezTo>
                <a:cubicBezTo>
                  <a:pt x="1586103" y="1282903"/>
                  <a:pt x="1586103" y="1282903"/>
                  <a:pt x="1584350" y="1281151"/>
                </a:cubicBezTo>
                <a:lnTo>
                  <a:pt x="1582715" y="1282723"/>
                </a:lnTo>
                <a:lnTo>
                  <a:pt x="1592894" y="1267130"/>
                </a:lnTo>
                <a:cubicBezTo>
                  <a:pt x="1596618" y="1262310"/>
                  <a:pt x="1600124" y="1257491"/>
                  <a:pt x="1601876" y="1251357"/>
                </a:cubicBezTo>
                <a:cubicBezTo>
                  <a:pt x="1603629" y="1249604"/>
                  <a:pt x="1605381" y="1247851"/>
                  <a:pt x="1603629" y="1246099"/>
                </a:cubicBezTo>
                <a:cubicBezTo>
                  <a:pt x="1607134" y="1242594"/>
                  <a:pt x="1608887" y="1239088"/>
                  <a:pt x="1610639" y="1235583"/>
                </a:cubicBezTo>
                <a:cubicBezTo>
                  <a:pt x="1608887" y="1242594"/>
                  <a:pt x="1605381" y="1247851"/>
                  <a:pt x="1603629" y="1253109"/>
                </a:cubicBezTo>
                <a:cubicBezTo>
                  <a:pt x="1612392" y="1246099"/>
                  <a:pt x="1614144" y="1235583"/>
                  <a:pt x="1619402" y="1226820"/>
                </a:cubicBezTo>
                <a:cubicBezTo>
                  <a:pt x="1621155" y="1228573"/>
                  <a:pt x="1624660" y="1218057"/>
                  <a:pt x="1628165" y="1214552"/>
                </a:cubicBezTo>
                <a:cubicBezTo>
                  <a:pt x="1628165" y="1216305"/>
                  <a:pt x="1626413" y="1228573"/>
                  <a:pt x="1628165" y="1225068"/>
                </a:cubicBezTo>
                <a:cubicBezTo>
                  <a:pt x="1629918" y="1218057"/>
                  <a:pt x="1633423" y="1212799"/>
                  <a:pt x="1636928" y="1205789"/>
                </a:cubicBezTo>
                <a:cubicBezTo>
                  <a:pt x="1636928" y="1198779"/>
                  <a:pt x="1636928" y="1202284"/>
                  <a:pt x="1635175" y="1197026"/>
                </a:cubicBezTo>
                <a:cubicBezTo>
                  <a:pt x="1640433" y="1193521"/>
                  <a:pt x="1640433" y="1193521"/>
                  <a:pt x="1643938" y="1188263"/>
                </a:cubicBezTo>
                <a:cubicBezTo>
                  <a:pt x="1643938" y="1193521"/>
                  <a:pt x="1645691" y="1191768"/>
                  <a:pt x="1645691" y="1195273"/>
                </a:cubicBezTo>
                <a:cubicBezTo>
                  <a:pt x="1643938" y="1200531"/>
                  <a:pt x="1640433" y="1204036"/>
                  <a:pt x="1640433" y="1209294"/>
                </a:cubicBezTo>
                <a:cubicBezTo>
                  <a:pt x="1635175" y="1216305"/>
                  <a:pt x="1633423" y="1221562"/>
                  <a:pt x="1629918" y="1228573"/>
                </a:cubicBezTo>
                <a:cubicBezTo>
                  <a:pt x="1626413" y="1233831"/>
                  <a:pt x="1622907" y="1240841"/>
                  <a:pt x="1617650" y="1247851"/>
                </a:cubicBezTo>
                <a:cubicBezTo>
                  <a:pt x="1617650" y="1260120"/>
                  <a:pt x="1608887" y="1265377"/>
                  <a:pt x="1605381" y="1274140"/>
                </a:cubicBezTo>
                <a:cubicBezTo>
                  <a:pt x="1605381" y="1272388"/>
                  <a:pt x="1607134" y="1272388"/>
                  <a:pt x="1605381" y="1275893"/>
                </a:cubicBezTo>
                <a:cubicBezTo>
                  <a:pt x="1601876" y="1277646"/>
                  <a:pt x="1601876" y="1282903"/>
                  <a:pt x="1598371" y="1284656"/>
                </a:cubicBezTo>
                <a:cubicBezTo>
                  <a:pt x="1596618" y="1284656"/>
                  <a:pt x="1598371" y="1279398"/>
                  <a:pt x="1594866" y="1282903"/>
                </a:cubicBezTo>
                <a:cubicBezTo>
                  <a:pt x="1594866" y="1284656"/>
                  <a:pt x="1593113" y="1284656"/>
                  <a:pt x="1593113" y="1286409"/>
                </a:cubicBezTo>
                <a:cubicBezTo>
                  <a:pt x="1589608" y="1295172"/>
                  <a:pt x="1596618" y="1288161"/>
                  <a:pt x="1593113" y="1296924"/>
                </a:cubicBezTo>
                <a:cubicBezTo>
                  <a:pt x="1587855" y="1302182"/>
                  <a:pt x="1587855" y="1302182"/>
                  <a:pt x="1586103" y="1309192"/>
                </a:cubicBezTo>
                <a:cubicBezTo>
                  <a:pt x="1584350" y="1310945"/>
                  <a:pt x="1582597" y="1310945"/>
                  <a:pt x="1582597" y="1310945"/>
                </a:cubicBezTo>
                <a:cubicBezTo>
                  <a:pt x="1580845" y="1314450"/>
                  <a:pt x="1579092" y="1319708"/>
                  <a:pt x="1577340" y="1323213"/>
                </a:cubicBezTo>
                <a:cubicBezTo>
                  <a:pt x="1573834" y="1321461"/>
                  <a:pt x="1582597" y="1310945"/>
                  <a:pt x="1586103" y="1303935"/>
                </a:cubicBezTo>
                <a:cubicBezTo>
                  <a:pt x="1584350" y="1305687"/>
                  <a:pt x="1587855" y="1298677"/>
                  <a:pt x="1582597" y="1303935"/>
                </a:cubicBezTo>
                <a:cubicBezTo>
                  <a:pt x="1580845" y="1310945"/>
                  <a:pt x="1575587" y="1316203"/>
                  <a:pt x="1572082" y="1323213"/>
                </a:cubicBezTo>
                <a:cubicBezTo>
                  <a:pt x="1568577" y="1328471"/>
                  <a:pt x="1568577" y="1324966"/>
                  <a:pt x="1565071" y="1331976"/>
                </a:cubicBezTo>
                <a:cubicBezTo>
                  <a:pt x="1561566" y="1335481"/>
                  <a:pt x="1563319" y="1331976"/>
                  <a:pt x="1559814" y="1335481"/>
                </a:cubicBezTo>
                <a:cubicBezTo>
                  <a:pt x="1559814" y="1338987"/>
                  <a:pt x="1556309" y="1342492"/>
                  <a:pt x="1554556" y="1345997"/>
                </a:cubicBezTo>
                <a:cubicBezTo>
                  <a:pt x="1552803" y="1347750"/>
                  <a:pt x="1551051" y="1345997"/>
                  <a:pt x="1547546" y="1351255"/>
                </a:cubicBezTo>
                <a:cubicBezTo>
                  <a:pt x="1549298" y="1351255"/>
                  <a:pt x="1552803" y="1349502"/>
                  <a:pt x="1549298" y="1356513"/>
                </a:cubicBezTo>
                <a:cubicBezTo>
                  <a:pt x="1545793" y="1356513"/>
                  <a:pt x="1544040" y="1363523"/>
                  <a:pt x="1538783" y="1363523"/>
                </a:cubicBezTo>
                <a:cubicBezTo>
                  <a:pt x="1537030" y="1368781"/>
                  <a:pt x="1537030" y="1368781"/>
                  <a:pt x="1533525" y="1375791"/>
                </a:cubicBezTo>
                <a:cubicBezTo>
                  <a:pt x="1537030" y="1372286"/>
                  <a:pt x="1544040" y="1361770"/>
                  <a:pt x="1544040" y="1365276"/>
                </a:cubicBezTo>
                <a:cubicBezTo>
                  <a:pt x="1538783" y="1372286"/>
                  <a:pt x="1531772" y="1379296"/>
                  <a:pt x="1526514" y="1386307"/>
                </a:cubicBezTo>
                <a:cubicBezTo>
                  <a:pt x="1526514" y="1386307"/>
                  <a:pt x="1524762" y="1391565"/>
                  <a:pt x="1519504" y="1396822"/>
                </a:cubicBezTo>
                <a:cubicBezTo>
                  <a:pt x="1514246" y="1402080"/>
                  <a:pt x="1508988" y="1407338"/>
                  <a:pt x="1507236" y="1412596"/>
                </a:cubicBezTo>
                <a:cubicBezTo>
                  <a:pt x="1508988" y="1409091"/>
                  <a:pt x="1515999" y="1403833"/>
                  <a:pt x="1521257" y="1400328"/>
                </a:cubicBezTo>
                <a:cubicBezTo>
                  <a:pt x="1526514" y="1395070"/>
                  <a:pt x="1530020" y="1393317"/>
                  <a:pt x="1528267" y="1396822"/>
                </a:cubicBezTo>
                <a:cubicBezTo>
                  <a:pt x="1531772" y="1395070"/>
                  <a:pt x="1533525" y="1391565"/>
                  <a:pt x="1535277" y="1388059"/>
                </a:cubicBezTo>
                <a:cubicBezTo>
                  <a:pt x="1531772" y="1389812"/>
                  <a:pt x="1531772" y="1389812"/>
                  <a:pt x="1531772" y="1388059"/>
                </a:cubicBezTo>
                <a:cubicBezTo>
                  <a:pt x="1540535" y="1379296"/>
                  <a:pt x="1533525" y="1379296"/>
                  <a:pt x="1542288" y="1370533"/>
                </a:cubicBezTo>
                <a:cubicBezTo>
                  <a:pt x="1540535" y="1375791"/>
                  <a:pt x="1538783" y="1379296"/>
                  <a:pt x="1540535" y="1377544"/>
                </a:cubicBezTo>
                <a:cubicBezTo>
                  <a:pt x="1542288" y="1375791"/>
                  <a:pt x="1545793" y="1374039"/>
                  <a:pt x="1545793" y="1370533"/>
                </a:cubicBezTo>
                <a:cubicBezTo>
                  <a:pt x="1547546" y="1368781"/>
                  <a:pt x="1547546" y="1367028"/>
                  <a:pt x="1549298" y="1365276"/>
                </a:cubicBezTo>
                <a:cubicBezTo>
                  <a:pt x="1552803" y="1361770"/>
                  <a:pt x="1556309" y="1358265"/>
                  <a:pt x="1559814" y="1354760"/>
                </a:cubicBezTo>
                <a:cubicBezTo>
                  <a:pt x="1558061" y="1360018"/>
                  <a:pt x="1554556" y="1363523"/>
                  <a:pt x="1552803" y="1368781"/>
                </a:cubicBezTo>
                <a:cubicBezTo>
                  <a:pt x="1554556" y="1365276"/>
                  <a:pt x="1556309" y="1363523"/>
                  <a:pt x="1558061" y="1361770"/>
                </a:cubicBezTo>
                <a:lnTo>
                  <a:pt x="1563319" y="1351255"/>
                </a:lnTo>
                <a:cubicBezTo>
                  <a:pt x="1559814" y="1354760"/>
                  <a:pt x="1558061" y="1354760"/>
                  <a:pt x="1559814" y="1353007"/>
                </a:cubicBezTo>
                <a:cubicBezTo>
                  <a:pt x="1566824" y="1345997"/>
                  <a:pt x="1572082" y="1337234"/>
                  <a:pt x="1577340" y="1328471"/>
                </a:cubicBezTo>
                <a:cubicBezTo>
                  <a:pt x="1579092" y="1319708"/>
                  <a:pt x="1586103" y="1310945"/>
                  <a:pt x="1593113" y="1302182"/>
                </a:cubicBezTo>
                <a:cubicBezTo>
                  <a:pt x="1600124" y="1293419"/>
                  <a:pt x="1607134" y="1282903"/>
                  <a:pt x="1608887" y="1275893"/>
                </a:cubicBezTo>
                <a:cubicBezTo>
                  <a:pt x="1607134" y="1282903"/>
                  <a:pt x="1607134" y="1282903"/>
                  <a:pt x="1608887" y="1284656"/>
                </a:cubicBezTo>
                <a:cubicBezTo>
                  <a:pt x="1601876" y="1291666"/>
                  <a:pt x="1591361" y="1303935"/>
                  <a:pt x="1591361" y="1310945"/>
                </a:cubicBezTo>
                <a:cubicBezTo>
                  <a:pt x="1586103" y="1314450"/>
                  <a:pt x="1582597" y="1319708"/>
                  <a:pt x="1580845" y="1324966"/>
                </a:cubicBezTo>
                <a:cubicBezTo>
                  <a:pt x="1582597" y="1324966"/>
                  <a:pt x="1586103" y="1316203"/>
                  <a:pt x="1587855" y="1319708"/>
                </a:cubicBezTo>
                <a:cubicBezTo>
                  <a:pt x="1587855" y="1310945"/>
                  <a:pt x="1598371" y="1307440"/>
                  <a:pt x="1596618" y="1302182"/>
                </a:cubicBezTo>
                <a:cubicBezTo>
                  <a:pt x="1603629" y="1296924"/>
                  <a:pt x="1605381" y="1288161"/>
                  <a:pt x="1612392" y="1281151"/>
                </a:cubicBezTo>
                <a:cubicBezTo>
                  <a:pt x="1610639" y="1286409"/>
                  <a:pt x="1608887" y="1289914"/>
                  <a:pt x="1610639" y="1288161"/>
                </a:cubicBezTo>
                <a:cubicBezTo>
                  <a:pt x="1612392" y="1282903"/>
                  <a:pt x="1615897" y="1282903"/>
                  <a:pt x="1615897" y="1282903"/>
                </a:cubicBezTo>
                <a:cubicBezTo>
                  <a:pt x="1614144" y="1281151"/>
                  <a:pt x="1619402" y="1277646"/>
                  <a:pt x="1619402" y="1272388"/>
                </a:cubicBezTo>
                <a:cubicBezTo>
                  <a:pt x="1617650" y="1275893"/>
                  <a:pt x="1615897" y="1275893"/>
                  <a:pt x="1615897" y="1274140"/>
                </a:cubicBezTo>
                <a:cubicBezTo>
                  <a:pt x="1621155" y="1268883"/>
                  <a:pt x="1622907" y="1260120"/>
                  <a:pt x="1628165" y="1256614"/>
                </a:cubicBezTo>
                <a:cubicBezTo>
                  <a:pt x="1628165" y="1258367"/>
                  <a:pt x="1626413" y="1263625"/>
                  <a:pt x="1628165" y="1261872"/>
                </a:cubicBezTo>
                <a:cubicBezTo>
                  <a:pt x="1633423" y="1254862"/>
                  <a:pt x="1629918" y="1253109"/>
                  <a:pt x="1633423" y="1246099"/>
                </a:cubicBezTo>
                <a:cubicBezTo>
                  <a:pt x="1638681" y="1244346"/>
                  <a:pt x="1642186" y="1233831"/>
                  <a:pt x="1647444" y="1230325"/>
                </a:cubicBezTo>
                <a:cubicBezTo>
                  <a:pt x="1649196" y="1223315"/>
                  <a:pt x="1656207" y="1214552"/>
                  <a:pt x="1659712" y="1211047"/>
                </a:cubicBezTo>
                <a:cubicBezTo>
                  <a:pt x="1656207" y="1214552"/>
                  <a:pt x="1657959" y="1216305"/>
                  <a:pt x="1657959" y="1216305"/>
                </a:cubicBezTo>
                <a:cubicBezTo>
                  <a:pt x="1661465" y="1211047"/>
                  <a:pt x="1668475" y="1204036"/>
                  <a:pt x="1664970" y="1204036"/>
                </a:cubicBezTo>
                <a:cubicBezTo>
                  <a:pt x="1668475" y="1197026"/>
                  <a:pt x="1666722" y="1204036"/>
                  <a:pt x="1668475" y="1202284"/>
                </a:cubicBezTo>
                <a:cubicBezTo>
                  <a:pt x="1670228" y="1197026"/>
                  <a:pt x="1673733" y="1195273"/>
                  <a:pt x="1673733" y="1191768"/>
                </a:cubicBezTo>
                <a:cubicBezTo>
                  <a:pt x="1671980" y="1188263"/>
                  <a:pt x="1671980" y="1193521"/>
                  <a:pt x="1668475" y="1197026"/>
                </a:cubicBezTo>
                <a:cubicBezTo>
                  <a:pt x="1666722" y="1197026"/>
                  <a:pt x="1670228" y="1193521"/>
                  <a:pt x="1670228" y="1188263"/>
                </a:cubicBezTo>
                <a:cubicBezTo>
                  <a:pt x="1671980" y="1186510"/>
                  <a:pt x="1673733" y="1183005"/>
                  <a:pt x="1673733" y="1179500"/>
                </a:cubicBezTo>
                <a:cubicBezTo>
                  <a:pt x="1675485" y="1181253"/>
                  <a:pt x="1680743" y="1168984"/>
                  <a:pt x="1678991" y="1175995"/>
                </a:cubicBezTo>
                <a:cubicBezTo>
                  <a:pt x="1678991" y="1177747"/>
                  <a:pt x="1673733" y="1179500"/>
                  <a:pt x="1673733" y="1190016"/>
                </a:cubicBezTo>
                <a:cubicBezTo>
                  <a:pt x="1678991" y="1179500"/>
                  <a:pt x="1677238" y="1186510"/>
                  <a:pt x="1680743" y="1183005"/>
                </a:cubicBezTo>
                <a:cubicBezTo>
                  <a:pt x="1682496" y="1174242"/>
                  <a:pt x="1689506" y="1170737"/>
                  <a:pt x="1689506" y="1161974"/>
                </a:cubicBezTo>
                <a:cubicBezTo>
                  <a:pt x="1689506" y="1167232"/>
                  <a:pt x="1687754" y="1170737"/>
                  <a:pt x="1687754" y="1174242"/>
                </a:cubicBezTo>
                <a:cubicBezTo>
                  <a:pt x="1682496" y="1179500"/>
                  <a:pt x="1680743" y="1184758"/>
                  <a:pt x="1678991" y="1191768"/>
                </a:cubicBezTo>
                <a:cubicBezTo>
                  <a:pt x="1680743" y="1190016"/>
                  <a:pt x="1682496" y="1190016"/>
                  <a:pt x="1680743" y="1193521"/>
                </a:cubicBezTo>
                <a:cubicBezTo>
                  <a:pt x="1678991" y="1193521"/>
                  <a:pt x="1677238" y="1198779"/>
                  <a:pt x="1675485" y="1204036"/>
                </a:cubicBezTo>
                <a:cubicBezTo>
                  <a:pt x="1673733" y="1209294"/>
                  <a:pt x="1670228" y="1216305"/>
                  <a:pt x="1670228" y="1219810"/>
                </a:cubicBezTo>
                <a:cubicBezTo>
                  <a:pt x="1666722" y="1223315"/>
                  <a:pt x="1668475" y="1219810"/>
                  <a:pt x="1664970" y="1225068"/>
                </a:cubicBezTo>
                <a:cubicBezTo>
                  <a:pt x="1663217" y="1232078"/>
                  <a:pt x="1657959" y="1242594"/>
                  <a:pt x="1654454" y="1242594"/>
                </a:cubicBezTo>
                <a:cubicBezTo>
                  <a:pt x="1654454" y="1239088"/>
                  <a:pt x="1659712" y="1237336"/>
                  <a:pt x="1659712" y="1233831"/>
                </a:cubicBezTo>
                <a:cubicBezTo>
                  <a:pt x="1657959" y="1233831"/>
                  <a:pt x="1663217" y="1219810"/>
                  <a:pt x="1659712" y="1225068"/>
                </a:cubicBezTo>
                <a:cubicBezTo>
                  <a:pt x="1656207" y="1230325"/>
                  <a:pt x="1659712" y="1226820"/>
                  <a:pt x="1657959" y="1233831"/>
                </a:cubicBezTo>
                <a:cubicBezTo>
                  <a:pt x="1654454" y="1237336"/>
                  <a:pt x="1652701" y="1242594"/>
                  <a:pt x="1650949" y="1246099"/>
                </a:cubicBezTo>
                <a:cubicBezTo>
                  <a:pt x="1645691" y="1253109"/>
                  <a:pt x="1650949" y="1240841"/>
                  <a:pt x="1647444" y="1247851"/>
                </a:cubicBezTo>
                <a:cubicBezTo>
                  <a:pt x="1649196" y="1249604"/>
                  <a:pt x="1643938" y="1260120"/>
                  <a:pt x="1642186" y="1263625"/>
                </a:cubicBezTo>
                <a:cubicBezTo>
                  <a:pt x="1642186" y="1265377"/>
                  <a:pt x="1642186" y="1267130"/>
                  <a:pt x="1642186" y="1270635"/>
                </a:cubicBezTo>
                <a:cubicBezTo>
                  <a:pt x="1636928" y="1277646"/>
                  <a:pt x="1633423" y="1288161"/>
                  <a:pt x="1628165" y="1295172"/>
                </a:cubicBezTo>
                <a:cubicBezTo>
                  <a:pt x="1626413" y="1291666"/>
                  <a:pt x="1633423" y="1284656"/>
                  <a:pt x="1629918" y="1288161"/>
                </a:cubicBezTo>
                <a:cubicBezTo>
                  <a:pt x="1624660" y="1296924"/>
                  <a:pt x="1622907" y="1295172"/>
                  <a:pt x="1619402" y="1303935"/>
                </a:cubicBezTo>
                <a:cubicBezTo>
                  <a:pt x="1617650" y="1303935"/>
                  <a:pt x="1608887" y="1316203"/>
                  <a:pt x="1605381" y="1323213"/>
                </a:cubicBezTo>
                <a:cubicBezTo>
                  <a:pt x="1600124" y="1328471"/>
                  <a:pt x="1603629" y="1319708"/>
                  <a:pt x="1598371" y="1324966"/>
                </a:cubicBezTo>
                <a:cubicBezTo>
                  <a:pt x="1600124" y="1328471"/>
                  <a:pt x="1593113" y="1335481"/>
                  <a:pt x="1593113" y="1338987"/>
                </a:cubicBezTo>
                <a:cubicBezTo>
                  <a:pt x="1591361" y="1340739"/>
                  <a:pt x="1589608" y="1344244"/>
                  <a:pt x="1587855" y="1345997"/>
                </a:cubicBezTo>
                <a:cubicBezTo>
                  <a:pt x="1587855" y="1344244"/>
                  <a:pt x="1589608" y="1340739"/>
                  <a:pt x="1586103" y="1344244"/>
                </a:cubicBezTo>
                <a:cubicBezTo>
                  <a:pt x="1586103" y="1345997"/>
                  <a:pt x="1584350" y="1347750"/>
                  <a:pt x="1582597" y="1351255"/>
                </a:cubicBezTo>
                <a:cubicBezTo>
                  <a:pt x="1579092" y="1354760"/>
                  <a:pt x="1580845" y="1349502"/>
                  <a:pt x="1579092" y="1351255"/>
                </a:cubicBezTo>
                <a:cubicBezTo>
                  <a:pt x="1577340" y="1358265"/>
                  <a:pt x="1572082" y="1361770"/>
                  <a:pt x="1568577" y="1368781"/>
                </a:cubicBezTo>
                <a:cubicBezTo>
                  <a:pt x="1572082" y="1363523"/>
                  <a:pt x="1577340" y="1360018"/>
                  <a:pt x="1580845" y="1354760"/>
                </a:cubicBezTo>
                <a:cubicBezTo>
                  <a:pt x="1575587" y="1365276"/>
                  <a:pt x="1565071" y="1372286"/>
                  <a:pt x="1559814" y="1382802"/>
                </a:cubicBezTo>
                <a:lnTo>
                  <a:pt x="1583912" y="1353884"/>
                </a:lnTo>
                <a:lnTo>
                  <a:pt x="1583912" y="1353884"/>
                </a:lnTo>
                <a:cubicBezTo>
                  <a:pt x="1584350" y="1353445"/>
                  <a:pt x="1585226" y="1352131"/>
                  <a:pt x="1586103" y="1351255"/>
                </a:cubicBezTo>
                <a:lnTo>
                  <a:pt x="1583912" y="1353884"/>
                </a:lnTo>
                <a:lnTo>
                  <a:pt x="1584350" y="1351255"/>
                </a:lnTo>
                <a:cubicBezTo>
                  <a:pt x="1589608" y="1347750"/>
                  <a:pt x="1587855" y="1351255"/>
                  <a:pt x="1591361" y="1345997"/>
                </a:cubicBezTo>
                <a:cubicBezTo>
                  <a:pt x="1591361" y="1345997"/>
                  <a:pt x="1591361" y="1351255"/>
                  <a:pt x="1591361" y="1351255"/>
                </a:cubicBezTo>
                <a:cubicBezTo>
                  <a:pt x="1580845" y="1361770"/>
                  <a:pt x="1568577" y="1374039"/>
                  <a:pt x="1565071" y="1384554"/>
                </a:cubicBezTo>
                <a:cubicBezTo>
                  <a:pt x="1566824" y="1381049"/>
                  <a:pt x="1559814" y="1388059"/>
                  <a:pt x="1559814" y="1389812"/>
                </a:cubicBezTo>
                <a:cubicBezTo>
                  <a:pt x="1554556" y="1395070"/>
                  <a:pt x="1561566" y="1386307"/>
                  <a:pt x="1558061" y="1388059"/>
                </a:cubicBezTo>
                <a:cubicBezTo>
                  <a:pt x="1556309" y="1391565"/>
                  <a:pt x="1552803" y="1395070"/>
                  <a:pt x="1549298" y="1398575"/>
                </a:cubicBezTo>
                <a:cubicBezTo>
                  <a:pt x="1551051" y="1396822"/>
                  <a:pt x="1559814" y="1388059"/>
                  <a:pt x="1556309" y="1395070"/>
                </a:cubicBezTo>
                <a:cubicBezTo>
                  <a:pt x="1554556" y="1398575"/>
                  <a:pt x="1549298" y="1398575"/>
                  <a:pt x="1549298" y="1402080"/>
                </a:cubicBezTo>
                <a:cubicBezTo>
                  <a:pt x="1547546" y="1407338"/>
                  <a:pt x="1549298" y="1405585"/>
                  <a:pt x="1544040" y="1412596"/>
                </a:cubicBezTo>
                <a:cubicBezTo>
                  <a:pt x="1549298" y="1409091"/>
                  <a:pt x="1547546" y="1412596"/>
                  <a:pt x="1547546" y="1414348"/>
                </a:cubicBezTo>
                <a:cubicBezTo>
                  <a:pt x="1542288" y="1417854"/>
                  <a:pt x="1542288" y="1423111"/>
                  <a:pt x="1540535" y="1424864"/>
                </a:cubicBezTo>
                <a:cubicBezTo>
                  <a:pt x="1535277" y="1428369"/>
                  <a:pt x="1542288" y="1417854"/>
                  <a:pt x="1538783" y="1421359"/>
                </a:cubicBezTo>
                <a:cubicBezTo>
                  <a:pt x="1533525" y="1428369"/>
                  <a:pt x="1528267" y="1433627"/>
                  <a:pt x="1524762" y="1438885"/>
                </a:cubicBezTo>
                <a:cubicBezTo>
                  <a:pt x="1526514" y="1433627"/>
                  <a:pt x="1528267" y="1431874"/>
                  <a:pt x="1526514" y="1431874"/>
                </a:cubicBezTo>
                <a:cubicBezTo>
                  <a:pt x="1521257" y="1437132"/>
                  <a:pt x="1521257" y="1433627"/>
                  <a:pt x="1517751" y="1437132"/>
                </a:cubicBezTo>
                <a:cubicBezTo>
                  <a:pt x="1519504" y="1440637"/>
                  <a:pt x="1510741" y="1445895"/>
                  <a:pt x="1507236" y="1447648"/>
                </a:cubicBezTo>
                <a:cubicBezTo>
                  <a:pt x="1501978" y="1452906"/>
                  <a:pt x="1498473" y="1458163"/>
                  <a:pt x="1500225" y="1459916"/>
                </a:cubicBezTo>
                <a:cubicBezTo>
                  <a:pt x="1494967" y="1463421"/>
                  <a:pt x="1493215" y="1461669"/>
                  <a:pt x="1493215" y="1459916"/>
                </a:cubicBezTo>
                <a:cubicBezTo>
                  <a:pt x="1491462" y="1466926"/>
                  <a:pt x="1480947" y="1472184"/>
                  <a:pt x="1480947" y="1475689"/>
                </a:cubicBezTo>
                <a:cubicBezTo>
                  <a:pt x="1479194" y="1477442"/>
                  <a:pt x="1475689" y="1479195"/>
                  <a:pt x="1473936" y="1480947"/>
                </a:cubicBezTo>
                <a:cubicBezTo>
                  <a:pt x="1475689" y="1486205"/>
                  <a:pt x="1494967" y="1463421"/>
                  <a:pt x="1498473" y="1466926"/>
                </a:cubicBezTo>
                <a:cubicBezTo>
                  <a:pt x="1491462" y="1472184"/>
                  <a:pt x="1486205" y="1475689"/>
                  <a:pt x="1479194" y="1480947"/>
                </a:cubicBezTo>
                <a:cubicBezTo>
                  <a:pt x="1484452" y="1482700"/>
                  <a:pt x="1477442" y="1491463"/>
                  <a:pt x="1480947" y="1494968"/>
                </a:cubicBezTo>
                <a:cubicBezTo>
                  <a:pt x="1472184" y="1498473"/>
                  <a:pt x="1463421" y="1512494"/>
                  <a:pt x="1449400" y="1523010"/>
                </a:cubicBezTo>
                <a:cubicBezTo>
                  <a:pt x="1454658" y="1517752"/>
                  <a:pt x="1454658" y="1515999"/>
                  <a:pt x="1459916" y="1508989"/>
                </a:cubicBezTo>
                <a:cubicBezTo>
                  <a:pt x="1447647" y="1515999"/>
                  <a:pt x="1435379" y="1524762"/>
                  <a:pt x="1424863" y="1535278"/>
                </a:cubicBezTo>
                <a:cubicBezTo>
                  <a:pt x="1410843" y="1540536"/>
                  <a:pt x="1402080" y="1554556"/>
                  <a:pt x="1388059" y="1558062"/>
                </a:cubicBezTo>
                <a:cubicBezTo>
                  <a:pt x="1386306" y="1561567"/>
                  <a:pt x="1382801" y="1561567"/>
                  <a:pt x="1381049" y="1565072"/>
                </a:cubicBezTo>
                <a:lnTo>
                  <a:pt x="1372286" y="1566825"/>
                </a:lnTo>
                <a:cubicBezTo>
                  <a:pt x="1365275" y="1573835"/>
                  <a:pt x="1358265" y="1579093"/>
                  <a:pt x="1349502" y="1582598"/>
                </a:cubicBezTo>
                <a:cubicBezTo>
                  <a:pt x="1340739" y="1586103"/>
                  <a:pt x="1333728" y="1589608"/>
                  <a:pt x="1328471" y="1593114"/>
                </a:cubicBezTo>
                <a:cubicBezTo>
                  <a:pt x="1330223" y="1593114"/>
                  <a:pt x="1331976" y="1591361"/>
                  <a:pt x="1331976" y="1593114"/>
                </a:cubicBezTo>
                <a:cubicBezTo>
                  <a:pt x="1328471" y="1594866"/>
                  <a:pt x="1324965" y="1600124"/>
                  <a:pt x="1323213" y="1598371"/>
                </a:cubicBezTo>
                <a:cubicBezTo>
                  <a:pt x="1326718" y="1596619"/>
                  <a:pt x="1326718" y="1594866"/>
                  <a:pt x="1323213" y="1596619"/>
                </a:cubicBezTo>
                <a:cubicBezTo>
                  <a:pt x="1319708" y="1600124"/>
                  <a:pt x="1300429" y="1607134"/>
                  <a:pt x="1296924" y="1608887"/>
                </a:cubicBezTo>
                <a:cubicBezTo>
                  <a:pt x="1300429" y="1607134"/>
                  <a:pt x="1307439" y="1601877"/>
                  <a:pt x="1305687" y="1601877"/>
                </a:cubicBezTo>
                <a:cubicBezTo>
                  <a:pt x="1298676" y="1605382"/>
                  <a:pt x="1293419" y="1608887"/>
                  <a:pt x="1286408" y="1610640"/>
                </a:cubicBezTo>
                <a:cubicBezTo>
                  <a:pt x="1284655" y="1614145"/>
                  <a:pt x="1288161" y="1614145"/>
                  <a:pt x="1286408" y="1617650"/>
                </a:cubicBezTo>
                <a:cubicBezTo>
                  <a:pt x="1282903" y="1615897"/>
                  <a:pt x="1277645" y="1612392"/>
                  <a:pt x="1261872" y="1622908"/>
                </a:cubicBezTo>
                <a:cubicBezTo>
                  <a:pt x="1267130" y="1622908"/>
                  <a:pt x="1263624" y="1624660"/>
                  <a:pt x="1268882" y="1622908"/>
                </a:cubicBezTo>
                <a:cubicBezTo>
                  <a:pt x="1258367" y="1631671"/>
                  <a:pt x="1249604" y="1633423"/>
                  <a:pt x="1237335" y="1640434"/>
                </a:cubicBezTo>
                <a:cubicBezTo>
                  <a:pt x="1228572" y="1640434"/>
                  <a:pt x="1216304" y="1650949"/>
                  <a:pt x="1204036" y="1650949"/>
                </a:cubicBezTo>
                <a:cubicBezTo>
                  <a:pt x="1200531" y="1654455"/>
                  <a:pt x="1195273" y="1654455"/>
                  <a:pt x="1191768" y="1657960"/>
                </a:cubicBezTo>
                <a:cubicBezTo>
                  <a:pt x="1193520" y="1657960"/>
                  <a:pt x="1197025" y="1657960"/>
                  <a:pt x="1195273" y="1659712"/>
                </a:cubicBezTo>
                <a:cubicBezTo>
                  <a:pt x="1184757" y="1659712"/>
                  <a:pt x="1175994" y="1668475"/>
                  <a:pt x="1163726" y="1670228"/>
                </a:cubicBezTo>
                <a:cubicBezTo>
                  <a:pt x="1167231" y="1664970"/>
                  <a:pt x="1183005" y="1663218"/>
                  <a:pt x="1183005" y="1661465"/>
                </a:cubicBezTo>
                <a:cubicBezTo>
                  <a:pt x="1175994" y="1661465"/>
                  <a:pt x="1165479" y="1666723"/>
                  <a:pt x="1156716" y="1668475"/>
                </a:cubicBezTo>
                <a:cubicBezTo>
                  <a:pt x="1147953" y="1671981"/>
                  <a:pt x="1142695" y="1673733"/>
                  <a:pt x="1146200" y="1670228"/>
                </a:cubicBezTo>
                <a:cubicBezTo>
                  <a:pt x="1135684" y="1673733"/>
                  <a:pt x="1121664" y="1680744"/>
                  <a:pt x="1105890" y="1682496"/>
                </a:cubicBezTo>
                <a:cubicBezTo>
                  <a:pt x="1098880" y="1682496"/>
                  <a:pt x="1098880" y="1680744"/>
                  <a:pt x="1091870" y="1684249"/>
                </a:cubicBezTo>
                <a:cubicBezTo>
                  <a:pt x="1090117" y="1682496"/>
                  <a:pt x="1098880" y="1678991"/>
                  <a:pt x="1097127" y="1677238"/>
                </a:cubicBezTo>
                <a:cubicBezTo>
                  <a:pt x="1095375" y="1677238"/>
                  <a:pt x="1093622" y="1678991"/>
                  <a:pt x="1091870" y="1678991"/>
                </a:cubicBezTo>
                <a:cubicBezTo>
                  <a:pt x="1088364" y="1682496"/>
                  <a:pt x="1090117" y="1682496"/>
                  <a:pt x="1084859" y="1684249"/>
                </a:cubicBezTo>
                <a:cubicBezTo>
                  <a:pt x="1077849" y="1686001"/>
                  <a:pt x="1088364" y="1680744"/>
                  <a:pt x="1084859" y="1680744"/>
                </a:cubicBezTo>
                <a:cubicBezTo>
                  <a:pt x="1077849" y="1680744"/>
                  <a:pt x="1077849" y="1686001"/>
                  <a:pt x="1069086" y="1686001"/>
                </a:cubicBezTo>
                <a:cubicBezTo>
                  <a:pt x="1072591" y="1684249"/>
                  <a:pt x="1072591" y="1682496"/>
                  <a:pt x="1069086" y="1682496"/>
                </a:cubicBezTo>
                <a:cubicBezTo>
                  <a:pt x="1060323" y="1686001"/>
                  <a:pt x="1065580" y="1686001"/>
                  <a:pt x="1062075" y="1687754"/>
                </a:cubicBezTo>
                <a:cubicBezTo>
                  <a:pt x="1058570" y="1686001"/>
                  <a:pt x="1055065" y="1691259"/>
                  <a:pt x="1051560" y="1689507"/>
                </a:cubicBezTo>
                <a:cubicBezTo>
                  <a:pt x="1049807" y="1687754"/>
                  <a:pt x="1060323" y="1687754"/>
                  <a:pt x="1056817" y="1686001"/>
                </a:cubicBezTo>
                <a:cubicBezTo>
                  <a:pt x="1051560" y="1684249"/>
                  <a:pt x="1046302" y="1691259"/>
                  <a:pt x="1039291" y="1693012"/>
                </a:cubicBezTo>
                <a:cubicBezTo>
                  <a:pt x="1046302" y="1691259"/>
                  <a:pt x="1055065" y="1691259"/>
                  <a:pt x="1049807" y="1694764"/>
                </a:cubicBezTo>
                <a:cubicBezTo>
                  <a:pt x="1037539" y="1696517"/>
                  <a:pt x="1025271" y="1696517"/>
                  <a:pt x="1013002" y="1700022"/>
                </a:cubicBezTo>
                <a:cubicBezTo>
                  <a:pt x="1014755" y="1701775"/>
                  <a:pt x="1016508" y="1701775"/>
                  <a:pt x="1014755" y="1701775"/>
                </a:cubicBezTo>
                <a:cubicBezTo>
                  <a:pt x="1005992" y="1701775"/>
                  <a:pt x="1018260" y="1698270"/>
                  <a:pt x="1011250" y="1696517"/>
                </a:cubicBezTo>
                <a:cubicBezTo>
                  <a:pt x="1005992" y="1700022"/>
                  <a:pt x="998982" y="1696517"/>
                  <a:pt x="993724" y="1698270"/>
                </a:cubicBezTo>
                <a:cubicBezTo>
                  <a:pt x="995476" y="1700022"/>
                  <a:pt x="1005992" y="1698270"/>
                  <a:pt x="1000734" y="1703527"/>
                </a:cubicBezTo>
                <a:cubicBezTo>
                  <a:pt x="993724" y="1701775"/>
                  <a:pt x="993724" y="1701775"/>
                  <a:pt x="990219" y="1700022"/>
                </a:cubicBezTo>
                <a:lnTo>
                  <a:pt x="979703" y="1705280"/>
                </a:lnTo>
                <a:cubicBezTo>
                  <a:pt x="971816" y="1703966"/>
                  <a:pt x="964915" y="1705609"/>
                  <a:pt x="958261" y="1705773"/>
                </a:cubicBezTo>
                <a:lnTo>
                  <a:pt x="955914" y="1705598"/>
                </a:lnTo>
                <a:lnTo>
                  <a:pt x="956919" y="1705280"/>
                </a:lnTo>
                <a:cubicBezTo>
                  <a:pt x="958672" y="1705280"/>
                  <a:pt x="955167" y="1703527"/>
                  <a:pt x="955167" y="1703527"/>
                </a:cubicBezTo>
                <a:cubicBezTo>
                  <a:pt x="949909" y="1705280"/>
                  <a:pt x="934135" y="1708785"/>
                  <a:pt x="923620" y="1708785"/>
                </a:cubicBezTo>
                <a:cubicBezTo>
                  <a:pt x="918362" y="1707033"/>
                  <a:pt x="925372" y="1705280"/>
                  <a:pt x="918362" y="1705280"/>
                </a:cubicBezTo>
                <a:cubicBezTo>
                  <a:pt x="911352" y="1705280"/>
                  <a:pt x="909599" y="1705280"/>
                  <a:pt x="904341" y="1707033"/>
                </a:cubicBezTo>
                <a:cubicBezTo>
                  <a:pt x="897331" y="1705280"/>
                  <a:pt x="902589" y="1705280"/>
                  <a:pt x="902589" y="1703527"/>
                </a:cubicBezTo>
                <a:cubicBezTo>
                  <a:pt x="897331" y="1703527"/>
                  <a:pt x="890320" y="1703527"/>
                  <a:pt x="885063" y="1705280"/>
                </a:cubicBezTo>
                <a:cubicBezTo>
                  <a:pt x="892073" y="1701775"/>
                  <a:pt x="886815" y="1703527"/>
                  <a:pt x="881557" y="1701775"/>
                </a:cubicBezTo>
                <a:cubicBezTo>
                  <a:pt x="897331" y="1701775"/>
                  <a:pt x="913104" y="1701775"/>
                  <a:pt x="928878" y="1701775"/>
                </a:cubicBezTo>
                <a:cubicBezTo>
                  <a:pt x="925372" y="1700022"/>
                  <a:pt x="934135" y="1698270"/>
                  <a:pt x="932383" y="1698270"/>
                </a:cubicBezTo>
                <a:cubicBezTo>
                  <a:pt x="911352" y="1700022"/>
                  <a:pt x="878052" y="1694764"/>
                  <a:pt x="867537" y="1701775"/>
                </a:cubicBezTo>
                <a:cubicBezTo>
                  <a:pt x="858774" y="1701775"/>
                  <a:pt x="867537" y="1700022"/>
                  <a:pt x="860526" y="1698270"/>
                </a:cubicBezTo>
                <a:cubicBezTo>
                  <a:pt x="855268" y="1700022"/>
                  <a:pt x="848258" y="1698270"/>
                  <a:pt x="843000" y="1698270"/>
                </a:cubicBezTo>
                <a:cubicBezTo>
                  <a:pt x="841248" y="1701775"/>
                  <a:pt x="834237" y="1700022"/>
                  <a:pt x="835990" y="1701775"/>
                </a:cubicBezTo>
                <a:cubicBezTo>
                  <a:pt x="841248" y="1701775"/>
                  <a:pt x="844753" y="1703527"/>
                  <a:pt x="851763" y="1701775"/>
                </a:cubicBezTo>
                <a:cubicBezTo>
                  <a:pt x="850011" y="1701775"/>
                  <a:pt x="846506" y="1700022"/>
                  <a:pt x="848258" y="1700022"/>
                </a:cubicBezTo>
                <a:cubicBezTo>
                  <a:pt x="851763" y="1701775"/>
                  <a:pt x="857021" y="1700022"/>
                  <a:pt x="860526" y="1701775"/>
                </a:cubicBezTo>
                <a:cubicBezTo>
                  <a:pt x="855268" y="1703527"/>
                  <a:pt x="862279" y="1705280"/>
                  <a:pt x="857021" y="1707033"/>
                </a:cubicBezTo>
                <a:cubicBezTo>
                  <a:pt x="848258" y="1707033"/>
                  <a:pt x="857021" y="1705280"/>
                  <a:pt x="850011" y="1703527"/>
                </a:cubicBezTo>
                <a:cubicBezTo>
                  <a:pt x="841248" y="1707033"/>
                  <a:pt x="827227" y="1700022"/>
                  <a:pt x="827227" y="1705280"/>
                </a:cubicBezTo>
                <a:cubicBezTo>
                  <a:pt x="823722" y="1705280"/>
                  <a:pt x="821969" y="1705280"/>
                  <a:pt x="818464" y="1705280"/>
                </a:cubicBezTo>
                <a:cubicBezTo>
                  <a:pt x="813206" y="1703527"/>
                  <a:pt x="816711" y="1701775"/>
                  <a:pt x="811453" y="1701775"/>
                </a:cubicBezTo>
                <a:cubicBezTo>
                  <a:pt x="807948" y="1703527"/>
                  <a:pt x="811453" y="1703527"/>
                  <a:pt x="809701" y="1703527"/>
                </a:cubicBezTo>
                <a:cubicBezTo>
                  <a:pt x="802691" y="1703527"/>
                  <a:pt x="795680" y="1703527"/>
                  <a:pt x="788670" y="1701775"/>
                </a:cubicBezTo>
                <a:cubicBezTo>
                  <a:pt x="793928" y="1703527"/>
                  <a:pt x="779907" y="1701775"/>
                  <a:pt x="785164" y="1703527"/>
                </a:cubicBezTo>
                <a:cubicBezTo>
                  <a:pt x="792175" y="1701775"/>
                  <a:pt x="799185" y="1705280"/>
                  <a:pt x="804443" y="1707033"/>
                </a:cubicBezTo>
                <a:cubicBezTo>
                  <a:pt x="793928" y="1705280"/>
                  <a:pt x="790422" y="1705280"/>
                  <a:pt x="781659" y="1705280"/>
                </a:cubicBezTo>
                <a:cubicBezTo>
                  <a:pt x="781659" y="1705280"/>
                  <a:pt x="786917" y="1703527"/>
                  <a:pt x="781659" y="1701775"/>
                </a:cubicBezTo>
                <a:cubicBezTo>
                  <a:pt x="779907" y="1703527"/>
                  <a:pt x="778154" y="1701775"/>
                  <a:pt x="774649" y="1703527"/>
                </a:cubicBezTo>
                <a:cubicBezTo>
                  <a:pt x="776401" y="1703527"/>
                  <a:pt x="772896" y="1705280"/>
                  <a:pt x="774649" y="1707033"/>
                </a:cubicBezTo>
                <a:cubicBezTo>
                  <a:pt x="781659" y="1707033"/>
                  <a:pt x="786917" y="1708785"/>
                  <a:pt x="795680" y="1707033"/>
                </a:cubicBezTo>
                <a:cubicBezTo>
                  <a:pt x="800938" y="1708785"/>
                  <a:pt x="799185" y="1710538"/>
                  <a:pt x="802691" y="1710538"/>
                </a:cubicBezTo>
                <a:cubicBezTo>
                  <a:pt x="816711" y="1710538"/>
                  <a:pt x="821969" y="1707033"/>
                  <a:pt x="834237" y="1712290"/>
                </a:cubicBezTo>
                <a:cubicBezTo>
                  <a:pt x="835990" y="1714043"/>
                  <a:pt x="823722" y="1712290"/>
                  <a:pt x="830732" y="1714043"/>
                </a:cubicBezTo>
                <a:cubicBezTo>
                  <a:pt x="835990" y="1712290"/>
                  <a:pt x="837743" y="1712290"/>
                  <a:pt x="846506" y="1712290"/>
                </a:cubicBezTo>
                <a:cubicBezTo>
                  <a:pt x="848258" y="1714043"/>
                  <a:pt x="830732" y="1714043"/>
                  <a:pt x="839495" y="1715796"/>
                </a:cubicBezTo>
                <a:cubicBezTo>
                  <a:pt x="843000" y="1714043"/>
                  <a:pt x="850011" y="1715796"/>
                  <a:pt x="851763" y="1712290"/>
                </a:cubicBezTo>
                <a:cubicBezTo>
                  <a:pt x="864032" y="1714043"/>
                  <a:pt x="843000" y="1714043"/>
                  <a:pt x="851763" y="1715796"/>
                </a:cubicBezTo>
                <a:cubicBezTo>
                  <a:pt x="858774" y="1714043"/>
                  <a:pt x="865784" y="1715796"/>
                  <a:pt x="862279" y="1714043"/>
                </a:cubicBezTo>
                <a:cubicBezTo>
                  <a:pt x="869289" y="1715796"/>
                  <a:pt x="878052" y="1715796"/>
                  <a:pt x="878052" y="1714043"/>
                </a:cubicBezTo>
                <a:cubicBezTo>
                  <a:pt x="879805" y="1714043"/>
                  <a:pt x="881557" y="1714043"/>
                  <a:pt x="885063" y="1714043"/>
                </a:cubicBezTo>
                <a:cubicBezTo>
                  <a:pt x="888568" y="1714043"/>
                  <a:pt x="883310" y="1717548"/>
                  <a:pt x="892073" y="1715796"/>
                </a:cubicBezTo>
                <a:cubicBezTo>
                  <a:pt x="895578" y="1715796"/>
                  <a:pt x="893826" y="1714043"/>
                  <a:pt x="895578" y="1712290"/>
                </a:cubicBezTo>
                <a:cubicBezTo>
                  <a:pt x="900836" y="1712290"/>
                  <a:pt x="914857" y="1712290"/>
                  <a:pt x="913104" y="1714043"/>
                </a:cubicBezTo>
                <a:cubicBezTo>
                  <a:pt x="909599" y="1712290"/>
                  <a:pt x="904341" y="1714043"/>
                  <a:pt x="899083" y="1714043"/>
                </a:cubicBezTo>
                <a:cubicBezTo>
                  <a:pt x="911352" y="1715796"/>
                  <a:pt x="930630" y="1712290"/>
                  <a:pt x="928878" y="1717548"/>
                </a:cubicBezTo>
                <a:cubicBezTo>
                  <a:pt x="937641" y="1715796"/>
                  <a:pt x="944651" y="1717548"/>
                  <a:pt x="951661" y="1715796"/>
                </a:cubicBezTo>
                <a:cubicBezTo>
                  <a:pt x="946404" y="1715796"/>
                  <a:pt x="939393" y="1712290"/>
                  <a:pt x="934135" y="1715796"/>
                </a:cubicBezTo>
                <a:lnTo>
                  <a:pt x="927125" y="1714043"/>
                </a:lnTo>
                <a:cubicBezTo>
                  <a:pt x="930630" y="1714043"/>
                  <a:pt x="932383" y="1712290"/>
                  <a:pt x="934135" y="1712290"/>
                </a:cubicBezTo>
                <a:cubicBezTo>
                  <a:pt x="939393" y="1712290"/>
                  <a:pt x="948156" y="1712290"/>
                  <a:pt x="956919" y="1714043"/>
                </a:cubicBezTo>
                <a:cubicBezTo>
                  <a:pt x="956919" y="1714043"/>
                  <a:pt x="951661" y="1715796"/>
                  <a:pt x="956919" y="1717548"/>
                </a:cubicBezTo>
                <a:cubicBezTo>
                  <a:pt x="965682" y="1714043"/>
                  <a:pt x="979703" y="1714043"/>
                  <a:pt x="983208" y="1714043"/>
                </a:cubicBezTo>
                <a:cubicBezTo>
                  <a:pt x="986713" y="1712290"/>
                  <a:pt x="997229" y="1710538"/>
                  <a:pt x="993724" y="1708785"/>
                </a:cubicBezTo>
                <a:cubicBezTo>
                  <a:pt x="995476" y="1708785"/>
                  <a:pt x="997229" y="1708785"/>
                  <a:pt x="998982" y="1707033"/>
                </a:cubicBezTo>
                <a:cubicBezTo>
                  <a:pt x="998982" y="1710538"/>
                  <a:pt x="1007745" y="1708785"/>
                  <a:pt x="1004239" y="1712290"/>
                </a:cubicBezTo>
                <a:cubicBezTo>
                  <a:pt x="1009497" y="1710538"/>
                  <a:pt x="1011250" y="1707033"/>
                  <a:pt x="1011250" y="1707033"/>
                </a:cubicBezTo>
                <a:cubicBezTo>
                  <a:pt x="1020013" y="1707033"/>
                  <a:pt x="1042797" y="1700022"/>
                  <a:pt x="1032281" y="1705280"/>
                </a:cubicBezTo>
                <a:cubicBezTo>
                  <a:pt x="1035786" y="1705280"/>
                  <a:pt x="1046302" y="1701775"/>
                  <a:pt x="1044549" y="1705280"/>
                </a:cubicBezTo>
                <a:cubicBezTo>
                  <a:pt x="1041044" y="1707033"/>
                  <a:pt x="1037539" y="1705280"/>
                  <a:pt x="1034034" y="1707033"/>
                </a:cubicBezTo>
                <a:cubicBezTo>
                  <a:pt x="1039291" y="1710538"/>
                  <a:pt x="1046302" y="1705280"/>
                  <a:pt x="1051560" y="1705280"/>
                </a:cubicBezTo>
                <a:lnTo>
                  <a:pt x="1048055" y="1707033"/>
                </a:lnTo>
                <a:cubicBezTo>
                  <a:pt x="1049807" y="1707033"/>
                  <a:pt x="1049807" y="1708785"/>
                  <a:pt x="1046302" y="1708785"/>
                </a:cubicBezTo>
                <a:cubicBezTo>
                  <a:pt x="1044549" y="1708785"/>
                  <a:pt x="1041044" y="1708785"/>
                  <a:pt x="1039291" y="1708785"/>
                </a:cubicBezTo>
                <a:cubicBezTo>
                  <a:pt x="1037539" y="1710538"/>
                  <a:pt x="1034034" y="1710538"/>
                  <a:pt x="1035786" y="1712290"/>
                </a:cubicBezTo>
                <a:cubicBezTo>
                  <a:pt x="1044549" y="1710538"/>
                  <a:pt x="1055065" y="1708785"/>
                  <a:pt x="1058570" y="1705280"/>
                </a:cubicBezTo>
                <a:cubicBezTo>
                  <a:pt x="1069086" y="1703527"/>
                  <a:pt x="1081354" y="1701775"/>
                  <a:pt x="1091870" y="1698270"/>
                </a:cubicBezTo>
                <a:cubicBezTo>
                  <a:pt x="1088364" y="1696517"/>
                  <a:pt x="1088364" y="1694764"/>
                  <a:pt x="1091870" y="1693012"/>
                </a:cubicBezTo>
                <a:cubicBezTo>
                  <a:pt x="1093622" y="1696517"/>
                  <a:pt x="1095375" y="1691259"/>
                  <a:pt x="1105890" y="1691259"/>
                </a:cubicBezTo>
                <a:cubicBezTo>
                  <a:pt x="1104138" y="1693012"/>
                  <a:pt x="1091870" y="1696517"/>
                  <a:pt x="1097127" y="1698270"/>
                </a:cubicBezTo>
                <a:cubicBezTo>
                  <a:pt x="1109396" y="1694764"/>
                  <a:pt x="1121664" y="1693012"/>
                  <a:pt x="1133932" y="1686001"/>
                </a:cubicBezTo>
                <a:cubicBezTo>
                  <a:pt x="1146200" y="1686001"/>
                  <a:pt x="1165479" y="1677238"/>
                  <a:pt x="1175994" y="1677238"/>
                </a:cubicBezTo>
                <a:cubicBezTo>
                  <a:pt x="1174242" y="1678991"/>
                  <a:pt x="1168984" y="1680744"/>
                  <a:pt x="1170737" y="1680744"/>
                </a:cubicBezTo>
                <a:cubicBezTo>
                  <a:pt x="1179500" y="1678991"/>
                  <a:pt x="1170737" y="1686001"/>
                  <a:pt x="1179500" y="1680744"/>
                </a:cubicBezTo>
                <a:cubicBezTo>
                  <a:pt x="1181252" y="1678991"/>
                  <a:pt x="1177747" y="1678991"/>
                  <a:pt x="1179500" y="1677238"/>
                </a:cubicBezTo>
                <a:cubicBezTo>
                  <a:pt x="1186510" y="1671981"/>
                  <a:pt x="1197025" y="1670228"/>
                  <a:pt x="1205788" y="1666723"/>
                </a:cubicBezTo>
                <a:cubicBezTo>
                  <a:pt x="1200531" y="1666723"/>
                  <a:pt x="1195273" y="1666723"/>
                  <a:pt x="1198778" y="1664970"/>
                </a:cubicBezTo>
                <a:cubicBezTo>
                  <a:pt x="1204036" y="1661465"/>
                  <a:pt x="1209294" y="1661465"/>
                  <a:pt x="1214551" y="1657960"/>
                </a:cubicBezTo>
                <a:cubicBezTo>
                  <a:pt x="1212799" y="1659712"/>
                  <a:pt x="1213675" y="1659712"/>
                  <a:pt x="1214771" y="1659712"/>
                </a:cubicBezTo>
                <a:lnTo>
                  <a:pt x="1216166" y="1661307"/>
                </a:lnTo>
                <a:lnTo>
                  <a:pt x="1214727" y="1661815"/>
                </a:lnTo>
                <a:lnTo>
                  <a:pt x="1206703" y="1663599"/>
                </a:lnTo>
                <a:lnTo>
                  <a:pt x="1207103" y="1662998"/>
                </a:lnTo>
                <a:cubicBezTo>
                  <a:pt x="1206227" y="1663218"/>
                  <a:pt x="1204036" y="1664094"/>
                  <a:pt x="1200531" y="1664970"/>
                </a:cubicBezTo>
                <a:lnTo>
                  <a:pt x="1206703" y="1663599"/>
                </a:lnTo>
                <a:lnTo>
                  <a:pt x="1205788" y="1664970"/>
                </a:lnTo>
                <a:lnTo>
                  <a:pt x="1214727" y="1661815"/>
                </a:lnTo>
                <a:lnTo>
                  <a:pt x="1216304" y="1661465"/>
                </a:lnTo>
                <a:lnTo>
                  <a:pt x="1216166" y="1661307"/>
                </a:lnTo>
                <a:lnTo>
                  <a:pt x="1235583" y="1654455"/>
                </a:lnTo>
                <a:cubicBezTo>
                  <a:pt x="1232954" y="1656207"/>
                  <a:pt x="1232954" y="1657522"/>
                  <a:pt x="1234268" y="1657960"/>
                </a:cubicBezTo>
                <a:lnTo>
                  <a:pt x="1235616" y="1657933"/>
                </a:lnTo>
                <a:lnTo>
                  <a:pt x="1239964" y="1654455"/>
                </a:lnTo>
                <a:cubicBezTo>
                  <a:pt x="1241717" y="1653578"/>
                  <a:pt x="1243469" y="1652702"/>
                  <a:pt x="1244346" y="1650949"/>
                </a:cubicBezTo>
                <a:cubicBezTo>
                  <a:pt x="1260119" y="1643939"/>
                  <a:pt x="1279398" y="1636929"/>
                  <a:pt x="1288161" y="1629918"/>
                </a:cubicBezTo>
                <a:cubicBezTo>
                  <a:pt x="1293419" y="1628166"/>
                  <a:pt x="1289913" y="1631671"/>
                  <a:pt x="1296924" y="1628166"/>
                </a:cubicBezTo>
                <a:cubicBezTo>
                  <a:pt x="1296924" y="1628166"/>
                  <a:pt x="1298676" y="1626413"/>
                  <a:pt x="1300429" y="1626413"/>
                </a:cubicBezTo>
                <a:cubicBezTo>
                  <a:pt x="1303934" y="1622908"/>
                  <a:pt x="1300429" y="1622908"/>
                  <a:pt x="1305687" y="1621155"/>
                </a:cubicBezTo>
                <a:cubicBezTo>
                  <a:pt x="1309192" y="1621155"/>
                  <a:pt x="1317955" y="1617650"/>
                  <a:pt x="1324965" y="1612392"/>
                </a:cubicBezTo>
                <a:lnTo>
                  <a:pt x="1337485" y="1603629"/>
                </a:lnTo>
                <a:lnTo>
                  <a:pt x="1342820" y="1600234"/>
                </a:lnTo>
                <a:lnTo>
                  <a:pt x="1343806" y="1600562"/>
                </a:lnTo>
                <a:cubicBezTo>
                  <a:pt x="1342491" y="1601877"/>
                  <a:pt x="1340739" y="1603629"/>
                  <a:pt x="1342491" y="1603629"/>
                </a:cubicBezTo>
                <a:cubicBezTo>
                  <a:pt x="1344244" y="1600124"/>
                  <a:pt x="1347749" y="1600124"/>
                  <a:pt x="1351254" y="1600124"/>
                </a:cubicBezTo>
                <a:cubicBezTo>
                  <a:pt x="1353007" y="1596619"/>
                  <a:pt x="1356512" y="1594866"/>
                  <a:pt x="1360017" y="1594866"/>
                </a:cubicBezTo>
                <a:cubicBezTo>
                  <a:pt x="1361770" y="1593114"/>
                  <a:pt x="1360017" y="1593114"/>
                  <a:pt x="1361770" y="1589608"/>
                </a:cubicBezTo>
                <a:cubicBezTo>
                  <a:pt x="1367028" y="1589608"/>
                  <a:pt x="1370533" y="1586103"/>
                  <a:pt x="1374038" y="1584351"/>
                </a:cubicBezTo>
                <a:cubicBezTo>
                  <a:pt x="1372286" y="1586103"/>
                  <a:pt x="1372286" y="1587856"/>
                  <a:pt x="1374038" y="1587856"/>
                </a:cubicBezTo>
                <a:cubicBezTo>
                  <a:pt x="1375791" y="1586103"/>
                  <a:pt x="1379296" y="1582598"/>
                  <a:pt x="1381049" y="1580845"/>
                </a:cubicBezTo>
                <a:cubicBezTo>
                  <a:pt x="1379296" y="1582598"/>
                  <a:pt x="1377543" y="1584351"/>
                  <a:pt x="1374038" y="1584351"/>
                </a:cubicBezTo>
                <a:cubicBezTo>
                  <a:pt x="1379296" y="1580845"/>
                  <a:pt x="1384554" y="1577340"/>
                  <a:pt x="1386306" y="1573835"/>
                </a:cubicBezTo>
                <a:cubicBezTo>
                  <a:pt x="1382801" y="1580845"/>
                  <a:pt x="1396822" y="1568577"/>
                  <a:pt x="1398575" y="1570330"/>
                </a:cubicBezTo>
                <a:cubicBezTo>
                  <a:pt x="1410843" y="1558062"/>
                  <a:pt x="1426616" y="1549299"/>
                  <a:pt x="1440637" y="1540536"/>
                </a:cubicBezTo>
                <a:cubicBezTo>
                  <a:pt x="1444142" y="1535278"/>
                  <a:pt x="1444142" y="1537030"/>
                  <a:pt x="1447647" y="1535278"/>
                </a:cubicBezTo>
                <a:cubicBezTo>
                  <a:pt x="1454658" y="1528267"/>
                  <a:pt x="1468679" y="1514247"/>
                  <a:pt x="1475689" y="1514247"/>
                </a:cubicBezTo>
                <a:cubicBezTo>
                  <a:pt x="1479194" y="1505484"/>
                  <a:pt x="1493215" y="1498473"/>
                  <a:pt x="1496720" y="1496721"/>
                </a:cubicBezTo>
                <a:cubicBezTo>
                  <a:pt x="1494967" y="1498473"/>
                  <a:pt x="1487957" y="1505484"/>
                  <a:pt x="1491462" y="1503731"/>
                </a:cubicBezTo>
                <a:cubicBezTo>
                  <a:pt x="1494967" y="1500226"/>
                  <a:pt x="1498473" y="1496721"/>
                  <a:pt x="1501978" y="1493215"/>
                </a:cubicBezTo>
                <a:cubicBezTo>
                  <a:pt x="1500225" y="1494968"/>
                  <a:pt x="1498473" y="1494968"/>
                  <a:pt x="1500225" y="1491463"/>
                </a:cubicBezTo>
                <a:cubicBezTo>
                  <a:pt x="1507236" y="1487958"/>
                  <a:pt x="1510741" y="1480947"/>
                  <a:pt x="1515999" y="1475689"/>
                </a:cubicBezTo>
                <a:cubicBezTo>
                  <a:pt x="1505483" y="1491463"/>
                  <a:pt x="1507236" y="1494968"/>
                  <a:pt x="1496720" y="1500226"/>
                </a:cubicBezTo>
                <a:cubicBezTo>
                  <a:pt x="1491462" y="1508989"/>
                  <a:pt x="1484452" y="1514247"/>
                  <a:pt x="1477442" y="1521257"/>
                </a:cubicBezTo>
                <a:cubicBezTo>
                  <a:pt x="1472184" y="1524762"/>
                  <a:pt x="1473936" y="1519504"/>
                  <a:pt x="1468679" y="1524762"/>
                </a:cubicBezTo>
                <a:cubicBezTo>
                  <a:pt x="1468679" y="1523010"/>
                  <a:pt x="1475689" y="1517752"/>
                  <a:pt x="1472184" y="1519504"/>
                </a:cubicBezTo>
                <a:cubicBezTo>
                  <a:pt x="1461668" y="1530020"/>
                  <a:pt x="1445895" y="1542288"/>
                  <a:pt x="1442390" y="1549299"/>
                </a:cubicBezTo>
                <a:cubicBezTo>
                  <a:pt x="1435379" y="1552804"/>
                  <a:pt x="1442390" y="1545793"/>
                  <a:pt x="1435379" y="1549299"/>
                </a:cubicBezTo>
                <a:lnTo>
                  <a:pt x="1434795" y="1549766"/>
                </a:lnTo>
                <a:lnTo>
                  <a:pt x="1438884" y="1544041"/>
                </a:lnTo>
                <a:cubicBezTo>
                  <a:pt x="1430121" y="1549299"/>
                  <a:pt x="1423111" y="1556309"/>
                  <a:pt x="1414348" y="1559814"/>
                </a:cubicBezTo>
                <a:lnTo>
                  <a:pt x="1410843" y="1565072"/>
                </a:lnTo>
                <a:cubicBezTo>
                  <a:pt x="1412157" y="1565072"/>
                  <a:pt x="1416429" y="1561129"/>
                  <a:pt x="1417744" y="1561375"/>
                </a:cubicBezTo>
                <a:lnTo>
                  <a:pt x="1417814" y="1562617"/>
                </a:lnTo>
                <a:lnTo>
                  <a:pt x="1419606" y="1561348"/>
                </a:lnTo>
                <a:cubicBezTo>
                  <a:pt x="1421358" y="1559814"/>
                  <a:pt x="1423111" y="1558062"/>
                  <a:pt x="1424863" y="1556309"/>
                </a:cubicBezTo>
                <a:lnTo>
                  <a:pt x="1433433" y="1550855"/>
                </a:lnTo>
                <a:lnTo>
                  <a:pt x="1419359" y="1562114"/>
                </a:lnTo>
                <a:lnTo>
                  <a:pt x="1417836" y="1563014"/>
                </a:lnTo>
                <a:lnTo>
                  <a:pt x="1417853" y="1563319"/>
                </a:lnTo>
                <a:lnTo>
                  <a:pt x="1416477" y="1563815"/>
                </a:lnTo>
                <a:lnTo>
                  <a:pt x="1414931" y="1564728"/>
                </a:lnTo>
                <a:lnTo>
                  <a:pt x="1413472" y="1566167"/>
                </a:lnTo>
                <a:cubicBezTo>
                  <a:pt x="1412157" y="1567701"/>
                  <a:pt x="1410843" y="1569454"/>
                  <a:pt x="1409090" y="1570330"/>
                </a:cubicBezTo>
                <a:cubicBezTo>
                  <a:pt x="1398575" y="1575588"/>
                  <a:pt x="1398575" y="1582598"/>
                  <a:pt x="1388059" y="1587856"/>
                </a:cubicBezTo>
                <a:cubicBezTo>
                  <a:pt x="1388059" y="1586103"/>
                  <a:pt x="1396822" y="1580845"/>
                  <a:pt x="1393317" y="1580845"/>
                </a:cubicBezTo>
                <a:cubicBezTo>
                  <a:pt x="1384554" y="1587856"/>
                  <a:pt x="1375791" y="1593114"/>
                  <a:pt x="1368780" y="1598371"/>
                </a:cubicBezTo>
                <a:cubicBezTo>
                  <a:pt x="1361770" y="1601877"/>
                  <a:pt x="1365275" y="1598371"/>
                  <a:pt x="1361770" y="1600124"/>
                </a:cubicBezTo>
                <a:cubicBezTo>
                  <a:pt x="1358265" y="1603629"/>
                  <a:pt x="1353007" y="1607134"/>
                  <a:pt x="1349502" y="1610640"/>
                </a:cubicBezTo>
                <a:cubicBezTo>
                  <a:pt x="1345996" y="1610640"/>
                  <a:pt x="1354759" y="1601877"/>
                  <a:pt x="1354759" y="1600124"/>
                </a:cubicBezTo>
                <a:cubicBezTo>
                  <a:pt x="1351254" y="1601877"/>
                  <a:pt x="1347749" y="1605382"/>
                  <a:pt x="1344244" y="1607134"/>
                </a:cubicBezTo>
                <a:cubicBezTo>
                  <a:pt x="1347749" y="1607134"/>
                  <a:pt x="1337234" y="1612392"/>
                  <a:pt x="1335481" y="1614145"/>
                </a:cubicBezTo>
                <a:cubicBezTo>
                  <a:pt x="1337234" y="1615897"/>
                  <a:pt x="1330223" y="1619403"/>
                  <a:pt x="1330223" y="1619403"/>
                </a:cubicBezTo>
                <a:cubicBezTo>
                  <a:pt x="1331976" y="1619403"/>
                  <a:pt x="1331976" y="1619403"/>
                  <a:pt x="1330223" y="1621155"/>
                </a:cubicBezTo>
                <a:cubicBezTo>
                  <a:pt x="1323213" y="1624660"/>
                  <a:pt x="1331976" y="1615897"/>
                  <a:pt x="1326718" y="1619403"/>
                </a:cubicBezTo>
                <a:cubicBezTo>
                  <a:pt x="1316202" y="1622908"/>
                  <a:pt x="1314450" y="1631671"/>
                  <a:pt x="1307439" y="1633423"/>
                </a:cubicBezTo>
                <a:cubicBezTo>
                  <a:pt x="1310945" y="1629918"/>
                  <a:pt x="1310945" y="1628166"/>
                  <a:pt x="1309192" y="1629918"/>
                </a:cubicBezTo>
                <a:cubicBezTo>
                  <a:pt x="1303058" y="1631671"/>
                  <a:pt x="1298676" y="1635176"/>
                  <a:pt x="1295390" y="1638462"/>
                </a:cubicBezTo>
                <a:lnTo>
                  <a:pt x="1289707" y="1644145"/>
                </a:lnTo>
                <a:lnTo>
                  <a:pt x="1288087" y="1644877"/>
                </a:lnTo>
                <a:lnTo>
                  <a:pt x="1287942" y="1643282"/>
                </a:lnTo>
                <a:cubicBezTo>
                  <a:pt x="1287284" y="1643063"/>
                  <a:pt x="1286408" y="1643063"/>
                  <a:pt x="1286408" y="1642186"/>
                </a:cubicBezTo>
                <a:cubicBezTo>
                  <a:pt x="1288161" y="1640434"/>
                  <a:pt x="1300429" y="1633423"/>
                  <a:pt x="1296924" y="1631671"/>
                </a:cubicBezTo>
                <a:cubicBezTo>
                  <a:pt x="1282903" y="1638681"/>
                  <a:pt x="1284655" y="1642186"/>
                  <a:pt x="1272387" y="1649197"/>
                </a:cubicBezTo>
                <a:cubicBezTo>
                  <a:pt x="1268882" y="1650949"/>
                  <a:pt x="1270635" y="1649197"/>
                  <a:pt x="1267130" y="1649197"/>
                </a:cubicBezTo>
                <a:lnTo>
                  <a:pt x="1258367" y="1657960"/>
                </a:lnTo>
                <a:cubicBezTo>
                  <a:pt x="1261872" y="1656207"/>
                  <a:pt x="1270635" y="1649197"/>
                  <a:pt x="1270635" y="1652702"/>
                </a:cubicBezTo>
                <a:cubicBezTo>
                  <a:pt x="1263624" y="1656207"/>
                  <a:pt x="1256614" y="1657960"/>
                  <a:pt x="1251356" y="1661465"/>
                </a:cubicBezTo>
                <a:lnTo>
                  <a:pt x="1288087" y="1644877"/>
                </a:lnTo>
                <a:lnTo>
                  <a:pt x="1288161" y="1645692"/>
                </a:lnTo>
                <a:lnTo>
                  <a:pt x="1289707" y="1644145"/>
                </a:lnTo>
                <a:lnTo>
                  <a:pt x="1305687" y="1636929"/>
                </a:lnTo>
                <a:cubicBezTo>
                  <a:pt x="1291666" y="1649197"/>
                  <a:pt x="1258367" y="1656207"/>
                  <a:pt x="1256614" y="1664970"/>
                </a:cubicBezTo>
                <a:cubicBezTo>
                  <a:pt x="1251356" y="1668475"/>
                  <a:pt x="1246098" y="1668475"/>
                  <a:pt x="1242593" y="1671981"/>
                </a:cubicBezTo>
                <a:cubicBezTo>
                  <a:pt x="1242593" y="1670228"/>
                  <a:pt x="1246098" y="1668475"/>
                  <a:pt x="1244346" y="1668475"/>
                </a:cubicBezTo>
                <a:cubicBezTo>
                  <a:pt x="1235583" y="1671981"/>
                  <a:pt x="1225067" y="1673733"/>
                  <a:pt x="1214551" y="1678991"/>
                </a:cubicBezTo>
                <a:cubicBezTo>
                  <a:pt x="1216304" y="1677238"/>
                  <a:pt x="1219809" y="1675486"/>
                  <a:pt x="1218057" y="1675486"/>
                </a:cubicBezTo>
                <a:cubicBezTo>
                  <a:pt x="1212799" y="1678991"/>
                  <a:pt x="1207541" y="1677238"/>
                  <a:pt x="1204036" y="1680744"/>
                </a:cubicBezTo>
                <a:cubicBezTo>
                  <a:pt x="1207541" y="1680744"/>
                  <a:pt x="1211046" y="1678991"/>
                  <a:pt x="1214551" y="1678991"/>
                </a:cubicBezTo>
                <a:cubicBezTo>
                  <a:pt x="1204036" y="1684249"/>
                  <a:pt x="1198778" y="1686001"/>
                  <a:pt x="1191768" y="1693012"/>
                </a:cubicBezTo>
                <a:cubicBezTo>
                  <a:pt x="1183005" y="1694764"/>
                  <a:pt x="1188263" y="1696517"/>
                  <a:pt x="1172489" y="1698270"/>
                </a:cubicBezTo>
                <a:cubicBezTo>
                  <a:pt x="1163726" y="1705280"/>
                  <a:pt x="1139190" y="1710538"/>
                  <a:pt x="1125169" y="1714043"/>
                </a:cubicBezTo>
                <a:cubicBezTo>
                  <a:pt x="1126921" y="1712290"/>
                  <a:pt x="1130427" y="1712290"/>
                  <a:pt x="1128674" y="1710538"/>
                </a:cubicBezTo>
                <a:cubicBezTo>
                  <a:pt x="1126921" y="1712290"/>
                  <a:pt x="1125169" y="1712290"/>
                  <a:pt x="1123416" y="1712290"/>
                </a:cubicBezTo>
                <a:cubicBezTo>
                  <a:pt x="1125169" y="1714043"/>
                  <a:pt x="1118159" y="1717548"/>
                  <a:pt x="1109396" y="1717548"/>
                </a:cubicBezTo>
                <a:cubicBezTo>
                  <a:pt x="1107643" y="1717548"/>
                  <a:pt x="1111148" y="1715796"/>
                  <a:pt x="1109396" y="1715796"/>
                </a:cubicBezTo>
                <a:cubicBezTo>
                  <a:pt x="1105890" y="1717548"/>
                  <a:pt x="1109396" y="1717548"/>
                  <a:pt x="1104138" y="1719301"/>
                </a:cubicBezTo>
                <a:cubicBezTo>
                  <a:pt x="1100633" y="1719301"/>
                  <a:pt x="1102385" y="1717548"/>
                  <a:pt x="1102385" y="1717548"/>
                </a:cubicBezTo>
                <a:cubicBezTo>
                  <a:pt x="1098880" y="1719301"/>
                  <a:pt x="1100633" y="1719301"/>
                  <a:pt x="1097127" y="1721053"/>
                </a:cubicBezTo>
                <a:cubicBezTo>
                  <a:pt x="1086612" y="1724559"/>
                  <a:pt x="1069086" y="1724559"/>
                  <a:pt x="1063828" y="1728064"/>
                </a:cubicBezTo>
                <a:cubicBezTo>
                  <a:pt x="1056817" y="1729816"/>
                  <a:pt x="1070838" y="1724559"/>
                  <a:pt x="1063828" y="1724559"/>
                </a:cubicBezTo>
                <a:cubicBezTo>
                  <a:pt x="1048055" y="1733322"/>
                  <a:pt x="1030528" y="1733322"/>
                  <a:pt x="1020013" y="1733322"/>
                </a:cubicBezTo>
                <a:cubicBezTo>
                  <a:pt x="1021765" y="1733322"/>
                  <a:pt x="1023518" y="1731569"/>
                  <a:pt x="1020013" y="1731569"/>
                </a:cubicBezTo>
                <a:cubicBezTo>
                  <a:pt x="1027023" y="1729816"/>
                  <a:pt x="1037539" y="1724559"/>
                  <a:pt x="1032281" y="1722806"/>
                </a:cubicBezTo>
                <a:cubicBezTo>
                  <a:pt x="1025271" y="1726311"/>
                  <a:pt x="1027023" y="1726311"/>
                  <a:pt x="1020013" y="1728064"/>
                </a:cubicBezTo>
                <a:cubicBezTo>
                  <a:pt x="1021765" y="1728064"/>
                  <a:pt x="1021765" y="1729816"/>
                  <a:pt x="1016508" y="1731569"/>
                </a:cubicBezTo>
                <a:cubicBezTo>
                  <a:pt x="1011250" y="1731569"/>
                  <a:pt x="1020013" y="1728064"/>
                  <a:pt x="1014755" y="1728064"/>
                </a:cubicBezTo>
                <a:cubicBezTo>
                  <a:pt x="1010812" y="1728064"/>
                  <a:pt x="1009826" y="1727078"/>
                  <a:pt x="1006622" y="1728064"/>
                </a:cubicBezTo>
                <a:lnTo>
                  <a:pt x="1006461" y="1728132"/>
                </a:lnTo>
                <a:lnTo>
                  <a:pt x="1009771" y="1728611"/>
                </a:lnTo>
                <a:cubicBezTo>
                  <a:pt x="1011250" y="1729597"/>
                  <a:pt x="1007306" y="1731569"/>
                  <a:pt x="1011250" y="1731569"/>
                </a:cubicBezTo>
                <a:cubicBezTo>
                  <a:pt x="1007745" y="1733322"/>
                  <a:pt x="1005992" y="1733322"/>
                  <a:pt x="1004239" y="1735074"/>
                </a:cubicBezTo>
                <a:cubicBezTo>
                  <a:pt x="1004239" y="1733322"/>
                  <a:pt x="993724" y="1735074"/>
                  <a:pt x="998982" y="1733322"/>
                </a:cubicBezTo>
                <a:cubicBezTo>
                  <a:pt x="1007745" y="1733322"/>
                  <a:pt x="1004239" y="1731569"/>
                  <a:pt x="1000734" y="1731569"/>
                </a:cubicBezTo>
                <a:lnTo>
                  <a:pt x="1004893" y="1728797"/>
                </a:lnTo>
                <a:lnTo>
                  <a:pt x="1002487" y="1729816"/>
                </a:lnTo>
                <a:cubicBezTo>
                  <a:pt x="990219" y="1736827"/>
                  <a:pt x="965682" y="1736827"/>
                  <a:pt x="949909" y="1740332"/>
                </a:cubicBezTo>
                <a:cubicBezTo>
                  <a:pt x="955167" y="1740332"/>
                  <a:pt x="958672" y="1738579"/>
                  <a:pt x="955167" y="1736827"/>
                </a:cubicBezTo>
                <a:cubicBezTo>
                  <a:pt x="946404" y="1738579"/>
                  <a:pt x="942898" y="1736827"/>
                  <a:pt x="939393" y="1740332"/>
                </a:cubicBezTo>
                <a:cubicBezTo>
                  <a:pt x="928878" y="1738579"/>
                  <a:pt x="935888" y="1743837"/>
                  <a:pt x="927125" y="1742085"/>
                </a:cubicBezTo>
                <a:cubicBezTo>
                  <a:pt x="932383" y="1740332"/>
                  <a:pt x="930630" y="1738579"/>
                  <a:pt x="932383" y="1738579"/>
                </a:cubicBezTo>
                <a:cubicBezTo>
                  <a:pt x="930630" y="1736827"/>
                  <a:pt x="927125" y="1738579"/>
                  <a:pt x="925372" y="1738579"/>
                </a:cubicBezTo>
                <a:cubicBezTo>
                  <a:pt x="925372" y="1738579"/>
                  <a:pt x="927125" y="1740332"/>
                  <a:pt x="920115" y="1742085"/>
                </a:cubicBezTo>
                <a:cubicBezTo>
                  <a:pt x="916609" y="1738579"/>
                  <a:pt x="909599" y="1742085"/>
                  <a:pt x="909599" y="1743837"/>
                </a:cubicBezTo>
                <a:cubicBezTo>
                  <a:pt x="895578" y="1742085"/>
                  <a:pt x="879805" y="1742085"/>
                  <a:pt x="865784" y="1742085"/>
                </a:cubicBezTo>
                <a:cubicBezTo>
                  <a:pt x="851763" y="1742085"/>
                  <a:pt x="839495" y="1742085"/>
                  <a:pt x="830732" y="1738579"/>
                </a:cubicBezTo>
                <a:cubicBezTo>
                  <a:pt x="825474" y="1740332"/>
                  <a:pt x="820216" y="1738579"/>
                  <a:pt x="813206" y="1740332"/>
                </a:cubicBezTo>
                <a:cubicBezTo>
                  <a:pt x="806196" y="1735074"/>
                  <a:pt x="799185" y="1736827"/>
                  <a:pt x="793928" y="1738579"/>
                </a:cubicBezTo>
                <a:cubicBezTo>
                  <a:pt x="781659" y="1736827"/>
                  <a:pt x="778154" y="1735074"/>
                  <a:pt x="772896" y="1736827"/>
                </a:cubicBezTo>
                <a:cubicBezTo>
                  <a:pt x="764133" y="1735074"/>
                  <a:pt x="779907" y="1735074"/>
                  <a:pt x="774649" y="1733322"/>
                </a:cubicBezTo>
                <a:cubicBezTo>
                  <a:pt x="769391" y="1731569"/>
                  <a:pt x="764133" y="1733322"/>
                  <a:pt x="762381" y="1729816"/>
                </a:cubicBezTo>
                <a:cubicBezTo>
                  <a:pt x="757123" y="1731569"/>
                  <a:pt x="753618" y="1729816"/>
                  <a:pt x="748360" y="1729816"/>
                </a:cubicBezTo>
                <a:cubicBezTo>
                  <a:pt x="750112" y="1729816"/>
                  <a:pt x="753618" y="1728064"/>
                  <a:pt x="751865" y="1728064"/>
                </a:cubicBezTo>
                <a:cubicBezTo>
                  <a:pt x="720318" y="1726311"/>
                  <a:pt x="681761" y="1714043"/>
                  <a:pt x="653720" y="1710538"/>
                </a:cubicBezTo>
                <a:cubicBezTo>
                  <a:pt x="644956" y="1707033"/>
                  <a:pt x="657225" y="1708785"/>
                  <a:pt x="651967" y="1705280"/>
                </a:cubicBezTo>
                <a:cubicBezTo>
                  <a:pt x="646709" y="1705280"/>
                  <a:pt x="644956" y="1703527"/>
                  <a:pt x="639699" y="1701775"/>
                </a:cubicBezTo>
                <a:cubicBezTo>
                  <a:pt x="632688" y="1705280"/>
                  <a:pt x="613410" y="1703527"/>
                  <a:pt x="599389" y="1700022"/>
                </a:cubicBezTo>
                <a:cubicBezTo>
                  <a:pt x="608152" y="1700022"/>
                  <a:pt x="597636" y="1696517"/>
                  <a:pt x="594131" y="1694764"/>
                </a:cubicBezTo>
                <a:cubicBezTo>
                  <a:pt x="590626" y="1696517"/>
                  <a:pt x="576605" y="1689507"/>
                  <a:pt x="569595" y="1686001"/>
                </a:cubicBezTo>
                <a:cubicBezTo>
                  <a:pt x="571347" y="1686001"/>
                  <a:pt x="576605" y="1687754"/>
                  <a:pt x="574853" y="1686001"/>
                </a:cubicBezTo>
                <a:cubicBezTo>
                  <a:pt x="567842" y="1682496"/>
                  <a:pt x="562584" y="1686001"/>
                  <a:pt x="559079" y="1682496"/>
                </a:cubicBezTo>
                <a:cubicBezTo>
                  <a:pt x="562584" y="1680744"/>
                  <a:pt x="550316" y="1678991"/>
                  <a:pt x="548564" y="1677238"/>
                </a:cubicBezTo>
                <a:cubicBezTo>
                  <a:pt x="552069" y="1678991"/>
                  <a:pt x="543306" y="1673733"/>
                  <a:pt x="541553" y="1671981"/>
                </a:cubicBezTo>
                <a:cubicBezTo>
                  <a:pt x="539801" y="1671981"/>
                  <a:pt x="536295" y="1670228"/>
                  <a:pt x="532790" y="1670228"/>
                </a:cubicBezTo>
                <a:cubicBezTo>
                  <a:pt x="538048" y="1671981"/>
                  <a:pt x="543306" y="1673733"/>
                  <a:pt x="538048" y="1673733"/>
                </a:cubicBezTo>
                <a:cubicBezTo>
                  <a:pt x="534105" y="1671104"/>
                  <a:pt x="528190" y="1668475"/>
                  <a:pt x="525479" y="1668804"/>
                </a:cubicBezTo>
                <a:lnTo>
                  <a:pt x="524207" y="1670052"/>
                </a:lnTo>
                <a:lnTo>
                  <a:pt x="527532" y="1671981"/>
                </a:lnTo>
                <a:cubicBezTo>
                  <a:pt x="520522" y="1670228"/>
                  <a:pt x="525780" y="1673733"/>
                  <a:pt x="522275" y="1671981"/>
                </a:cubicBezTo>
                <a:cubicBezTo>
                  <a:pt x="517017" y="1670228"/>
                  <a:pt x="513512" y="1668475"/>
                  <a:pt x="508254" y="1666723"/>
                </a:cubicBezTo>
                <a:cubicBezTo>
                  <a:pt x="506501" y="1668475"/>
                  <a:pt x="511759" y="1670228"/>
                  <a:pt x="515264" y="1673733"/>
                </a:cubicBezTo>
                <a:cubicBezTo>
                  <a:pt x="502996" y="1666723"/>
                  <a:pt x="501243" y="1664970"/>
                  <a:pt x="497738" y="1659712"/>
                </a:cubicBezTo>
                <a:cubicBezTo>
                  <a:pt x="488975" y="1657960"/>
                  <a:pt x="483717" y="1650949"/>
                  <a:pt x="478460" y="1647444"/>
                </a:cubicBezTo>
                <a:cubicBezTo>
                  <a:pt x="478460" y="1645692"/>
                  <a:pt x="485470" y="1647444"/>
                  <a:pt x="485470" y="1645692"/>
                </a:cubicBezTo>
                <a:cubicBezTo>
                  <a:pt x="478460" y="1642186"/>
                  <a:pt x="471449" y="1636929"/>
                  <a:pt x="464439" y="1635176"/>
                </a:cubicBezTo>
                <a:cubicBezTo>
                  <a:pt x="462686" y="1635176"/>
                  <a:pt x="460934" y="1636929"/>
                  <a:pt x="455676" y="1633423"/>
                </a:cubicBezTo>
                <a:cubicBezTo>
                  <a:pt x="457428" y="1631671"/>
                  <a:pt x="464439" y="1636929"/>
                  <a:pt x="459181" y="1631671"/>
                </a:cubicBezTo>
                <a:cubicBezTo>
                  <a:pt x="455676" y="1631671"/>
                  <a:pt x="455676" y="1629918"/>
                  <a:pt x="450418" y="1626413"/>
                </a:cubicBezTo>
                <a:cubicBezTo>
                  <a:pt x="448665" y="1628166"/>
                  <a:pt x="446913" y="1628166"/>
                  <a:pt x="446913" y="1628166"/>
                </a:cubicBezTo>
                <a:cubicBezTo>
                  <a:pt x="448665" y="1629918"/>
                  <a:pt x="457428" y="1635176"/>
                  <a:pt x="452171" y="1633423"/>
                </a:cubicBezTo>
                <a:cubicBezTo>
                  <a:pt x="448665" y="1631671"/>
                  <a:pt x="446913" y="1628166"/>
                  <a:pt x="441655" y="1628166"/>
                </a:cubicBezTo>
                <a:cubicBezTo>
                  <a:pt x="441655" y="1629918"/>
                  <a:pt x="450418" y="1633423"/>
                  <a:pt x="445160" y="1631671"/>
                </a:cubicBezTo>
                <a:cubicBezTo>
                  <a:pt x="443408" y="1629918"/>
                  <a:pt x="441655" y="1629918"/>
                  <a:pt x="439902" y="1631671"/>
                </a:cubicBezTo>
                <a:cubicBezTo>
                  <a:pt x="436397" y="1626413"/>
                  <a:pt x="436397" y="1624660"/>
                  <a:pt x="438150" y="1624660"/>
                </a:cubicBezTo>
                <a:cubicBezTo>
                  <a:pt x="432892" y="1622908"/>
                  <a:pt x="431139" y="1619403"/>
                  <a:pt x="425882" y="1617650"/>
                </a:cubicBezTo>
                <a:cubicBezTo>
                  <a:pt x="422376" y="1614145"/>
                  <a:pt x="424129" y="1610640"/>
                  <a:pt x="417119" y="1608887"/>
                </a:cubicBezTo>
                <a:cubicBezTo>
                  <a:pt x="410108" y="1605382"/>
                  <a:pt x="418871" y="1612392"/>
                  <a:pt x="410108" y="1608887"/>
                </a:cubicBezTo>
                <a:cubicBezTo>
                  <a:pt x="404850" y="1603629"/>
                  <a:pt x="417119" y="1610640"/>
                  <a:pt x="411861" y="1603629"/>
                </a:cubicBezTo>
                <a:cubicBezTo>
                  <a:pt x="401345" y="1596619"/>
                  <a:pt x="390830" y="1589608"/>
                  <a:pt x="378561" y="1584351"/>
                </a:cubicBezTo>
                <a:cubicBezTo>
                  <a:pt x="382067" y="1582598"/>
                  <a:pt x="369798" y="1579093"/>
                  <a:pt x="368046" y="1575588"/>
                </a:cubicBezTo>
                <a:cubicBezTo>
                  <a:pt x="362788" y="1572082"/>
                  <a:pt x="366293" y="1570330"/>
                  <a:pt x="361035" y="1566825"/>
                </a:cubicBezTo>
                <a:cubicBezTo>
                  <a:pt x="354025" y="1565072"/>
                  <a:pt x="347015" y="1561567"/>
                  <a:pt x="343509" y="1559814"/>
                </a:cubicBezTo>
                <a:cubicBezTo>
                  <a:pt x="343509" y="1559814"/>
                  <a:pt x="340004" y="1556309"/>
                  <a:pt x="338252" y="1552804"/>
                </a:cubicBezTo>
                <a:cubicBezTo>
                  <a:pt x="338252" y="1549299"/>
                  <a:pt x="347015" y="1559814"/>
                  <a:pt x="345262" y="1556309"/>
                </a:cubicBezTo>
                <a:cubicBezTo>
                  <a:pt x="340004" y="1551051"/>
                  <a:pt x="327736" y="1540536"/>
                  <a:pt x="324231" y="1540536"/>
                </a:cubicBezTo>
                <a:cubicBezTo>
                  <a:pt x="325983" y="1544041"/>
                  <a:pt x="332994" y="1547546"/>
                  <a:pt x="331241" y="1549299"/>
                </a:cubicBezTo>
                <a:cubicBezTo>
                  <a:pt x="325983" y="1545793"/>
                  <a:pt x="318973" y="1538783"/>
                  <a:pt x="311963" y="1533525"/>
                </a:cubicBezTo>
                <a:cubicBezTo>
                  <a:pt x="306705" y="1528267"/>
                  <a:pt x="299694" y="1521257"/>
                  <a:pt x="296189" y="1519504"/>
                </a:cubicBezTo>
                <a:cubicBezTo>
                  <a:pt x="283921" y="1507236"/>
                  <a:pt x="278663" y="1498473"/>
                  <a:pt x="269900" y="1493215"/>
                </a:cubicBezTo>
                <a:cubicBezTo>
                  <a:pt x="268148" y="1489710"/>
                  <a:pt x="269900" y="1487958"/>
                  <a:pt x="262890" y="1484452"/>
                </a:cubicBezTo>
                <a:cubicBezTo>
                  <a:pt x="264642" y="1486205"/>
                  <a:pt x="262890" y="1486205"/>
                  <a:pt x="264642" y="1489710"/>
                </a:cubicBezTo>
                <a:lnTo>
                  <a:pt x="255879" y="1484452"/>
                </a:lnTo>
                <a:cubicBezTo>
                  <a:pt x="257632" y="1480947"/>
                  <a:pt x="240106" y="1470432"/>
                  <a:pt x="241859" y="1466926"/>
                </a:cubicBezTo>
                <a:cubicBezTo>
                  <a:pt x="243611" y="1470432"/>
                  <a:pt x="247116" y="1472184"/>
                  <a:pt x="247116" y="1470432"/>
                </a:cubicBezTo>
                <a:cubicBezTo>
                  <a:pt x="243611" y="1466926"/>
                  <a:pt x="241859" y="1461669"/>
                  <a:pt x="236601" y="1458163"/>
                </a:cubicBezTo>
                <a:cubicBezTo>
                  <a:pt x="236601" y="1461669"/>
                  <a:pt x="231343" y="1454658"/>
                  <a:pt x="226085" y="1451153"/>
                </a:cubicBezTo>
                <a:cubicBezTo>
                  <a:pt x="222580" y="1445895"/>
                  <a:pt x="231343" y="1452906"/>
                  <a:pt x="226085" y="1447648"/>
                </a:cubicBezTo>
                <a:cubicBezTo>
                  <a:pt x="226085" y="1445895"/>
                  <a:pt x="224333" y="1445895"/>
                  <a:pt x="222580" y="1444143"/>
                </a:cubicBezTo>
                <a:cubicBezTo>
                  <a:pt x="226085" y="1444143"/>
                  <a:pt x="236601" y="1456411"/>
                  <a:pt x="236601" y="1451153"/>
                </a:cubicBezTo>
                <a:cubicBezTo>
                  <a:pt x="227838" y="1445895"/>
                  <a:pt x="222580" y="1431874"/>
                  <a:pt x="215570" y="1431874"/>
                </a:cubicBezTo>
                <a:cubicBezTo>
                  <a:pt x="213817" y="1428369"/>
                  <a:pt x="215570" y="1430122"/>
                  <a:pt x="213817" y="1426617"/>
                </a:cubicBezTo>
                <a:cubicBezTo>
                  <a:pt x="210312" y="1423111"/>
                  <a:pt x="205054" y="1416101"/>
                  <a:pt x="203301" y="1416101"/>
                </a:cubicBezTo>
                <a:cubicBezTo>
                  <a:pt x="205054" y="1419606"/>
                  <a:pt x="208559" y="1421359"/>
                  <a:pt x="210312" y="1424864"/>
                </a:cubicBezTo>
                <a:cubicBezTo>
                  <a:pt x="199796" y="1416101"/>
                  <a:pt x="196291" y="1409091"/>
                  <a:pt x="189281" y="1405585"/>
                </a:cubicBezTo>
                <a:cubicBezTo>
                  <a:pt x="187528" y="1402080"/>
                  <a:pt x="192786" y="1405585"/>
                  <a:pt x="191033" y="1402080"/>
                </a:cubicBezTo>
                <a:cubicBezTo>
                  <a:pt x="194538" y="1410843"/>
                  <a:pt x="203301" y="1416101"/>
                  <a:pt x="201549" y="1410843"/>
                </a:cubicBezTo>
                <a:cubicBezTo>
                  <a:pt x="196291" y="1405585"/>
                  <a:pt x="192786" y="1400328"/>
                  <a:pt x="185775" y="1395070"/>
                </a:cubicBezTo>
                <a:cubicBezTo>
                  <a:pt x="185775" y="1395070"/>
                  <a:pt x="185775" y="1396822"/>
                  <a:pt x="187528" y="1400328"/>
                </a:cubicBezTo>
                <a:cubicBezTo>
                  <a:pt x="182270" y="1396822"/>
                  <a:pt x="178765" y="1391565"/>
                  <a:pt x="175260" y="1388059"/>
                </a:cubicBezTo>
                <a:cubicBezTo>
                  <a:pt x="171755" y="1381049"/>
                  <a:pt x="175260" y="1384554"/>
                  <a:pt x="175260" y="1382802"/>
                </a:cubicBezTo>
                <a:cubicBezTo>
                  <a:pt x="164744" y="1374039"/>
                  <a:pt x="154229" y="1354760"/>
                  <a:pt x="145466" y="1345997"/>
                </a:cubicBezTo>
                <a:cubicBezTo>
                  <a:pt x="145466" y="1344244"/>
                  <a:pt x="148971" y="1347750"/>
                  <a:pt x="150723" y="1345997"/>
                </a:cubicBezTo>
                <a:cubicBezTo>
                  <a:pt x="145466" y="1335481"/>
                  <a:pt x="145466" y="1344244"/>
                  <a:pt x="141960" y="1335481"/>
                </a:cubicBezTo>
                <a:cubicBezTo>
                  <a:pt x="141960" y="1337234"/>
                  <a:pt x="143713" y="1337234"/>
                  <a:pt x="143713" y="1333729"/>
                </a:cubicBezTo>
                <a:cubicBezTo>
                  <a:pt x="140208" y="1331976"/>
                  <a:pt x="136703" y="1326718"/>
                  <a:pt x="134950" y="1326718"/>
                </a:cubicBezTo>
                <a:cubicBezTo>
                  <a:pt x="138455" y="1331976"/>
                  <a:pt x="140208" y="1335481"/>
                  <a:pt x="141960" y="1340739"/>
                </a:cubicBezTo>
                <a:cubicBezTo>
                  <a:pt x="140208" y="1338987"/>
                  <a:pt x="140208" y="1340739"/>
                  <a:pt x="141960" y="1344244"/>
                </a:cubicBezTo>
                <a:cubicBezTo>
                  <a:pt x="134950" y="1335481"/>
                  <a:pt x="129692" y="1324966"/>
                  <a:pt x="124434" y="1316203"/>
                </a:cubicBezTo>
                <a:cubicBezTo>
                  <a:pt x="117424" y="1307440"/>
                  <a:pt x="119177" y="1314450"/>
                  <a:pt x="117424" y="1314450"/>
                </a:cubicBezTo>
                <a:cubicBezTo>
                  <a:pt x="113919" y="1305687"/>
                  <a:pt x="117424" y="1312698"/>
                  <a:pt x="117424" y="1305687"/>
                </a:cubicBezTo>
                <a:cubicBezTo>
                  <a:pt x="126187" y="1316203"/>
                  <a:pt x="129692" y="1323213"/>
                  <a:pt x="136703" y="1331976"/>
                </a:cubicBezTo>
                <a:cubicBezTo>
                  <a:pt x="133197" y="1324966"/>
                  <a:pt x="134950" y="1326718"/>
                  <a:pt x="131445" y="1319708"/>
                </a:cubicBezTo>
                <a:cubicBezTo>
                  <a:pt x="133197" y="1319708"/>
                  <a:pt x="134950" y="1321022"/>
                  <a:pt x="136483" y="1321899"/>
                </a:cubicBezTo>
                <a:lnTo>
                  <a:pt x="139987" y="1321487"/>
                </a:lnTo>
                <a:lnTo>
                  <a:pt x="140304" y="1321658"/>
                </a:lnTo>
                <a:lnTo>
                  <a:pt x="143713" y="1328690"/>
                </a:lnTo>
                <a:cubicBezTo>
                  <a:pt x="145466" y="1331100"/>
                  <a:pt x="147218" y="1332852"/>
                  <a:pt x="147218" y="1331976"/>
                </a:cubicBezTo>
                <a:cubicBezTo>
                  <a:pt x="147218" y="1329347"/>
                  <a:pt x="144589" y="1325404"/>
                  <a:pt x="141961" y="1322556"/>
                </a:cubicBezTo>
                <a:lnTo>
                  <a:pt x="140304" y="1321658"/>
                </a:lnTo>
                <a:lnTo>
                  <a:pt x="140208" y="1321461"/>
                </a:lnTo>
                <a:lnTo>
                  <a:pt x="139987" y="1321487"/>
                </a:lnTo>
                <a:lnTo>
                  <a:pt x="136703" y="1319708"/>
                </a:lnTo>
                <a:cubicBezTo>
                  <a:pt x="134950" y="1314450"/>
                  <a:pt x="127940" y="1305687"/>
                  <a:pt x="126187" y="1305687"/>
                </a:cubicBezTo>
                <a:cubicBezTo>
                  <a:pt x="126187" y="1310945"/>
                  <a:pt x="131445" y="1312698"/>
                  <a:pt x="131445" y="1316203"/>
                </a:cubicBezTo>
                <a:lnTo>
                  <a:pt x="131445" y="1316641"/>
                </a:lnTo>
                <a:cubicBezTo>
                  <a:pt x="131445" y="1317517"/>
                  <a:pt x="131445" y="1318832"/>
                  <a:pt x="131445" y="1319708"/>
                </a:cubicBezTo>
                <a:cubicBezTo>
                  <a:pt x="124434" y="1309192"/>
                  <a:pt x="115671" y="1293419"/>
                  <a:pt x="108661" y="1279398"/>
                </a:cubicBezTo>
                <a:cubicBezTo>
                  <a:pt x="103403" y="1270197"/>
                  <a:pt x="100117" y="1261982"/>
                  <a:pt x="96584" y="1259188"/>
                </a:cubicBezTo>
                <a:lnTo>
                  <a:pt x="93391" y="1258479"/>
                </a:lnTo>
                <a:lnTo>
                  <a:pt x="93107" y="1257929"/>
                </a:lnTo>
                <a:cubicBezTo>
                  <a:pt x="92011" y="1255738"/>
                  <a:pt x="91135" y="1253985"/>
                  <a:pt x="91135" y="1254862"/>
                </a:cubicBezTo>
                <a:lnTo>
                  <a:pt x="93035" y="1258400"/>
                </a:lnTo>
                <a:lnTo>
                  <a:pt x="92888" y="1258367"/>
                </a:lnTo>
                <a:lnTo>
                  <a:pt x="93095" y="1258511"/>
                </a:lnTo>
                <a:lnTo>
                  <a:pt x="97488" y="1266692"/>
                </a:lnTo>
                <a:cubicBezTo>
                  <a:pt x="99898" y="1270197"/>
                  <a:pt x="102527" y="1273264"/>
                  <a:pt x="105156" y="1275893"/>
                </a:cubicBezTo>
                <a:cubicBezTo>
                  <a:pt x="105156" y="1284656"/>
                  <a:pt x="112166" y="1288161"/>
                  <a:pt x="113919" y="1295172"/>
                </a:cubicBezTo>
                <a:cubicBezTo>
                  <a:pt x="110414" y="1293419"/>
                  <a:pt x="110414" y="1288161"/>
                  <a:pt x="106908" y="1286409"/>
                </a:cubicBezTo>
                <a:cubicBezTo>
                  <a:pt x="106908" y="1286409"/>
                  <a:pt x="105156" y="1284656"/>
                  <a:pt x="105156" y="1288161"/>
                </a:cubicBezTo>
                <a:cubicBezTo>
                  <a:pt x="99898" y="1281151"/>
                  <a:pt x="98145" y="1284656"/>
                  <a:pt x="96393" y="1275893"/>
                </a:cubicBezTo>
                <a:cubicBezTo>
                  <a:pt x="98145" y="1274140"/>
                  <a:pt x="105156" y="1288161"/>
                  <a:pt x="105156" y="1279398"/>
                </a:cubicBezTo>
                <a:cubicBezTo>
                  <a:pt x="98145" y="1274140"/>
                  <a:pt x="92888" y="1265377"/>
                  <a:pt x="91135" y="1268883"/>
                </a:cubicBezTo>
                <a:cubicBezTo>
                  <a:pt x="91135" y="1270635"/>
                  <a:pt x="98145" y="1279398"/>
                  <a:pt x="94640" y="1277646"/>
                </a:cubicBezTo>
                <a:cubicBezTo>
                  <a:pt x="92888" y="1275893"/>
                  <a:pt x="92888" y="1274140"/>
                  <a:pt x="91135" y="1270635"/>
                </a:cubicBezTo>
                <a:cubicBezTo>
                  <a:pt x="91135" y="1265377"/>
                  <a:pt x="82372" y="1253109"/>
                  <a:pt x="87630" y="1254862"/>
                </a:cubicBezTo>
                <a:cubicBezTo>
                  <a:pt x="85877" y="1253109"/>
                  <a:pt x="80619" y="1246099"/>
                  <a:pt x="77114" y="1239088"/>
                </a:cubicBezTo>
                <a:cubicBezTo>
                  <a:pt x="73609" y="1232078"/>
                  <a:pt x="70104" y="1223315"/>
                  <a:pt x="68351" y="1219810"/>
                </a:cubicBezTo>
                <a:cubicBezTo>
                  <a:pt x="68351" y="1221562"/>
                  <a:pt x="68351" y="1219810"/>
                  <a:pt x="66599" y="1219810"/>
                </a:cubicBezTo>
                <a:cubicBezTo>
                  <a:pt x="66599" y="1218057"/>
                  <a:pt x="66599" y="1214552"/>
                  <a:pt x="64846" y="1212799"/>
                </a:cubicBezTo>
                <a:cubicBezTo>
                  <a:pt x="64846" y="1211047"/>
                  <a:pt x="66599" y="1211047"/>
                  <a:pt x="68351" y="1212799"/>
                </a:cubicBezTo>
                <a:cubicBezTo>
                  <a:pt x="71856" y="1221562"/>
                  <a:pt x="75362" y="1228573"/>
                  <a:pt x="78867" y="1237336"/>
                </a:cubicBezTo>
                <a:cubicBezTo>
                  <a:pt x="78867" y="1233831"/>
                  <a:pt x="82372" y="1240841"/>
                  <a:pt x="82372" y="1233831"/>
                </a:cubicBezTo>
                <a:cubicBezTo>
                  <a:pt x="77114" y="1230325"/>
                  <a:pt x="71856" y="1212799"/>
                  <a:pt x="64846" y="1204036"/>
                </a:cubicBezTo>
                <a:cubicBezTo>
                  <a:pt x="64846" y="1207542"/>
                  <a:pt x="66599" y="1211047"/>
                  <a:pt x="64846" y="1209294"/>
                </a:cubicBezTo>
                <a:cubicBezTo>
                  <a:pt x="59588" y="1198779"/>
                  <a:pt x="54330" y="1179500"/>
                  <a:pt x="50825" y="1179500"/>
                </a:cubicBezTo>
                <a:cubicBezTo>
                  <a:pt x="50825" y="1177747"/>
                  <a:pt x="52578" y="1174242"/>
                  <a:pt x="45567" y="1165479"/>
                </a:cubicBezTo>
                <a:cubicBezTo>
                  <a:pt x="45567" y="1161974"/>
                  <a:pt x="47320" y="1163727"/>
                  <a:pt x="47320" y="1160221"/>
                </a:cubicBezTo>
                <a:cubicBezTo>
                  <a:pt x="50825" y="1163727"/>
                  <a:pt x="49073" y="1167232"/>
                  <a:pt x="50825" y="1168984"/>
                </a:cubicBezTo>
                <a:cubicBezTo>
                  <a:pt x="49073" y="1158469"/>
                  <a:pt x="54330" y="1174242"/>
                  <a:pt x="54330" y="1170737"/>
                </a:cubicBezTo>
                <a:cubicBezTo>
                  <a:pt x="54330" y="1165479"/>
                  <a:pt x="50825" y="1161974"/>
                  <a:pt x="49073" y="1158469"/>
                </a:cubicBezTo>
                <a:cubicBezTo>
                  <a:pt x="49073" y="1163727"/>
                  <a:pt x="45567" y="1153211"/>
                  <a:pt x="43815" y="1158469"/>
                </a:cubicBezTo>
                <a:cubicBezTo>
                  <a:pt x="45567" y="1154964"/>
                  <a:pt x="43815" y="1140943"/>
                  <a:pt x="38557" y="1139190"/>
                </a:cubicBezTo>
                <a:cubicBezTo>
                  <a:pt x="38557" y="1135685"/>
                  <a:pt x="38557" y="1133932"/>
                  <a:pt x="38557" y="1130427"/>
                </a:cubicBezTo>
                <a:cubicBezTo>
                  <a:pt x="40310" y="1126922"/>
                  <a:pt x="45567" y="1149706"/>
                  <a:pt x="47320" y="1140943"/>
                </a:cubicBezTo>
                <a:cubicBezTo>
                  <a:pt x="50825" y="1161974"/>
                  <a:pt x="59588" y="1175995"/>
                  <a:pt x="68351" y="1195273"/>
                </a:cubicBezTo>
                <a:cubicBezTo>
                  <a:pt x="68351" y="1186510"/>
                  <a:pt x="59588" y="1179500"/>
                  <a:pt x="63093" y="1175995"/>
                </a:cubicBezTo>
                <a:cubicBezTo>
                  <a:pt x="59588" y="1168984"/>
                  <a:pt x="57836" y="1168984"/>
                  <a:pt x="56083" y="1168984"/>
                </a:cubicBezTo>
                <a:cubicBezTo>
                  <a:pt x="54330" y="1156716"/>
                  <a:pt x="54330" y="1163727"/>
                  <a:pt x="56083" y="1161974"/>
                </a:cubicBezTo>
                <a:cubicBezTo>
                  <a:pt x="54330" y="1156716"/>
                  <a:pt x="54330" y="1151458"/>
                  <a:pt x="52578" y="1154964"/>
                </a:cubicBezTo>
                <a:cubicBezTo>
                  <a:pt x="49073" y="1144448"/>
                  <a:pt x="56083" y="1154964"/>
                  <a:pt x="57836" y="1153211"/>
                </a:cubicBezTo>
                <a:cubicBezTo>
                  <a:pt x="54330" y="1146201"/>
                  <a:pt x="54330" y="1139190"/>
                  <a:pt x="50825" y="1132180"/>
                </a:cubicBezTo>
                <a:cubicBezTo>
                  <a:pt x="49073" y="1133932"/>
                  <a:pt x="49073" y="1133932"/>
                  <a:pt x="49073" y="1135685"/>
                </a:cubicBezTo>
                <a:cubicBezTo>
                  <a:pt x="50825" y="1139190"/>
                  <a:pt x="50825" y="1142695"/>
                  <a:pt x="54330" y="1146201"/>
                </a:cubicBezTo>
                <a:cubicBezTo>
                  <a:pt x="54330" y="1149706"/>
                  <a:pt x="50825" y="1151458"/>
                  <a:pt x="49073" y="1144448"/>
                </a:cubicBezTo>
                <a:cubicBezTo>
                  <a:pt x="50825" y="1149706"/>
                  <a:pt x="54330" y="1147953"/>
                  <a:pt x="50825" y="1144448"/>
                </a:cubicBezTo>
                <a:cubicBezTo>
                  <a:pt x="49073" y="1140943"/>
                  <a:pt x="47320" y="1139190"/>
                  <a:pt x="47320" y="1139190"/>
                </a:cubicBezTo>
                <a:cubicBezTo>
                  <a:pt x="45567" y="1133932"/>
                  <a:pt x="42062" y="1119912"/>
                  <a:pt x="40310" y="1119912"/>
                </a:cubicBezTo>
                <a:cubicBezTo>
                  <a:pt x="40310" y="1125169"/>
                  <a:pt x="45567" y="1130427"/>
                  <a:pt x="45567" y="1135685"/>
                </a:cubicBezTo>
                <a:cubicBezTo>
                  <a:pt x="40310" y="1132180"/>
                  <a:pt x="40310" y="1125169"/>
                  <a:pt x="38557" y="1125169"/>
                </a:cubicBezTo>
                <a:cubicBezTo>
                  <a:pt x="42062" y="1121664"/>
                  <a:pt x="33299" y="1093623"/>
                  <a:pt x="29794" y="1095375"/>
                </a:cubicBezTo>
                <a:cubicBezTo>
                  <a:pt x="29794" y="1088365"/>
                  <a:pt x="33299" y="1091870"/>
                  <a:pt x="29794" y="1084860"/>
                </a:cubicBezTo>
                <a:cubicBezTo>
                  <a:pt x="28041" y="1083107"/>
                  <a:pt x="28041" y="1084860"/>
                  <a:pt x="26289" y="1083107"/>
                </a:cubicBezTo>
                <a:cubicBezTo>
                  <a:pt x="26289" y="1077849"/>
                  <a:pt x="24536" y="1077849"/>
                  <a:pt x="22784" y="1074344"/>
                </a:cubicBezTo>
                <a:cubicBezTo>
                  <a:pt x="22784" y="1069086"/>
                  <a:pt x="22784" y="1063828"/>
                  <a:pt x="21031" y="1058571"/>
                </a:cubicBezTo>
                <a:cubicBezTo>
                  <a:pt x="23660" y="1064705"/>
                  <a:pt x="26289" y="1070401"/>
                  <a:pt x="28918" y="1075001"/>
                </a:cubicBezTo>
                <a:lnTo>
                  <a:pt x="31416" y="1078801"/>
                </a:lnTo>
                <a:lnTo>
                  <a:pt x="30013" y="1070182"/>
                </a:lnTo>
                <a:cubicBezTo>
                  <a:pt x="29356" y="1067334"/>
                  <a:pt x="28918" y="1064705"/>
                  <a:pt x="29794" y="1062076"/>
                </a:cubicBezTo>
                <a:cubicBezTo>
                  <a:pt x="31547" y="1063828"/>
                  <a:pt x="31547" y="1060323"/>
                  <a:pt x="31547" y="1056818"/>
                </a:cubicBezTo>
                <a:cubicBezTo>
                  <a:pt x="26289" y="1049808"/>
                  <a:pt x="28041" y="1042797"/>
                  <a:pt x="28041" y="1041045"/>
                </a:cubicBezTo>
                <a:cubicBezTo>
                  <a:pt x="26289" y="1039292"/>
                  <a:pt x="24536" y="1034034"/>
                  <a:pt x="24536" y="1035787"/>
                </a:cubicBezTo>
                <a:cubicBezTo>
                  <a:pt x="24536" y="1037539"/>
                  <a:pt x="28041" y="1048055"/>
                  <a:pt x="26289" y="1046302"/>
                </a:cubicBezTo>
                <a:cubicBezTo>
                  <a:pt x="26289" y="1042797"/>
                  <a:pt x="21031" y="1032282"/>
                  <a:pt x="21031" y="1035787"/>
                </a:cubicBezTo>
                <a:cubicBezTo>
                  <a:pt x="22784" y="1039292"/>
                  <a:pt x="24536" y="1049808"/>
                  <a:pt x="22784" y="1048055"/>
                </a:cubicBezTo>
                <a:cubicBezTo>
                  <a:pt x="17526" y="1039292"/>
                  <a:pt x="19278" y="1030529"/>
                  <a:pt x="15773" y="1027024"/>
                </a:cubicBezTo>
                <a:cubicBezTo>
                  <a:pt x="15773" y="1023519"/>
                  <a:pt x="17526" y="1025271"/>
                  <a:pt x="17526" y="1025271"/>
                </a:cubicBezTo>
                <a:cubicBezTo>
                  <a:pt x="15773" y="1018261"/>
                  <a:pt x="14021" y="1004240"/>
                  <a:pt x="12268" y="1002487"/>
                </a:cubicBezTo>
                <a:cubicBezTo>
                  <a:pt x="12268" y="990219"/>
                  <a:pt x="8763" y="986714"/>
                  <a:pt x="7010" y="974446"/>
                </a:cubicBezTo>
                <a:cubicBezTo>
                  <a:pt x="7010" y="974446"/>
                  <a:pt x="8763" y="965683"/>
                  <a:pt x="5258" y="965683"/>
                </a:cubicBezTo>
                <a:cubicBezTo>
                  <a:pt x="5258" y="960425"/>
                  <a:pt x="7010" y="963930"/>
                  <a:pt x="7010" y="960425"/>
                </a:cubicBezTo>
                <a:cubicBezTo>
                  <a:pt x="3505" y="956920"/>
                  <a:pt x="5258" y="941146"/>
                  <a:pt x="3505" y="934136"/>
                </a:cubicBezTo>
                <a:cubicBezTo>
                  <a:pt x="5258" y="935889"/>
                  <a:pt x="5258" y="934136"/>
                  <a:pt x="7010" y="930631"/>
                </a:cubicBezTo>
                <a:cubicBezTo>
                  <a:pt x="7010" y="921868"/>
                  <a:pt x="3505" y="927126"/>
                  <a:pt x="3505" y="921868"/>
                </a:cubicBezTo>
                <a:cubicBezTo>
                  <a:pt x="5258" y="923620"/>
                  <a:pt x="5258" y="923620"/>
                  <a:pt x="7010" y="920115"/>
                </a:cubicBezTo>
                <a:cubicBezTo>
                  <a:pt x="3505" y="916610"/>
                  <a:pt x="7010" y="914857"/>
                  <a:pt x="5258" y="911352"/>
                </a:cubicBezTo>
                <a:cubicBezTo>
                  <a:pt x="5258" y="906094"/>
                  <a:pt x="3505" y="913105"/>
                  <a:pt x="3505" y="911352"/>
                </a:cubicBezTo>
                <a:cubicBezTo>
                  <a:pt x="3505" y="900837"/>
                  <a:pt x="0" y="888568"/>
                  <a:pt x="1752" y="878053"/>
                </a:cubicBezTo>
                <a:cubicBezTo>
                  <a:pt x="1752" y="881558"/>
                  <a:pt x="3505" y="881558"/>
                  <a:pt x="3505" y="879805"/>
                </a:cubicBezTo>
                <a:cubicBezTo>
                  <a:pt x="1752" y="871042"/>
                  <a:pt x="1752" y="865785"/>
                  <a:pt x="3505" y="865785"/>
                </a:cubicBezTo>
                <a:cubicBezTo>
                  <a:pt x="3505" y="853516"/>
                  <a:pt x="1752" y="839496"/>
                  <a:pt x="5258" y="832485"/>
                </a:cubicBezTo>
                <a:cubicBezTo>
                  <a:pt x="3505" y="827227"/>
                  <a:pt x="5258" y="821970"/>
                  <a:pt x="5258" y="816712"/>
                </a:cubicBezTo>
                <a:cubicBezTo>
                  <a:pt x="3505" y="814959"/>
                  <a:pt x="5258" y="809701"/>
                  <a:pt x="1752" y="807949"/>
                </a:cubicBezTo>
                <a:cubicBezTo>
                  <a:pt x="5258" y="804444"/>
                  <a:pt x="5258" y="804444"/>
                  <a:pt x="5258" y="797433"/>
                </a:cubicBezTo>
                <a:cubicBezTo>
                  <a:pt x="7010" y="799186"/>
                  <a:pt x="5258" y="806196"/>
                  <a:pt x="5258" y="811454"/>
                </a:cubicBezTo>
                <a:cubicBezTo>
                  <a:pt x="8763" y="807949"/>
                  <a:pt x="10515" y="813207"/>
                  <a:pt x="10515" y="816712"/>
                </a:cubicBezTo>
                <a:cubicBezTo>
                  <a:pt x="12268" y="809701"/>
                  <a:pt x="14021" y="802691"/>
                  <a:pt x="10515" y="799186"/>
                </a:cubicBezTo>
                <a:cubicBezTo>
                  <a:pt x="12268" y="790423"/>
                  <a:pt x="15773" y="781660"/>
                  <a:pt x="12268" y="769392"/>
                </a:cubicBezTo>
                <a:cubicBezTo>
                  <a:pt x="14021" y="764134"/>
                  <a:pt x="15773" y="772897"/>
                  <a:pt x="15773" y="765886"/>
                </a:cubicBezTo>
                <a:cubicBezTo>
                  <a:pt x="15773" y="764134"/>
                  <a:pt x="15773" y="765886"/>
                  <a:pt x="14021" y="764134"/>
                </a:cubicBezTo>
                <a:cubicBezTo>
                  <a:pt x="17526" y="757123"/>
                  <a:pt x="17526" y="748360"/>
                  <a:pt x="19278" y="737845"/>
                </a:cubicBezTo>
                <a:cubicBezTo>
                  <a:pt x="21031" y="727329"/>
                  <a:pt x="22784" y="715061"/>
                  <a:pt x="24536" y="706298"/>
                </a:cubicBezTo>
                <a:cubicBezTo>
                  <a:pt x="21031" y="713308"/>
                  <a:pt x="22784" y="713308"/>
                  <a:pt x="19278" y="718566"/>
                </a:cubicBezTo>
                <a:cubicBezTo>
                  <a:pt x="21031" y="722071"/>
                  <a:pt x="15773" y="723824"/>
                  <a:pt x="17526" y="727329"/>
                </a:cubicBezTo>
                <a:cubicBezTo>
                  <a:pt x="19278" y="727329"/>
                  <a:pt x="19278" y="723824"/>
                  <a:pt x="19278" y="725577"/>
                </a:cubicBezTo>
                <a:cubicBezTo>
                  <a:pt x="17526" y="741350"/>
                  <a:pt x="14021" y="746608"/>
                  <a:pt x="14021" y="762381"/>
                </a:cubicBezTo>
                <a:cubicBezTo>
                  <a:pt x="12268" y="757123"/>
                  <a:pt x="14021" y="750113"/>
                  <a:pt x="10515" y="757123"/>
                </a:cubicBezTo>
                <a:cubicBezTo>
                  <a:pt x="10515" y="751866"/>
                  <a:pt x="12268" y="746608"/>
                  <a:pt x="14021" y="744855"/>
                </a:cubicBezTo>
                <a:cubicBezTo>
                  <a:pt x="14021" y="743103"/>
                  <a:pt x="14021" y="737845"/>
                  <a:pt x="14021" y="730834"/>
                </a:cubicBezTo>
                <a:cubicBezTo>
                  <a:pt x="14021" y="725577"/>
                  <a:pt x="15773" y="718566"/>
                  <a:pt x="17526" y="713308"/>
                </a:cubicBezTo>
                <a:cubicBezTo>
                  <a:pt x="17526" y="716814"/>
                  <a:pt x="17526" y="720319"/>
                  <a:pt x="19278" y="716814"/>
                </a:cubicBezTo>
                <a:cubicBezTo>
                  <a:pt x="21031" y="713308"/>
                  <a:pt x="19278" y="708051"/>
                  <a:pt x="21031" y="702793"/>
                </a:cubicBezTo>
                <a:lnTo>
                  <a:pt x="17526" y="708051"/>
                </a:lnTo>
                <a:cubicBezTo>
                  <a:pt x="21031" y="692277"/>
                  <a:pt x="24536" y="676504"/>
                  <a:pt x="26289" y="660730"/>
                </a:cubicBezTo>
                <a:cubicBezTo>
                  <a:pt x="29794" y="655473"/>
                  <a:pt x="29794" y="658978"/>
                  <a:pt x="31547" y="655473"/>
                </a:cubicBezTo>
                <a:cubicBezTo>
                  <a:pt x="31547" y="653720"/>
                  <a:pt x="31547" y="650215"/>
                  <a:pt x="31547" y="648462"/>
                </a:cubicBezTo>
                <a:cubicBezTo>
                  <a:pt x="33299" y="644957"/>
                  <a:pt x="33299" y="648462"/>
                  <a:pt x="33299" y="648462"/>
                </a:cubicBezTo>
                <a:cubicBezTo>
                  <a:pt x="33299" y="644957"/>
                  <a:pt x="36804" y="641452"/>
                  <a:pt x="35052" y="637947"/>
                </a:cubicBezTo>
                <a:cubicBezTo>
                  <a:pt x="35052" y="639699"/>
                  <a:pt x="33299" y="643204"/>
                  <a:pt x="33299" y="639699"/>
                </a:cubicBezTo>
                <a:cubicBezTo>
                  <a:pt x="35052" y="636194"/>
                  <a:pt x="35052" y="630936"/>
                  <a:pt x="36804" y="627431"/>
                </a:cubicBezTo>
                <a:cubicBezTo>
                  <a:pt x="36804" y="629184"/>
                  <a:pt x="36804" y="632689"/>
                  <a:pt x="38557" y="629184"/>
                </a:cubicBezTo>
                <a:cubicBezTo>
                  <a:pt x="38557" y="625678"/>
                  <a:pt x="40310" y="622173"/>
                  <a:pt x="40310" y="618668"/>
                </a:cubicBezTo>
                <a:cubicBezTo>
                  <a:pt x="38557" y="622173"/>
                  <a:pt x="38557" y="620421"/>
                  <a:pt x="36804" y="618668"/>
                </a:cubicBezTo>
                <a:cubicBezTo>
                  <a:pt x="42062" y="613410"/>
                  <a:pt x="42391" y="606181"/>
                  <a:pt x="44445" y="599937"/>
                </a:cubicBezTo>
                <a:lnTo>
                  <a:pt x="46864" y="595052"/>
                </a:lnTo>
                <a:lnTo>
                  <a:pt x="46663" y="595884"/>
                </a:lnTo>
                <a:cubicBezTo>
                  <a:pt x="46444" y="597199"/>
                  <a:pt x="46444" y="598513"/>
                  <a:pt x="47320" y="597637"/>
                </a:cubicBezTo>
                <a:cubicBezTo>
                  <a:pt x="52578" y="588874"/>
                  <a:pt x="56083" y="576606"/>
                  <a:pt x="61341" y="564337"/>
                </a:cubicBezTo>
                <a:cubicBezTo>
                  <a:pt x="64846" y="550317"/>
                  <a:pt x="70104" y="538048"/>
                  <a:pt x="77114" y="527533"/>
                </a:cubicBezTo>
                <a:cubicBezTo>
                  <a:pt x="78867" y="525780"/>
                  <a:pt x="75362" y="529285"/>
                  <a:pt x="77114" y="525780"/>
                </a:cubicBezTo>
                <a:cubicBezTo>
                  <a:pt x="80619" y="517017"/>
                  <a:pt x="77114" y="527533"/>
                  <a:pt x="80619" y="522275"/>
                </a:cubicBezTo>
                <a:cubicBezTo>
                  <a:pt x="84125" y="513512"/>
                  <a:pt x="78867" y="522275"/>
                  <a:pt x="80619" y="515265"/>
                </a:cubicBezTo>
                <a:cubicBezTo>
                  <a:pt x="84125" y="511759"/>
                  <a:pt x="82372" y="517017"/>
                  <a:pt x="85877" y="511759"/>
                </a:cubicBezTo>
                <a:cubicBezTo>
                  <a:pt x="87630" y="504749"/>
                  <a:pt x="91135" y="499491"/>
                  <a:pt x="92888" y="492481"/>
                </a:cubicBezTo>
                <a:cubicBezTo>
                  <a:pt x="91135" y="494233"/>
                  <a:pt x="91135" y="494233"/>
                  <a:pt x="91135" y="492481"/>
                </a:cubicBezTo>
                <a:cubicBezTo>
                  <a:pt x="92888" y="490728"/>
                  <a:pt x="92888" y="487223"/>
                  <a:pt x="92888" y="485470"/>
                </a:cubicBezTo>
                <a:cubicBezTo>
                  <a:pt x="101651" y="476707"/>
                  <a:pt x="101651" y="467944"/>
                  <a:pt x="106908" y="460934"/>
                </a:cubicBezTo>
                <a:cubicBezTo>
                  <a:pt x="108661" y="464439"/>
                  <a:pt x="101651" y="471450"/>
                  <a:pt x="99898" y="476707"/>
                </a:cubicBezTo>
                <a:cubicBezTo>
                  <a:pt x="101651" y="474955"/>
                  <a:pt x="101651" y="476707"/>
                  <a:pt x="101651" y="476707"/>
                </a:cubicBezTo>
                <a:cubicBezTo>
                  <a:pt x="106908" y="466192"/>
                  <a:pt x="113919" y="455676"/>
                  <a:pt x="119177" y="445161"/>
                </a:cubicBezTo>
                <a:cubicBezTo>
                  <a:pt x="113919" y="450418"/>
                  <a:pt x="110414" y="455676"/>
                  <a:pt x="108661" y="462687"/>
                </a:cubicBezTo>
                <a:cubicBezTo>
                  <a:pt x="108661" y="459181"/>
                  <a:pt x="106908" y="460934"/>
                  <a:pt x="106908" y="459181"/>
                </a:cubicBezTo>
                <a:cubicBezTo>
                  <a:pt x="113919" y="450418"/>
                  <a:pt x="110414" y="452171"/>
                  <a:pt x="113919" y="445161"/>
                </a:cubicBezTo>
                <a:cubicBezTo>
                  <a:pt x="117424" y="443408"/>
                  <a:pt x="122682" y="438150"/>
                  <a:pt x="124434" y="432892"/>
                </a:cubicBezTo>
                <a:cubicBezTo>
                  <a:pt x="122682" y="434645"/>
                  <a:pt x="120929" y="436398"/>
                  <a:pt x="119177" y="436398"/>
                </a:cubicBezTo>
                <a:cubicBezTo>
                  <a:pt x="122682" y="432892"/>
                  <a:pt x="124434" y="427635"/>
                  <a:pt x="127940" y="425882"/>
                </a:cubicBezTo>
                <a:cubicBezTo>
                  <a:pt x="127940" y="424129"/>
                  <a:pt x="131445" y="413614"/>
                  <a:pt x="134950" y="413614"/>
                </a:cubicBezTo>
                <a:cubicBezTo>
                  <a:pt x="140208" y="401346"/>
                  <a:pt x="147218" y="392583"/>
                  <a:pt x="154229" y="382067"/>
                </a:cubicBezTo>
                <a:cubicBezTo>
                  <a:pt x="157734" y="375057"/>
                  <a:pt x="154229" y="375057"/>
                  <a:pt x="159486" y="371551"/>
                </a:cubicBezTo>
                <a:cubicBezTo>
                  <a:pt x="159486" y="375057"/>
                  <a:pt x="162992" y="366293"/>
                  <a:pt x="166497" y="366293"/>
                </a:cubicBezTo>
                <a:cubicBezTo>
                  <a:pt x="170002" y="359283"/>
                  <a:pt x="173507" y="352273"/>
                  <a:pt x="177012" y="347015"/>
                </a:cubicBezTo>
                <a:cubicBezTo>
                  <a:pt x="180518" y="341757"/>
                  <a:pt x="184023" y="336499"/>
                  <a:pt x="185775" y="332994"/>
                </a:cubicBezTo>
                <a:cubicBezTo>
                  <a:pt x="189281" y="329489"/>
                  <a:pt x="191033" y="324231"/>
                  <a:pt x="194538" y="320726"/>
                </a:cubicBezTo>
                <a:cubicBezTo>
                  <a:pt x="194538" y="325984"/>
                  <a:pt x="198044" y="318973"/>
                  <a:pt x="205054" y="311963"/>
                </a:cubicBezTo>
                <a:cubicBezTo>
                  <a:pt x="212064" y="303200"/>
                  <a:pt x="217322" y="294437"/>
                  <a:pt x="220827" y="289179"/>
                </a:cubicBezTo>
                <a:cubicBezTo>
                  <a:pt x="224333" y="289179"/>
                  <a:pt x="213817" y="299695"/>
                  <a:pt x="215570" y="301447"/>
                </a:cubicBezTo>
                <a:cubicBezTo>
                  <a:pt x="219075" y="297942"/>
                  <a:pt x="222580" y="296189"/>
                  <a:pt x="226085" y="292684"/>
                </a:cubicBezTo>
                <a:cubicBezTo>
                  <a:pt x="222580" y="292684"/>
                  <a:pt x="227838" y="289179"/>
                  <a:pt x="229590" y="285674"/>
                </a:cubicBezTo>
                <a:cubicBezTo>
                  <a:pt x="227838" y="285674"/>
                  <a:pt x="229590" y="283921"/>
                  <a:pt x="229590" y="280416"/>
                </a:cubicBezTo>
                <a:cubicBezTo>
                  <a:pt x="234848" y="276911"/>
                  <a:pt x="229590" y="285674"/>
                  <a:pt x="233096" y="283921"/>
                </a:cubicBezTo>
                <a:cubicBezTo>
                  <a:pt x="238353" y="280416"/>
                  <a:pt x="243611" y="275158"/>
                  <a:pt x="243611" y="278664"/>
                </a:cubicBezTo>
                <a:cubicBezTo>
                  <a:pt x="245364" y="273406"/>
                  <a:pt x="243611" y="273406"/>
                  <a:pt x="245364" y="268148"/>
                </a:cubicBezTo>
                <a:cubicBezTo>
                  <a:pt x="250622" y="266395"/>
                  <a:pt x="257632" y="259385"/>
                  <a:pt x="262890" y="257632"/>
                </a:cubicBezTo>
                <a:cubicBezTo>
                  <a:pt x="261137" y="254127"/>
                  <a:pt x="252374" y="261138"/>
                  <a:pt x="250622" y="259385"/>
                </a:cubicBezTo>
                <a:cubicBezTo>
                  <a:pt x="257632" y="250622"/>
                  <a:pt x="264642" y="255880"/>
                  <a:pt x="273405" y="241859"/>
                </a:cubicBezTo>
                <a:cubicBezTo>
                  <a:pt x="259385" y="252375"/>
                  <a:pt x="259385" y="247117"/>
                  <a:pt x="247116" y="259385"/>
                </a:cubicBezTo>
                <a:cubicBezTo>
                  <a:pt x="252374" y="254127"/>
                  <a:pt x="262890" y="241859"/>
                  <a:pt x="264642" y="243612"/>
                </a:cubicBezTo>
                <a:cubicBezTo>
                  <a:pt x="262890" y="243612"/>
                  <a:pt x="261137" y="245364"/>
                  <a:pt x="261137" y="247117"/>
                </a:cubicBezTo>
                <a:cubicBezTo>
                  <a:pt x="268148" y="245364"/>
                  <a:pt x="273405" y="240106"/>
                  <a:pt x="278663" y="234849"/>
                </a:cubicBezTo>
                <a:cubicBezTo>
                  <a:pt x="276911" y="238354"/>
                  <a:pt x="275158" y="241859"/>
                  <a:pt x="280416" y="238354"/>
                </a:cubicBezTo>
                <a:cubicBezTo>
                  <a:pt x="283921" y="236601"/>
                  <a:pt x="285674" y="234849"/>
                  <a:pt x="289179" y="231343"/>
                </a:cubicBezTo>
                <a:cubicBezTo>
                  <a:pt x="285674" y="231343"/>
                  <a:pt x="282168" y="236601"/>
                  <a:pt x="285674" y="231343"/>
                </a:cubicBezTo>
                <a:cubicBezTo>
                  <a:pt x="290931" y="226085"/>
                  <a:pt x="296189" y="224333"/>
                  <a:pt x="297942" y="219075"/>
                </a:cubicBezTo>
                <a:cubicBezTo>
                  <a:pt x="304952" y="217322"/>
                  <a:pt x="317220" y="205054"/>
                  <a:pt x="313715" y="205054"/>
                </a:cubicBezTo>
                <a:lnTo>
                  <a:pt x="318973" y="201549"/>
                </a:lnTo>
                <a:cubicBezTo>
                  <a:pt x="320726" y="198044"/>
                  <a:pt x="324231" y="196291"/>
                  <a:pt x="329489" y="192786"/>
                </a:cubicBezTo>
                <a:cubicBezTo>
                  <a:pt x="334746" y="191034"/>
                  <a:pt x="331241" y="194539"/>
                  <a:pt x="338252" y="189281"/>
                </a:cubicBezTo>
                <a:cubicBezTo>
                  <a:pt x="340880" y="186652"/>
                  <a:pt x="343509" y="183585"/>
                  <a:pt x="346576" y="180737"/>
                </a:cubicBezTo>
                <a:lnTo>
                  <a:pt x="353004" y="176495"/>
                </a:lnTo>
                <a:lnTo>
                  <a:pt x="350301" y="178546"/>
                </a:lnTo>
                <a:cubicBezTo>
                  <a:pt x="347891" y="180518"/>
                  <a:pt x="346138" y="182271"/>
                  <a:pt x="347015" y="182271"/>
                </a:cubicBezTo>
                <a:cubicBezTo>
                  <a:pt x="352272" y="178765"/>
                  <a:pt x="355778" y="178765"/>
                  <a:pt x="357530" y="177013"/>
                </a:cubicBezTo>
                <a:lnTo>
                  <a:pt x="364541" y="170002"/>
                </a:lnTo>
                <a:lnTo>
                  <a:pt x="364541" y="170002"/>
                </a:lnTo>
                <a:lnTo>
                  <a:pt x="364541" y="170002"/>
                </a:lnTo>
                <a:lnTo>
                  <a:pt x="371551" y="162992"/>
                </a:lnTo>
                <a:cubicBezTo>
                  <a:pt x="385572" y="155982"/>
                  <a:pt x="396087" y="140208"/>
                  <a:pt x="411861" y="134950"/>
                </a:cubicBezTo>
                <a:cubicBezTo>
                  <a:pt x="411861" y="134950"/>
                  <a:pt x="413613" y="133198"/>
                  <a:pt x="417119" y="129693"/>
                </a:cubicBezTo>
                <a:cubicBezTo>
                  <a:pt x="424129" y="127940"/>
                  <a:pt x="418871" y="134950"/>
                  <a:pt x="427634" y="129693"/>
                </a:cubicBezTo>
                <a:cubicBezTo>
                  <a:pt x="431139" y="126187"/>
                  <a:pt x="422376" y="129693"/>
                  <a:pt x="427634" y="124435"/>
                </a:cubicBezTo>
                <a:cubicBezTo>
                  <a:pt x="436397" y="119177"/>
                  <a:pt x="443408" y="117424"/>
                  <a:pt x="448665" y="110414"/>
                </a:cubicBezTo>
                <a:cubicBezTo>
                  <a:pt x="457428" y="106909"/>
                  <a:pt x="445160" y="115672"/>
                  <a:pt x="450418" y="113919"/>
                </a:cubicBezTo>
                <a:cubicBezTo>
                  <a:pt x="457428" y="108661"/>
                  <a:pt x="467944" y="105156"/>
                  <a:pt x="471449" y="99898"/>
                </a:cubicBezTo>
                <a:cubicBezTo>
                  <a:pt x="476707" y="96393"/>
                  <a:pt x="483717" y="94641"/>
                  <a:pt x="488975" y="89383"/>
                </a:cubicBezTo>
                <a:cubicBezTo>
                  <a:pt x="494233" y="89383"/>
                  <a:pt x="492480" y="91135"/>
                  <a:pt x="497738" y="89383"/>
                </a:cubicBezTo>
                <a:cubicBezTo>
                  <a:pt x="501243" y="84125"/>
                  <a:pt x="508254" y="87630"/>
                  <a:pt x="511759" y="82372"/>
                </a:cubicBezTo>
                <a:cubicBezTo>
                  <a:pt x="511759" y="82372"/>
                  <a:pt x="513512" y="78867"/>
                  <a:pt x="515264" y="77114"/>
                </a:cubicBezTo>
                <a:cubicBezTo>
                  <a:pt x="520522" y="77114"/>
                  <a:pt x="510006" y="84125"/>
                  <a:pt x="517017" y="82372"/>
                </a:cubicBezTo>
                <a:cubicBezTo>
                  <a:pt x="520522" y="80620"/>
                  <a:pt x="522275" y="80620"/>
                  <a:pt x="525780" y="78867"/>
                </a:cubicBezTo>
                <a:cubicBezTo>
                  <a:pt x="524027" y="78867"/>
                  <a:pt x="522275" y="78867"/>
                  <a:pt x="525780" y="75362"/>
                </a:cubicBezTo>
                <a:cubicBezTo>
                  <a:pt x="531038" y="73609"/>
                  <a:pt x="525780" y="78867"/>
                  <a:pt x="532790" y="75362"/>
                </a:cubicBezTo>
                <a:cubicBezTo>
                  <a:pt x="536295" y="71857"/>
                  <a:pt x="532790" y="71857"/>
                  <a:pt x="531038" y="70104"/>
                </a:cubicBezTo>
                <a:cubicBezTo>
                  <a:pt x="538048" y="71857"/>
                  <a:pt x="532790" y="68351"/>
                  <a:pt x="538048" y="68351"/>
                </a:cubicBezTo>
                <a:cubicBezTo>
                  <a:pt x="536295" y="68351"/>
                  <a:pt x="541553" y="66599"/>
                  <a:pt x="543306" y="66599"/>
                </a:cubicBezTo>
                <a:cubicBezTo>
                  <a:pt x="541553" y="68351"/>
                  <a:pt x="538048" y="70104"/>
                  <a:pt x="539801" y="70104"/>
                </a:cubicBezTo>
                <a:cubicBezTo>
                  <a:pt x="545058" y="70104"/>
                  <a:pt x="548564" y="66599"/>
                  <a:pt x="553821" y="64846"/>
                </a:cubicBezTo>
                <a:cubicBezTo>
                  <a:pt x="550316" y="64846"/>
                  <a:pt x="546811" y="68351"/>
                  <a:pt x="543306" y="66599"/>
                </a:cubicBezTo>
                <a:cubicBezTo>
                  <a:pt x="550316" y="61341"/>
                  <a:pt x="560832" y="61341"/>
                  <a:pt x="559079" y="56083"/>
                </a:cubicBezTo>
                <a:cubicBezTo>
                  <a:pt x="560832" y="57836"/>
                  <a:pt x="564337" y="57836"/>
                  <a:pt x="566090" y="57836"/>
                </a:cubicBezTo>
                <a:cubicBezTo>
                  <a:pt x="564337" y="59589"/>
                  <a:pt x="560832" y="61341"/>
                  <a:pt x="562584" y="63094"/>
                </a:cubicBezTo>
                <a:cubicBezTo>
                  <a:pt x="567842" y="61341"/>
                  <a:pt x="581863" y="57836"/>
                  <a:pt x="581863" y="54331"/>
                </a:cubicBezTo>
                <a:cubicBezTo>
                  <a:pt x="578358" y="57836"/>
                  <a:pt x="569595" y="59589"/>
                  <a:pt x="569595" y="56083"/>
                </a:cubicBezTo>
                <a:cubicBezTo>
                  <a:pt x="578358" y="52578"/>
                  <a:pt x="587121" y="49073"/>
                  <a:pt x="595884" y="43815"/>
                </a:cubicBezTo>
                <a:cubicBezTo>
                  <a:pt x="604647" y="43815"/>
                  <a:pt x="613410" y="36805"/>
                  <a:pt x="613410" y="40310"/>
                </a:cubicBezTo>
                <a:cubicBezTo>
                  <a:pt x="622173" y="36805"/>
                  <a:pt x="627431" y="36805"/>
                  <a:pt x="632688" y="33300"/>
                </a:cubicBezTo>
                <a:cubicBezTo>
                  <a:pt x="632688" y="36805"/>
                  <a:pt x="644956" y="28042"/>
                  <a:pt x="650214" y="29794"/>
                </a:cubicBezTo>
                <a:cubicBezTo>
                  <a:pt x="644956" y="33300"/>
                  <a:pt x="639699" y="31547"/>
                  <a:pt x="636193" y="35052"/>
                </a:cubicBezTo>
                <a:cubicBezTo>
                  <a:pt x="648462" y="35052"/>
                  <a:pt x="625678" y="38557"/>
                  <a:pt x="629183" y="40310"/>
                </a:cubicBezTo>
                <a:cubicBezTo>
                  <a:pt x="636193" y="40310"/>
                  <a:pt x="639699" y="38557"/>
                  <a:pt x="643204" y="38557"/>
                </a:cubicBezTo>
                <a:cubicBezTo>
                  <a:pt x="650214" y="33300"/>
                  <a:pt x="662483" y="29794"/>
                  <a:pt x="671245" y="24537"/>
                </a:cubicBezTo>
                <a:cubicBezTo>
                  <a:pt x="672998" y="26289"/>
                  <a:pt x="665988" y="28042"/>
                  <a:pt x="669493" y="29794"/>
                </a:cubicBezTo>
                <a:cubicBezTo>
                  <a:pt x="665988" y="31547"/>
                  <a:pt x="655472" y="33300"/>
                  <a:pt x="658977" y="35052"/>
                </a:cubicBezTo>
                <a:cubicBezTo>
                  <a:pt x="667740" y="31547"/>
                  <a:pt x="676503" y="28042"/>
                  <a:pt x="685266" y="29794"/>
                </a:cubicBezTo>
                <a:cubicBezTo>
                  <a:pt x="692277" y="26289"/>
                  <a:pt x="699287" y="22784"/>
                  <a:pt x="708050" y="24537"/>
                </a:cubicBezTo>
                <a:cubicBezTo>
                  <a:pt x="718566" y="21031"/>
                  <a:pt x="720318" y="14021"/>
                  <a:pt x="730834" y="15774"/>
                </a:cubicBezTo>
                <a:cubicBezTo>
                  <a:pt x="723824" y="17526"/>
                  <a:pt x="725576" y="19279"/>
                  <a:pt x="723824" y="21031"/>
                </a:cubicBezTo>
                <a:cubicBezTo>
                  <a:pt x="736092" y="15774"/>
                  <a:pt x="760628" y="15774"/>
                  <a:pt x="765886" y="12268"/>
                </a:cubicBezTo>
                <a:cubicBezTo>
                  <a:pt x="758876" y="10516"/>
                  <a:pt x="762381" y="14021"/>
                  <a:pt x="757123" y="12268"/>
                </a:cubicBezTo>
                <a:lnTo>
                  <a:pt x="765886" y="8763"/>
                </a:lnTo>
                <a:cubicBezTo>
                  <a:pt x="767639" y="12268"/>
                  <a:pt x="776401" y="10516"/>
                  <a:pt x="783412" y="10516"/>
                </a:cubicBezTo>
                <a:cubicBezTo>
                  <a:pt x="785164" y="5258"/>
                  <a:pt x="795680" y="7010"/>
                  <a:pt x="802691" y="5258"/>
                </a:cubicBezTo>
                <a:cubicBezTo>
                  <a:pt x="809701" y="5258"/>
                  <a:pt x="807948" y="7010"/>
                  <a:pt x="813206" y="7010"/>
                </a:cubicBezTo>
                <a:cubicBezTo>
                  <a:pt x="823722" y="3505"/>
                  <a:pt x="795680" y="3505"/>
                  <a:pt x="811453" y="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userDrawn="1"/>
        </p:nvSpPr>
        <p:spPr>
          <a:xfrm>
            <a:off x="1721887" y="1525661"/>
            <a:ext cx="2153736" cy="2175578"/>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accent3">
              <a:alpha val="9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sp>
        <p:nvSpPr>
          <p:cNvPr id="27" name="Freeform 26"/>
          <p:cNvSpPr/>
          <p:nvPr userDrawn="1"/>
        </p:nvSpPr>
        <p:spPr>
          <a:xfrm rot="9000000">
            <a:off x="3522290" y="1525679"/>
            <a:ext cx="2140140" cy="2175036"/>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rgbClr val="A8AB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tx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6" name="Picture Placeholder 5"/>
          <p:cNvSpPr>
            <a:spLocks noGrp="1"/>
          </p:cNvSpPr>
          <p:nvPr>
            <p:ph type="pic" sz="quarter" idx="16" hasCustomPrompt="1"/>
          </p:nvPr>
        </p:nvSpPr>
        <p:spPr>
          <a:xfrm>
            <a:off x="2071914" y="1934030"/>
            <a:ext cx="1371600" cy="1371600"/>
          </a:xfrm>
        </p:spPr>
        <p:txBody>
          <a:bodyPr anchor="ctr"/>
          <a:lstStyle>
            <a:lvl1pPr marL="0" indent="0" algn="ctr">
              <a:buNone/>
              <a:defRPr/>
            </a:lvl1pPr>
          </a:lstStyle>
          <a:p>
            <a:r>
              <a:rPr lang="en-US" dirty="0"/>
              <a:t>Icon</a:t>
            </a:r>
          </a:p>
        </p:txBody>
      </p:sp>
      <p:sp>
        <p:nvSpPr>
          <p:cNvPr id="18" name="Picture Placeholder 5"/>
          <p:cNvSpPr>
            <a:spLocks noGrp="1"/>
          </p:cNvSpPr>
          <p:nvPr>
            <p:ph type="pic" sz="quarter" idx="17" hasCustomPrompt="1"/>
          </p:nvPr>
        </p:nvSpPr>
        <p:spPr>
          <a:xfrm>
            <a:off x="3870693" y="1934030"/>
            <a:ext cx="1371600" cy="1371600"/>
          </a:xfrm>
        </p:spPr>
        <p:txBody>
          <a:bodyPr anchor="ctr"/>
          <a:lstStyle>
            <a:lvl1pPr marL="0" indent="0" algn="ctr">
              <a:buNone/>
              <a:defRPr/>
            </a:lvl1pPr>
          </a:lstStyle>
          <a:p>
            <a:r>
              <a:rPr lang="en-US" dirty="0"/>
              <a:t>Icon</a:t>
            </a:r>
          </a:p>
        </p:txBody>
      </p:sp>
      <p:sp>
        <p:nvSpPr>
          <p:cNvPr id="19" name="Picture Placeholder 5"/>
          <p:cNvSpPr>
            <a:spLocks noGrp="1"/>
          </p:cNvSpPr>
          <p:nvPr>
            <p:ph type="pic" sz="quarter" idx="18" hasCustomPrompt="1"/>
          </p:nvPr>
        </p:nvSpPr>
        <p:spPr>
          <a:xfrm>
            <a:off x="5715994" y="1934030"/>
            <a:ext cx="1371600" cy="1371600"/>
          </a:xfrm>
        </p:spPr>
        <p:txBody>
          <a:bodyPr anchor="ctr"/>
          <a:lstStyle>
            <a:lvl1pPr marL="0" indent="0" algn="ctr">
              <a:buNone/>
              <a:defRPr/>
            </a:lvl1pPr>
          </a:lstStyle>
          <a:p>
            <a:r>
              <a:rPr lang="en-US" dirty="0"/>
              <a:t>Icon</a:t>
            </a:r>
          </a:p>
        </p:txBody>
      </p:sp>
      <p:sp>
        <p:nvSpPr>
          <p:cNvPr id="8" name="Text Placeholder 7"/>
          <p:cNvSpPr>
            <a:spLocks noGrp="1"/>
          </p:cNvSpPr>
          <p:nvPr>
            <p:ph type="body" sz="quarter" idx="19" hasCustomPrompt="1"/>
          </p:nvPr>
        </p:nvSpPr>
        <p:spPr>
          <a:xfrm>
            <a:off x="1934754" y="3802262"/>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0" name="Text Placeholder 7"/>
          <p:cNvSpPr>
            <a:spLocks noGrp="1"/>
          </p:cNvSpPr>
          <p:nvPr>
            <p:ph type="body" sz="quarter" idx="20" hasCustomPrompt="1"/>
          </p:nvPr>
        </p:nvSpPr>
        <p:spPr>
          <a:xfrm>
            <a:off x="3749040" y="3802262"/>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1" name="Text Placeholder 7"/>
          <p:cNvSpPr>
            <a:spLocks noGrp="1"/>
          </p:cNvSpPr>
          <p:nvPr>
            <p:ph type="body" sz="quarter" idx="21" hasCustomPrompt="1"/>
          </p:nvPr>
        </p:nvSpPr>
        <p:spPr>
          <a:xfrm>
            <a:off x="5563326" y="3809038"/>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3" name="Text Placeholder 22"/>
          <p:cNvSpPr>
            <a:spLocks noGrp="1"/>
          </p:cNvSpPr>
          <p:nvPr>
            <p:ph type="body" sz="quarter" idx="22" hasCustomPrompt="1"/>
          </p:nvPr>
        </p:nvSpPr>
        <p:spPr>
          <a:xfrm>
            <a:off x="3541713" y="2139885"/>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4" name="Text Placeholder 22"/>
          <p:cNvSpPr>
            <a:spLocks noGrp="1"/>
          </p:cNvSpPr>
          <p:nvPr>
            <p:ph type="body" sz="quarter" idx="23" hasCustomPrompt="1"/>
          </p:nvPr>
        </p:nvSpPr>
        <p:spPr>
          <a:xfrm>
            <a:off x="5355318" y="2131993"/>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69585220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8.3 Title 3 Icon Circle">
    <p:bg>
      <p:bgPr>
        <a:solidFill>
          <a:schemeClr val="bg1"/>
        </a:solidFill>
        <a:effectLst/>
      </p:bgPr>
    </p:bg>
    <p:spTree>
      <p:nvGrpSpPr>
        <p:cNvPr id="1" name=""/>
        <p:cNvGrpSpPr/>
        <p:nvPr/>
      </p:nvGrpSpPr>
      <p:grpSpPr>
        <a:xfrm>
          <a:off x="0" y="0"/>
          <a:ext cx="0" cy="0"/>
          <a:chOff x="0" y="0"/>
          <a:chExt cx="0" cy="0"/>
        </a:xfrm>
      </p:grpSpPr>
      <p:sp>
        <p:nvSpPr>
          <p:cNvPr id="25" name="Freeform 24"/>
          <p:cNvSpPr/>
          <p:nvPr userDrawn="1"/>
        </p:nvSpPr>
        <p:spPr>
          <a:xfrm>
            <a:off x="1675407" y="1532084"/>
            <a:ext cx="2164614" cy="2175492"/>
          </a:xfrm>
          <a:custGeom>
            <a:avLst/>
            <a:gdLst/>
            <a:ahLst/>
            <a:cxnLst/>
            <a:rect l="l" t="t" r="r" b="b"/>
            <a:pathLst>
              <a:path w="1743837" h="1752600">
                <a:moveTo>
                  <a:pt x="777449" y="1745172"/>
                </a:moveTo>
                <a:cubicBezTo>
                  <a:pt x="790724" y="1744741"/>
                  <a:pt x="820436" y="1748000"/>
                  <a:pt x="821969" y="1752600"/>
                </a:cubicBezTo>
                <a:cubicBezTo>
                  <a:pt x="811453" y="1747342"/>
                  <a:pt x="788670" y="1747342"/>
                  <a:pt x="772896" y="1745590"/>
                </a:cubicBezTo>
                <a:cubicBezTo>
                  <a:pt x="773992" y="1745371"/>
                  <a:pt x="775553" y="1745234"/>
                  <a:pt x="777449" y="1745172"/>
                </a:cubicBezTo>
                <a:close/>
                <a:moveTo>
                  <a:pt x="800746" y="1743481"/>
                </a:moveTo>
                <a:lnTo>
                  <a:pt x="802690" y="1743569"/>
                </a:lnTo>
                <a:lnTo>
                  <a:pt x="799185" y="1743837"/>
                </a:lnTo>
                <a:cubicBezTo>
                  <a:pt x="799404" y="1743618"/>
                  <a:pt x="799952" y="1743509"/>
                  <a:pt x="800746" y="1743481"/>
                </a:cubicBezTo>
                <a:close/>
                <a:moveTo>
                  <a:pt x="823722" y="1742085"/>
                </a:moveTo>
                <a:cubicBezTo>
                  <a:pt x="830732" y="1743837"/>
                  <a:pt x="839495" y="1743837"/>
                  <a:pt x="846506" y="1747342"/>
                </a:cubicBezTo>
                <a:cubicBezTo>
                  <a:pt x="839495" y="1747342"/>
                  <a:pt x="832485" y="1747342"/>
                  <a:pt x="825474" y="1745590"/>
                </a:cubicBezTo>
                <a:cubicBezTo>
                  <a:pt x="824160" y="1746904"/>
                  <a:pt x="811015" y="1744275"/>
                  <a:pt x="803786" y="1743618"/>
                </a:cubicBezTo>
                <a:lnTo>
                  <a:pt x="802690" y="1743569"/>
                </a:lnTo>
                <a:lnTo>
                  <a:pt x="805977" y="1743317"/>
                </a:lnTo>
                <a:cubicBezTo>
                  <a:pt x="812877" y="1743399"/>
                  <a:pt x="819778" y="1744713"/>
                  <a:pt x="823722" y="1742085"/>
                </a:cubicBezTo>
                <a:close/>
                <a:moveTo>
                  <a:pt x="739597" y="1733322"/>
                </a:moveTo>
                <a:cubicBezTo>
                  <a:pt x="753618" y="1733322"/>
                  <a:pt x="776401" y="1743837"/>
                  <a:pt x="778154" y="1738579"/>
                </a:cubicBezTo>
                <a:cubicBezTo>
                  <a:pt x="786917" y="1740332"/>
                  <a:pt x="795680" y="1738579"/>
                  <a:pt x="804443" y="1740332"/>
                </a:cubicBezTo>
                <a:cubicBezTo>
                  <a:pt x="799185" y="1742085"/>
                  <a:pt x="795680" y="1740332"/>
                  <a:pt x="790422" y="1740332"/>
                </a:cubicBezTo>
                <a:cubicBezTo>
                  <a:pt x="792175" y="1742085"/>
                  <a:pt x="795680" y="1742085"/>
                  <a:pt x="793928" y="1743837"/>
                </a:cubicBezTo>
                <a:cubicBezTo>
                  <a:pt x="783412" y="1742085"/>
                  <a:pt x="772896" y="1740332"/>
                  <a:pt x="762381" y="1740332"/>
                </a:cubicBezTo>
                <a:cubicBezTo>
                  <a:pt x="757123" y="1735074"/>
                  <a:pt x="748360" y="1736827"/>
                  <a:pt x="741349" y="1736827"/>
                </a:cubicBezTo>
                <a:cubicBezTo>
                  <a:pt x="743102" y="1736827"/>
                  <a:pt x="739597" y="1735074"/>
                  <a:pt x="739597" y="1733322"/>
                </a:cubicBezTo>
                <a:close/>
                <a:moveTo>
                  <a:pt x="694029" y="1724559"/>
                </a:moveTo>
                <a:cubicBezTo>
                  <a:pt x="711555" y="1724559"/>
                  <a:pt x="729081" y="1733322"/>
                  <a:pt x="748360" y="1729816"/>
                </a:cubicBezTo>
                <a:cubicBezTo>
                  <a:pt x="744855" y="1731569"/>
                  <a:pt x="751865" y="1731569"/>
                  <a:pt x="750112" y="1731569"/>
                </a:cubicBezTo>
                <a:cubicBezTo>
                  <a:pt x="744855" y="1731569"/>
                  <a:pt x="741349" y="1731569"/>
                  <a:pt x="736092" y="1731569"/>
                </a:cubicBezTo>
                <a:cubicBezTo>
                  <a:pt x="737844" y="1731569"/>
                  <a:pt x="741349" y="1733322"/>
                  <a:pt x="739597" y="1733322"/>
                </a:cubicBezTo>
                <a:cubicBezTo>
                  <a:pt x="723824" y="1731569"/>
                  <a:pt x="708050" y="1728064"/>
                  <a:pt x="694029" y="1724559"/>
                </a:cubicBezTo>
                <a:close/>
                <a:moveTo>
                  <a:pt x="678256" y="1724559"/>
                </a:moveTo>
                <a:cubicBezTo>
                  <a:pt x="685266" y="1726311"/>
                  <a:pt x="690524" y="1728064"/>
                  <a:pt x="697535" y="1729816"/>
                </a:cubicBezTo>
                <a:cubicBezTo>
                  <a:pt x="692277" y="1729816"/>
                  <a:pt x="678256" y="1726311"/>
                  <a:pt x="678256" y="1724559"/>
                </a:cubicBezTo>
                <a:close/>
                <a:moveTo>
                  <a:pt x="634441" y="1708785"/>
                </a:moveTo>
                <a:lnTo>
                  <a:pt x="634737" y="1708859"/>
                </a:lnTo>
                <a:lnTo>
                  <a:pt x="634441" y="1710538"/>
                </a:lnTo>
                <a:cubicBezTo>
                  <a:pt x="636193" y="1710538"/>
                  <a:pt x="634441" y="1708785"/>
                  <a:pt x="634441" y="1708785"/>
                </a:cubicBezTo>
                <a:close/>
                <a:moveTo>
                  <a:pt x="977129" y="1708593"/>
                </a:moveTo>
                <a:cubicBezTo>
                  <a:pt x="977950" y="1708347"/>
                  <a:pt x="979265" y="1708347"/>
                  <a:pt x="981456" y="1708785"/>
                </a:cubicBezTo>
                <a:cubicBezTo>
                  <a:pt x="983208" y="1708785"/>
                  <a:pt x="972693" y="1714043"/>
                  <a:pt x="972693" y="1712290"/>
                </a:cubicBezTo>
                <a:cubicBezTo>
                  <a:pt x="976636" y="1712290"/>
                  <a:pt x="974664" y="1709333"/>
                  <a:pt x="977129" y="1708593"/>
                </a:cubicBezTo>
                <a:close/>
                <a:moveTo>
                  <a:pt x="622830" y="1708566"/>
                </a:moveTo>
                <a:cubicBezTo>
                  <a:pt x="625678" y="1708785"/>
                  <a:pt x="629183" y="1709662"/>
                  <a:pt x="632688" y="1712290"/>
                </a:cubicBezTo>
                <a:cubicBezTo>
                  <a:pt x="627431" y="1710538"/>
                  <a:pt x="622173" y="1710538"/>
                  <a:pt x="616915" y="1708785"/>
                </a:cubicBezTo>
                <a:cubicBezTo>
                  <a:pt x="617791" y="1708785"/>
                  <a:pt x="619982" y="1708347"/>
                  <a:pt x="622830" y="1708566"/>
                </a:cubicBezTo>
                <a:close/>
                <a:moveTo>
                  <a:pt x="884515" y="1706594"/>
                </a:moveTo>
                <a:cubicBezTo>
                  <a:pt x="885829" y="1706485"/>
                  <a:pt x="887253" y="1706594"/>
                  <a:pt x="888568" y="1707033"/>
                </a:cubicBezTo>
                <a:cubicBezTo>
                  <a:pt x="885063" y="1707033"/>
                  <a:pt x="885063" y="1708785"/>
                  <a:pt x="885063" y="1708785"/>
                </a:cubicBezTo>
                <a:cubicBezTo>
                  <a:pt x="886815" y="1708785"/>
                  <a:pt x="890320" y="1710538"/>
                  <a:pt x="886815" y="1710538"/>
                </a:cubicBezTo>
                <a:cubicBezTo>
                  <a:pt x="885063" y="1708785"/>
                  <a:pt x="883310" y="1710538"/>
                  <a:pt x="881557" y="1710538"/>
                </a:cubicBezTo>
                <a:cubicBezTo>
                  <a:pt x="877614" y="1709223"/>
                  <a:pt x="880572" y="1706923"/>
                  <a:pt x="884515" y="1706594"/>
                </a:cubicBezTo>
                <a:close/>
                <a:moveTo>
                  <a:pt x="635180" y="1706348"/>
                </a:moveTo>
                <a:cubicBezTo>
                  <a:pt x="636413" y="1706375"/>
                  <a:pt x="637946" y="1706594"/>
                  <a:pt x="639699" y="1707033"/>
                </a:cubicBezTo>
                <a:cubicBezTo>
                  <a:pt x="644956" y="1708785"/>
                  <a:pt x="644956" y="1710538"/>
                  <a:pt x="653720" y="1710538"/>
                </a:cubicBezTo>
                <a:cubicBezTo>
                  <a:pt x="662483" y="1714043"/>
                  <a:pt x="680008" y="1715796"/>
                  <a:pt x="681761" y="1719301"/>
                </a:cubicBezTo>
                <a:cubicBezTo>
                  <a:pt x="680008" y="1718425"/>
                  <a:pt x="678256" y="1717986"/>
                  <a:pt x="677161" y="1717767"/>
                </a:cubicBezTo>
                <a:lnTo>
                  <a:pt x="676885" y="1717718"/>
                </a:lnTo>
                <a:lnTo>
                  <a:pt x="684390" y="1721053"/>
                </a:lnTo>
                <a:cubicBezTo>
                  <a:pt x="686581" y="1721492"/>
                  <a:pt x="687895" y="1721053"/>
                  <a:pt x="687019" y="1719301"/>
                </a:cubicBezTo>
                <a:cubicBezTo>
                  <a:pt x="697535" y="1722806"/>
                  <a:pt x="692277" y="1724559"/>
                  <a:pt x="685266" y="1724559"/>
                </a:cubicBezTo>
                <a:cubicBezTo>
                  <a:pt x="674751" y="1719301"/>
                  <a:pt x="658977" y="1712290"/>
                  <a:pt x="653720" y="1715796"/>
                </a:cubicBezTo>
                <a:cubicBezTo>
                  <a:pt x="650214" y="1712290"/>
                  <a:pt x="644956" y="1715796"/>
                  <a:pt x="641451" y="1712290"/>
                </a:cubicBezTo>
                <a:cubicBezTo>
                  <a:pt x="643204" y="1710538"/>
                  <a:pt x="651967" y="1714043"/>
                  <a:pt x="648462" y="1712290"/>
                </a:cubicBezTo>
                <a:lnTo>
                  <a:pt x="634737" y="1708859"/>
                </a:lnTo>
                <a:close/>
                <a:moveTo>
                  <a:pt x="955166" y="1705542"/>
                </a:moveTo>
                <a:lnTo>
                  <a:pt x="955914" y="1705598"/>
                </a:lnTo>
                <a:lnTo>
                  <a:pt x="955358" y="1705773"/>
                </a:lnTo>
                <a:close/>
                <a:moveTo>
                  <a:pt x="954208" y="1704787"/>
                </a:moveTo>
                <a:cubicBezTo>
                  <a:pt x="954674" y="1704842"/>
                  <a:pt x="954838" y="1705061"/>
                  <a:pt x="954948" y="1705280"/>
                </a:cubicBezTo>
                <a:lnTo>
                  <a:pt x="955166" y="1705542"/>
                </a:lnTo>
                <a:lnTo>
                  <a:pt x="951661" y="1705280"/>
                </a:lnTo>
                <a:cubicBezTo>
                  <a:pt x="952976" y="1704842"/>
                  <a:pt x="953743" y="1704732"/>
                  <a:pt x="954208" y="1704787"/>
                </a:cubicBezTo>
                <a:close/>
                <a:moveTo>
                  <a:pt x="867537" y="1703527"/>
                </a:moveTo>
                <a:cubicBezTo>
                  <a:pt x="878052" y="1703527"/>
                  <a:pt x="869289" y="1708785"/>
                  <a:pt x="862279" y="1707033"/>
                </a:cubicBezTo>
                <a:cubicBezTo>
                  <a:pt x="867537" y="1705280"/>
                  <a:pt x="864032" y="1705280"/>
                  <a:pt x="867537" y="1703527"/>
                </a:cubicBezTo>
                <a:close/>
                <a:moveTo>
                  <a:pt x="594131" y="1703527"/>
                </a:moveTo>
                <a:cubicBezTo>
                  <a:pt x="599389" y="1707033"/>
                  <a:pt x="613410" y="1708785"/>
                  <a:pt x="611657" y="1710538"/>
                </a:cubicBezTo>
                <a:cubicBezTo>
                  <a:pt x="606399" y="1708785"/>
                  <a:pt x="606399" y="1708785"/>
                  <a:pt x="601142" y="1708785"/>
                </a:cubicBezTo>
                <a:cubicBezTo>
                  <a:pt x="599389" y="1707033"/>
                  <a:pt x="588873" y="1705280"/>
                  <a:pt x="594131" y="1703527"/>
                </a:cubicBezTo>
                <a:close/>
                <a:moveTo>
                  <a:pt x="872794" y="1701775"/>
                </a:moveTo>
                <a:cubicBezTo>
                  <a:pt x="874547" y="1701775"/>
                  <a:pt x="878052" y="1701775"/>
                  <a:pt x="881557" y="1701775"/>
                </a:cubicBezTo>
                <a:cubicBezTo>
                  <a:pt x="878052" y="1703527"/>
                  <a:pt x="869289" y="1703527"/>
                  <a:pt x="872794" y="1701775"/>
                </a:cubicBezTo>
                <a:close/>
                <a:moveTo>
                  <a:pt x="597897" y="1700388"/>
                </a:moveTo>
                <a:lnTo>
                  <a:pt x="601771" y="1701802"/>
                </a:lnTo>
                <a:cubicBezTo>
                  <a:pt x="605633" y="1703199"/>
                  <a:pt x="609028" y="1704404"/>
                  <a:pt x="611657" y="1705280"/>
                </a:cubicBezTo>
                <a:cubicBezTo>
                  <a:pt x="602894" y="1703527"/>
                  <a:pt x="599389" y="1701775"/>
                  <a:pt x="601142" y="1705280"/>
                </a:cubicBezTo>
                <a:cubicBezTo>
                  <a:pt x="593255" y="1702651"/>
                  <a:pt x="598184" y="1702980"/>
                  <a:pt x="598923" y="1701830"/>
                </a:cubicBezTo>
                <a:close/>
                <a:moveTo>
                  <a:pt x="596166" y="1699756"/>
                </a:moveTo>
                <a:lnTo>
                  <a:pt x="597636" y="1700022"/>
                </a:lnTo>
                <a:lnTo>
                  <a:pt x="597897" y="1700388"/>
                </a:lnTo>
                <a:close/>
                <a:moveTo>
                  <a:pt x="1088364" y="1693012"/>
                </a:moveTo>
                <a:cubicBezTo>
                  <a:pt x="1081354" y="1696517"/>
                  <a:pt x="1090117" y="1696517"/>
                  <a:pt x="1083106" y="1698270"/>
                </a:cubicBezTo>
                <a:cubicBezTo>
                  <a:pt x="1081354" y="1698270"/>
                  <a:pt x="1077849" y="1700022"/>
                  <a:pt x="1076096" y="1700022"/>
                </a:cubicBezTo>
                <a:cubicBezTo>
                  <a:pt x="1083106" y="1696517"/>
                  <a:pt x="1083106" y="1694764"/>
                  <a:pt x="1088364" y="1693012"/>
                </a:cubicBezTo>
                <a:close/>
                <a:moveTo>
                  <a:pt x="1104138" y="1687754"/>
                </a:moveTo>
                <a:cubicBezTo>
                  <a:pt x="1102385" y="1689507"/>
                  <a:pt x="1105890" y="1689507"/>
                  <a:pt x="1104138" y="1689507"/>
                </a:cubicBezTo>
                <a:cubicBezTo>
                  <a:pt x="1098880" y="1689507"/>
                  <a:pt x="1093622" y="1691259"/>
                  <a:pt x="1088364" y="1693012"/>
                </a:cubicBezTo>
                <a:cubicBezTo>
                  <a:pt x="1093622" y="1689507"/>
                  <a:pt x="1098880" y="1689507"/>
                  <a:pt x="1104138" y="1687754"/>
                </a:cubicBezTo>
                <a:close/>
                <a:moveTo>
                  <a:pt x="562584" y="1687754"/>
                </a:moveTo>
                <a:cubicBezTo>
                  <a:pt x="570471" y="1690383"/>
                  <a:pt x="580110" y="1693888"/>
                  <a:pt x="589092" y="1697174"/>
                </a:cubicBezTo>
                <a:lnTo>
                  <a:pt x="596166" y="1699756"/>
                </a:lnTo>
                <a:lnTo>
                  <a:pt x="591886" y="1698982"/>
                </a:lnTo>
                <a:cubicBezTo>
                  <a:pt x="585806" y="1697174"/>
                  <a:pt x="579234" y="1693888"/>
                  <a:pt x="576605" y="1696517"/>
                </a:cubicBezTo>
                <a:cubicBezTo>
                  <a:pt x="576605" y="1691259"/>
                  <a:pt x="567842" y="1693012"/>
                  <a:pt x="562584" y="1687754"/>
                </a:cubicBezTo>
                <a:close/>
                <a:moveTo>
                  <a:pt x="1128674" y="1686001"/>
                </a:moveTo>
                <a:cubicBezTo>
                  <a:pt x="1119911" y="1693012"/>
                  <a:pt x="1112901" y="1691259"/>
                  <a:pt x="1104138" y="1694764"/>
                </a:cubicBezTo>
                <a:cubicBezTo>
                  <a:pt x="1107643" y="1689507"/>
                  <a:pt x="1119911" y="1687754"/>
                  <a:pt x="1128674" y="1686001"/>
                </a:cubicBezTo>
                <a:close/>
                <a:moveTo>
                  <a:pt x="1076096" y="1686001"/>
                </a:moveTo>
                <a:cubicBezTo>
                  <a:pt x="1074343" y="1687754"/>
                  <a:pt x="1074343" y="1689507"/>
                  <a:pt x="1069086" y="1693012"/>
                </a:cubicBezTo>
                <a:cubicBezTo>
                  <a:pt x="1058570" y="1689507"/>
                  <a:pt x="1062075" y="1691259"/>
                  <a:pt x="1076096" y="1686001"/>
                </a:cubicBezTo>
                <a:close/>
                <a:moveTo>
                  <a:pt x="1114653" y="1684249"/>
                </a:moveTo>
                <a:cubicBezTo>
                  <a:pt x="1112901" y="1686001"/>
                  <a:pt x="1119911" y="1686001"/>
                  <a:pt x="1111148" y="1689507"/>
                </a:cubicBezTo>
                <a:cubicBezTo>
                  <a:pt x="1109396" y="1689507"/>
                  <a:pt x="1107643" y="1686001"/>
                  <a:pt x="1114653" y="1684249"/>
                </a:cubicBezTo>
                <a:close/>
                <a:moveTo>
                  <a:pt x="1135602" y="1677074"/>
                </a:moveTo>
                <a:cubicBezTo>
                  <a:pt x="1137437" y="1676800"/>
                  <a:pt x="1138752" y="1676800"/>
                  <a:pt x="1139190" y="1677238"/>
                </a:cubicBezTo>
                <a:cubicBezTo>
                  <a:pt x="1132179" y="1677238"/>
                  <a:pt x="1123416" y="1682496"/>
                  <a:pt x="1121664" y="1684249"/>
                </a:cubicBezTo>
                <a:cubicBezTo>
                  <a:pt x="1125169" y="1680744"/>
                  <a:pt x="1109396" y="1686001"/>
                  <a:pt x="1114653" y="1682496"/>
                </a:cubicBezTo>
                <a:cubicBezTo>
                  <a:pt x="1119911" y="1681182"/>
                  <a:pt x="1130098" y="1677896"/>
                  <a:pt x="1135602" y="1677074"/>
                </a:cubicBezTo>
                <a:close/>
                <a:moveTo>
                  <a:pt x="1157592" y="1677019"/>
                </a:moveTo>
                <a:cubicBezTo>
                  <a:pt x="1158906" y="1676800"/>
                  <a:pt x="1159345" y="1677238"/>
                  <a:pt x="1156716" y="1678991"/>
                </a:cubicBezTo>
                <a:cubicBezTo>
                  <a:pt x="1151458" y="1678991"/>
                  <a:pt x="1147953" y="1680744"/>
                  <a:pt x="1144447" y="1682496"/>
                </a:cubicBezTo>
                <a:cubicBezTo>
                  <a:pt x="1140942" y="1682496"/>
                  <a:pt x="1137437" y="1684249"/>
                  <a:pt x="1139190" y="1682496"/>
                </a:cubicBezTo>
                <a:cubicBezTo>
                  <a:pt x="1149705" y="1682496"/>
                  <a:pt x="1146200" y="1678991"/>
                  <a:pt x="1142695" y="1678991"/>
                </a:cubicBezTo>
                <a:cubicBezTo>
                  <a:pt x="1146200" y="1678991"/>
                  <a:pt x="1147953" y="1677238"/>
                  <a:pt x="1151458" y="1677238"/>
                </a:cubicBezTo>
                <a:cubicBezTo>
                  <a:pt x="1149705" y="1678991"/>
                  <a:pt x="1149705" y="1678991"/>
                  <a:pt x="1153210" y="1678991"/>
                </a:cubicBezTo>
                <a:cubicBezTo>
                  <a:pt x="1154087" y="1678115"/>
                  <a:pt x="1156278" y="1677238"/>
                  <a:pt x="1157592" y="1677019"/>
                </a:cubicBezTo>
                <a:close/>
                <a:moveTo>
                  <a:pt x="529285" y="1671981"/>
                </a:moveTo>
                <a:cubicBezTo>
                  <a:pt x="539801" y="1675486"/>
                  <a:pt x="550316" y="1680744"/>
                  <a:pt x="560832" y="1686001"/>
                </a:cubicBezTo>
                <a:cubicBezTo>
                  <a:pt x="550316" y="1682496"/>
                  <a:pt x="531038" y="1678991"/>
                  <a:pt x="529285" y="1671981"/>
                </a:cubicBezTo>
                <a:close/>
                <a:moveTo>
                  <a:pt x="1189495" y="1668284"/>
                </a:moveTo>
                <a:cubicBezTo>
                  <a:pt x="1190891" y="1668037"/>
                  <a:pt x="1191768" y="1668037"/>
                  <a:pt x="1191768" y="1668475"/>
                </a:cubicBezTo>
                <a:cubicBezTo>
                  <a:pt x="1188263" y="1668475"/>
                  <a:pt x="1186510" y="1670228"/>
                  <a:pt x="1186510" y="1670228"/>
                </a:cubicBezTo>
                <a:cubicBezTo>
                  <a:pt x="1175994" y="1675486"/>
                  <a:pt x="1165479" y="1673733"/>
                  <a:pt x="1165479" y="1677238"/>
                </a:cubicBezTo>
                <a:cubicBezTo>
                  <a:pt x="1161973" y="1677238"/>
                  <a:pt x="1158468" y="1675486"/>
                  <a:pt x="1156716" y="1671981"/>
                </a:cubicBezTo>
                <a:cubicBezTo>
                  <a:pt x="1161973" y="1671981"/>
                  <a:pt x="1174242" y="1670228"/>
                  <a:pt x="1172489" y="1671981"/>
                </a:cubicBezTo>
                <a:cubicBezTo>
                  <a:pt x="1176432" y="1671981"/>
                  <a:pt x="1185305" y="1669023"/>
                  <a:pt x="1189495" y="1668284"/>
                </a:cubicBezTo>
                <a:close/>
                <a:moveTo>
                  <a:pt x="1200531" y="1661465"/>
                </a:moveTo>
                <a:cubicBezTo>
                  <a:pt x="1198778" y="1664970"/>
                  <a:pt x="1186510" y="1666723"/>
                  <a:pt x="1188263" y="1664970"/>
                </a:cubicBezTo>
                <a:cubicBezTo>
                  <a:pt x="1191768" y="1664970"/>
                  <a:pt x="1195273" y="1661465"/>
                  <a:pt x="1200531" y="1661465"/>
                </a:cubicBezTo>
                <a:close/>
                <a:moveTo>
                  <a:pt x="508993" y="1660753"/>
                </a:moveTo>
                <a:cubicBezTo>
                  <a:pt x="507268" y="1660589"/>
                  <a:pt x="508254" y="1661903"/>
                  <a:pt x="508254" y="1663218"/>
                </a:cubicBezTo>
                <a:cubicBezTo>
                  <a:pt x="510006" y="1662341"/>
                  <a:pt x="513073" y="1663656"/>
                  <a:pt x="516579" y="1665627"/>
                </a:cubicBezTo>
                <a:lnTo>
                  <a:pt x="523731" y="1669776"/>
                </a:lnTo>
                <a:lnTo>
                  <a:pt x="522521" y="1667928"/>
                </a:lnTo>
                <a:cubicBezTo>
                  <a:pt x="522932" y="1666942"/>
                  <a:pt x="527532" y="1668913"/>
                  <a:pt x="522275" y="1664970"/>
                </a:cubicBezTo>
                <a:cubicBezTo>
                  <a:pt x="513512" y="1664970"/>
                  <a:pt x="517017" y="1663218"/>
                  <a:pt x="511759" y="1661465"/>
                </a:cubicBezTo>
                <a:cubicBezTo>
                  <a:pt x="510444" y="1661027"/>
                  <a:pt x="509568" y="1660808"/>
                  <a:pt x="508993" y="1660753"/>
                </a:cubicBezTo>
                <a:close/>
                <a:moveTo>
                  <a:pt x="944651" y="1659712"/>
                </a:moveTo>
                <a:cubicBezTo>
                  <a:pt x="939393" y="1659712"/>
                  <a:pt x="932383" y="1661465"/>
                  <a:pt x="927125" y="1661465"/>
                </a:cubicBezTo>
                <a:cubicBezTo>
                  <a:pt x="928878" y="1661465"/>
                  <a:pt x="927125" y="1663218"/>
                  <a:pt x="930630" y="1663218"/>
                </a:cubicBezTo>
                <a:cubicBezTo>
                  <a:pt x="939393" y="1657960"/>
                  <a:pt x="942898" y="1663218"/>
                  <a:pt x="946404" y="1663218"/>
                </a:cubicBezTo>
                <a:cubicBezTo>
                  <a:pt x="951661" y="1661465"/>
                  <a:pt x="949909" y="1659712"/>
                  <a:pt x="953414" y="1659712"/>
                </a:cubicBezTo>
                <a:cubicBezTo>
                  <a:pt x="951661" y="1659712"/>
                  <a:pt x="949909" y="1659712"/>
                  <a:pt x="946404" y="1659712"/>
                </a:cubicBezTo>
                <a:close/>
                <a:moveTo>
                  <a:pt x="956919" y="1657960"/>
                </a:moveTo>
                <a:cubicBezTo>
                  <a:pt x="960424" y="1659712"/>
                  <a:pt x="962177" y="1659712"/>
                  <a:pt x="967435" y="1659712"/>
                </a:cubicBezTo>
                <a:cubicBezTo>
                  <a:pt x="970940" y="1657960"/>
                  <a:pt x="969187" y="1657960"/>
                  <a:pt x="969187" y="1657960"/>
                </a:cubicBezTo>
                <a:cubicBezTo>
                  <a:pt x="963930" y="1657960"/>
                  <a:pt x="960424" y="1657960"/>
                  <a:pt x="956919" y="1657960"/>
                </a:cubicBezTo>
                <a:close/>
                <a:moveTo>
                  <a:pt x="1247851" y="1650949"/>
                </a:moveTo>
                <a:cubicBezTo>
                  <a:pt x="1242593" y="1652264"/>
                  <a:pt x="1242264" y="1654564"/>
                  <a:pt x="1239471" y="1656371"/>
                </a:cubicBezTo>
                <a:lnTo>
                  <a:pt x="1235649" y="1657933"/>
                </a:lnTo>
                <a:lnTo>
                  <a:pt x="1237062" y="1657905"/>
                </a:lnTo>
                <a:cubicBezTo>
                  <a:pt x="1238212" y="1657631"/>
                  <a:pt x="1239526" y="1657084"/>
                  <a:pt x="1240841" y="1656207"/>
                </a:cubicBezTo>
                <a:cubicBezTo>
                  <a:pt x="1237335" y="1661465"/>
                  <a:pt x="1232078" y="1657960"/>
                  <a:pt x="1228572" y="1661465"/>
                </a:cubicBezTo>
                <a:cubicBezTo>
                  <a:pt x="1232078" y="1663218"/>
                  <a:pt x="1242593" y="1661465"/>
                  <a:pt x="1251356" y="1654455"/>
                </a:cubicBezTo>
                <a:cubicBezTo>
                  <a:pt x="1246098" y="1652702"/>
                  <a:pt x="1246098" y="1654455"/>
                  <a:pt x="1247851" y="1650949"/>
                </a:cubicBezTo>
                <a:close/>
                <a:moveTo>
                  <a:pt x="1223315" y="1650949"/>
                </a:moveTo>
                <a:lnTo>
                  <a:pt x="1218057" y="1654455"/>
                </a:lnTo>
                <a:cubicBezTo>
                  <a:pt x="1214551" y="1654455"/>
                  <a:pt x="1211046" y="1656207"/>
                  <a:pt x="1212799" y="1654455"/>
                </a:cubicBezTo>
                <a:cubicBezTo>
                  <a:pt x="1216304" y="1654455"/>
                  <a:pt x="1219809" y="1650949"/>
                  <a:pt x="1223315" y="1650949"/>
                </a:cubicBezTo>
                <a:close/>
                <a:moveTo>
                  <a:pt x="1058570" y="1642186"/>
                </a:moveTo>
                <a:cubicBezTo>
                  <a:pt x="1051560" y="1643939"/>
                  <a:pt x="1044549" y="1645692"/>
                  <a:pt x="1037539" y="1647444"/>
                </a:cubicBezTo>
                <a:cubicBezTo>
                  <a:pt x="1020013" y="1650949"/>
                  <a:pt x="1004239" y="1652702"/>
                  <a:pt x="986713" y="1654455"/>
                </a:cubicBezTo>
                <a:cubicBezTo>
                  <a:pt x="988466" y="1654455"/>
                  <a:pt x="988466" y="1654455"/>
                  <a:pt x="988466" y="1656207"/>
                </a:cubicBezTo>
                <a:cubicBezTo>
                  <a:pt x="984961" y="1656207"/>
                  <a:pt x="979703" y="1656207"/>
                  <a:pt x="976198" y="1657960"/>
                </a:cubicBezTo>
                <a:cubicBezTo>
                  <a:pt x="988466" y="1656207"/>
                  <a:pt x="979703" y="1659712"/>
                  <a:pt x="984961" y="1661465"/>
                </a:cubicBezTo>
                <a:cubicBezTo>
                  <a:pt x="991971" y="1659712"/>
                  <a:pt x="990219" y="1659712"/>
                  <a:pt x="990219" y="1657960"/>
                </a:cubicBezTo>
                <a:cubicBezTo>
                  <a:pt x="998982" y="1656207"/>
                  <a:pt x="1013002" y="1654455"/>
                  <a:pt x="1025271" y="1652702"/>
                </a:cubicBezTo>
                <a:cubicBezTo>
                  <a:pt x="1025271" y="1650949"/>
                  <a:pt x="1032281" y="1649197"/>
                  <a:pt x="1037539" y="1647444"/>
                </a:cubicBezTo>
                <a:cubicBezTo>
                  <a:pt x="1042797" y="1647444"/>
                  <a:pt x="1034034" y="1649197"/>
                  <a:pt x="1041044" y="1649197"/>
                </a:cubicBezTo>
                <a:cubicBezTo>
                  <a:pt x="1046302" y="1645692"/>
                  <a:pt x="1053312" y="1643939"/>
                  <a:pt x="1058570" y="1642186"/>
                </a:cubicBezTo>
                <a:close/>
                <a:moveTo>
                  <a:pt x="465753" y="1641748"/>
                </a:moveTo>
                <a:cubicBezTo>
                  <a:pt x="467944" y="1642624"/>
                  <a:pt x="470573" y="1643939"/>
                  <a:pt x="471449" y="1643939"/>
                </a:cubicBezTo>
                <a:lnTo>
                  <a:pt x="465648" y="1641763"/>
                </a:lnTo>
                <a:close/>
                <a:moveTo>
                  <a:pt x="1076069" y="1639968"/>
                </a:moveTo>
                <a:cubicBezTo>
                  <a:pt x="1076753" y="1639886"/>
                  <a:pt x="1077411" y="1639996"/>
                  <a:pt x="1077849" y="1640434"/>
                </a:cubicBezTo>
                <a:lnTo>
                  <a:pt x="1076067" y="1639969"/>
                </a:lnTo>
                <a:close/>
                <a:moveTo>
                  <a:pt x="441655" y="1633423"/>
                </a:moveTo>
                <a:cubicBezTo>
                  <a:pt x="450418" y="1635176"/>
                  <a:pt x="453923" y="1642186"/>
                  <a:pt x="462686" y="1643939"/>
                </a:cubicBezTo>
                <a:cubicBezTo>
                  <a:pt x="462686" y="1642186"/>
                  <a:pt x="460934" y="1640434"/>
                  <a:pt x="457428" y="1638681"/>
                </a:cubicBezTo>
                <a:lnTo>
                  <a:pt x="465648" y="1641763"/>
                </a:lnTo>
                <a:lnTo>
                  <a:pt x="462686" y="1642186"/>
                </a:lnTo>
                <a:cubicBezTo>
                  <a:pt x="469697" y="1647444"/>
                  <a:pt x="471449" y="1643939"/>
                  <a:pt x="476707" y="1649197"/>
                </a:cubicBezTo>
                <a:cubicBezTo>
                  <a:pt x="467944" y="1645692"/>
                  <a:pt x="473202" y="1650949"/>
                  <a:pt x="473202" y="1652702"/>
                </a:cubicBezTo>
                <a:cubicBezTo>
                  <a:pt x="467944" y="1647444"/>
                  <a:pt x="460934" y="1643939"/>
                  <a:pt x="452171" y="1640434"/>
                </a:cubicBezTo>
                <a:cubicBezTo>
                  <a:pt x="448665" y="1636929"/>
                  <a:pt x="445160" y="1636929"/>
                  <a:pt x="441655" y="1633423"/>
                </a:cubicBezTo>
                <a:close/>
                <a:moveTo>
                  <a:pt x="1123416" y="1626413"/>
                </a:moveTo>
                <a:lnTo>
                  <a:pt x="1118762" y="1627706"/>
                </a:lnTo>
                <a:lnTo>
                  <a:pt x="1118816" y="1627508"/>
                </a:lnTo>
                <a:cubicBezTo>
                  <a:pt x="1120349" y="1626851"/>
                  <a:pt x="1122540" y="1626413"/>
                  <a:pt x="1123416" y="1626413"/>
                </a:cubicBezTo>
                <a:close/>
                <a:moveTo>
                  <a:pt x="406603" y="1610640"/>
                </a:moveTo>
                <a:cubicBezTo>
                  <a:pt x="410108" y="1610640"/>
                  <a:pt x="410108" y="1612392"/>
                  <a:pt x="417119" y="1614145"/>
                </a:cubicBezTo>
                <a:lnTo>
                  <a:pt x="420624" y="1617650"/>
                </a:lnTo>
                <a:cubicBezTo>
                  <a:pt x="420624" y="1617650"/>
                  <a:pt x="417119" y="1619403"/>
                  <a:pt x="413613" y="1615897"/>
                </a:cubicBezTo>
                <a:cubicBezTo>
                  <a:pt x="420624" y="1615897"/>
                  <a:pt x="410108" y="1614145"/>
                  <a:pt x="406603" y="1610640"/>
                </a:cubicBezTo>
                <a:close/>
                <a:moveTo>
                  <a:pt x="390830" y="1600124"/>
                </a:moveTo>
                <a:cubicBezTo>
                  <a:pt x="396087" y="1601877"/>
                  <a:pt x="401345" y="1603629"/>
                  <a:pt x="401345" y="1603629"/>
                </a:cubicBezTo>
                <a:cubicBezTo>
                  <a:pt x="404850" y="1605382"/>
                  <a:pt x="403098" y="1605382"/>
                  <a:pt x="404850" y="1607134"/>
                </a:cubicBezTo>
                <a:cubicBezTo>
                  <a:pt x="397840" y="1605382"/>
                  <a:pt x="399593" y="1605382"/>
                  <a:pt x="397840" y="1607134"/>
                </a:cubicBezTo>
                <a:cubicBezTo>
                  <a:pt x="397840" y="1605382"/>
                  <a:pt x="396087" y="1605382"/>
                  <a:pt x="394335" y="1603629"/>
                </a:cubicBezTo>
                <a:close/>
                <a:moveTo>
                  <a:pt x="1351254" y="1594866"/>
                </a:moveTo>
                <a:lnTo>
                  <a:pt x="1342820" y="1600234"/>
                </a:lnTo>
                <a:lnTo>
                  <a:pt x="1342491" y="1600124"/>
                </a:lnTo>
                <a:lnTo>
                  <a:pt x="1337485" y="1603629"/>
                </a:lnTo>
                <a:lnTo>
                  <a:pt x="1331976" y="1607134"/>
                </a:lnTo>
                <a:cubicBezTo>
                  <a:pt x="1331976" y="1603629"/>
                  <a:pt x="1349502" y="1593114"/>
                  <a:pt x="1351254" y="1594866"/>
                </a:cubicBezTo>
                <a:close/>
                <a:moveTo>
                  <a:pt x="387324" y="1591361"/>
                </a:moveTo>
                <a:cubicBezTo>
                  <a:pt x="394335" y="1596619"/>
                  <a:pt x="399593" y="1598371"/>
                  <a:pt x="403098" y="1601877"/>
                </a:cubicBezTo>
                <a:cubicBezTo>
                  <a:pt x="397840" y="1600124"/>
                  <a:pt x="396087" y="1596619"/>
                  <a:pt x="390830" y="1596619"/>
                </a:cubicBezTo>
                <a:close/>
                <a:moveTo>
                  <a:pt x="1358265" y="1586103"/>
                </a:moveTo>
                <a:cubicBezTo>
                  <a:pt x="1353007" y="1591361"/>
                  <a:pt x="1363522" y="1586103"/>
                  <a:pt x="1356512" y="1591361"/>
                </a:cubicBezTo>
                <a:cubicBezTo>
                  <a:pt x="1356512" y="1586103"/>
                  <a:pt x="1344244" y="1598371"/>
                  <a:pt x="1340739" y="1594866"/>
                </a:cubicBezTo>
                <a:cubicBezTo>
                  <a:pt x="1347749" y="1587856"/>
                  <a:pt x="1353007" y="1589608"/>
                  <a:pt x="1358265" y="1586103"/>
                </a:cubicBezTo>
                <a:close/>
                <a:moveTo>
                  <a:pt x="366293" y="1579093"/>
                </a:moveTo>
                <a:cubicBezTo>
                  <a:pt x="371551" y="1580845"/>
                  <a:pt x="375056" y="1586103"/>
                  <a:pt x="380314" y="1587856"/>
                </a:cubicBezTo>
                <a:cubicBezTo>
                  <a:pt x="382067" y="1589608"/>
                  <a:pt x="387324" y="1593114"/>
                  <a:pt x="382067" y="1593114"/>
                </a:cubicBezTo>
                <a:cubicBezTo>
                  <a:pt x="378561" y="1586103"/>
                  <a:pt x="371551" y="1584351"/>
                  <a:pt x="366293" y="1579093"/>
                </a:cubicBezTo>
                <a:close/>
                <a:moveTo>
                  <a:pt x="354025" y="1570330"/>
                </a:moveTo>
                <a:cubicBezTo>
                  <a:pt x="355778" y="1572082"/>
                  <a:pt x="357530" y="1572082"/>
                  <a:pt x="359283" y="1573835"/>
                </a:cubicBezTo>
                <a:cubicBezTo>
                  <a:pt x="362788" y="1577340"/>
                  <a:pt x="361035" y="1577340"/>
                  <a:pt x="355778" y="1575588"/>
                </a:cubicBezTo>
                <a:cubicBezTo>
                  <a:pt x="354025" y="1572082"/>
                  <a:pt x="354025" y="1570330"/>
                  <a:pt x="354025" y="1570330"/>
                </a:cubicBezTo>
                <a:close/>
                <a:moveTo>
                  <a:pt x="1260643" y="1569306"/>
                </a:moveTo>
                <a:lnTo>
                  <a:pt x="1259194" y="1570251"/>
                </a:lnTo>
                <a:lnTo>
                  <a:pt x="1258367" y="1570330"/>
                </a:lnTo>
                <a:close/>
                <a:moveTo>
                  <a:pt x="1267130" y="1565072"/>
                </a:moveTo>
                <a:cubicBezTo>
                  <a:pt x="1265377" y="1566825"/>
                  <a:pt x="1264062" y="1567701"/>
                  <a:pt x="1262748" y="1568358"/>
                </a:cubicBezTo>
                <a:lnTo>
                  <a:pt x="1260643" y="1569306"/>
                </a:lnTo>
                <a:close/>
                <a:moveTo>
                  <a:pt x="344824" y="1564634"/>
                </a:moveTo>
                <a:cubicBezTo>
                  <a:pt x="344714" y="1564524"/>
                  <a:pt x="344824" y="1564634"/>
                  <a:pt x="345262" y="1565072"/>
                </a:cubicBezTo>
                <a:cubicBezTo>
                  <a:pt x="348767" y="1566825"/>
                  <a:pt x="348767" y="1565072"/>
                  <a:pt x="350520" y="1566825"/>
                </a:cubicBezTo>
                <a:cubicBezTo>
                  <a:pt x="354025" y="1568577"/>
                  <a:pt x="350520" y="1568577"/>
                  <a:pt x="354025" y="1570330"/>
                </a:cubicBezTo>
                <a:lnTo>
                  <a:pt x="348767" y="1568577"/>
                </a:lnTo>
                <a:cubicBezTo>
                  <a:pt x="347453" y="1567263"/>
                  <a:pt x="345152" y="1564962"/>
                  <a:pt x="344824" y="1564634"/>
                </a:cubicBezTo>
                <a:close/>
                <a:moveTo>
                  <a:pt x="1415754" y="1564076"/>
                </a:moveTo>
                <a:lnTo>
                  <a:pt x="1415498" y="1564168"/>
                </a:lnTo>
                <a:lnTo>
                  <a:pt x="1415178" y="1564484"/>
                </a:lnTo>
                <a:close/>
                <a:moveTo>
                  <a:pt x="331241" y="1556309"/>
                </a:moveTo>
                <a:cubicBezTo>
                  <a:pt x="336499" y="1558062"/>
                  <a:pt x="343509" y="1568577"/>
                  <a:pt x="341757" y="1568577"/>
                </a:cubicBezTo>
                <a:cubicBezTo>
                  <a:pt x="338252" y="1565072"/>
                  <a:pt x="334746" y="1559814"/>
                  <a:pt x="331241" y="1556309"/>
                </a:cubicBezTo>
                <a:close/>
                <a:moveTo>
                  <a:pt x="1434795" y="1549766"/>
                </a:moveTo>
                <a:lnTo>
                  <a:pt x="1434503" y="1550175"/>
                </a:lnTo>
                <a:lnTo>
                  <a:pt x="1433433" y="1550855"/>
                </a:lnTo>
                <a:close/>
                <a:moveTo>
                  <a:pt x="315577" y="1545629"/>
                </a:moveTo>
                <a:cubicBezTo>
                  <a:pt x="315468" y="1545355"/>
                  <a:pt x="315906" y="1545355"/>
                  <a:pt x="317220" y="1545793"/>
                </a:cubicBezTo>
                <a:cubicBezTo>
                  <a:pt x="322478" y="1552804"/>
                  <a:pt x="325983" y="1549299"/>
                  <a:pt x="331241" y="1556309"/>
                </a:cubicBezTo>
                <a:lnTo>
                  <a:pt x="322478" y="1551051"/>
                </a:lnTo>
                <a:cubicBezTo>
                  <a:pt x="321164" y="1549737"/>
                  <a:pt x="315906" y="1546451"/>
                  <a:pt x="315577" y="1545629"/>
                </a:cubicBezTo>
                <a:close/>
                <a:moveTo>
                  <a:pt x="1429786" y="1542251"/>
                </a:moveTo>
                <a:cubicBezTo>
                  <a:pt x="1430203" y="1542069"/>
                  <a:pt x="1430340" y="1542069"/>
                  <a:pt x="1430121" y="1542288"/>
                </a:cubicBezTo>
                <a:cubicBezTo>
                  <a:pt x="1424863" y="1544041"/>
                  <a:pt x="1421358" y="1552804"/>
                  <a:pt x="1414348" y="1554556"/>
                </a:cubicBezTo>
                <a:cubicBezTo>
                  <a:pt x="1416100" y="1551051"/>
                  <a:pt x="1409090" y="1559814"/>
                  <a:pt x="1405585" y="1559814"/>
                </a:cubicBezTo>
                <a:cubicBezTo>
                  <a:pt x="1410185" y="1553680"/>
                  <a:pt x="1426863" y="1543521"/>
                  <a:pt x="1429786" y="1542251"/>
                </a:cubicBezTo>
                <a:close/>
                <a:moveTo>
                  <a:pt x="1428369" y="1537030"/>
                </a:moveTo>
                <a:cubicBezTo>
                  <a:pt x="1424863" y="1544041"/>
                  <a:pt x="1414348" y="1545793"/>
                  <a:pt x="1414348" y="1551051"/>
                </a:cubicBezTo>
                <a:cubicBezTo>
                  <a:pt x="1410843" y="1551051"/>
                  <a:pt x="1409090" y="1556309"/>
                  <a:pt x="1405585" y="1558062"/>
                </a:cubicBezTo>
                <a:cubicBezTo>
                  <a:pt x="1403832" y="1556309"/>
                  <a:pt x="1410843" y="1552804"/>
                  <a:pt x="1414348" y="1549299"/>
                </a:cubicBezTo>
                <a:cubicBezTo>
                  <a:pt x="1412595" y="1549299"/>
                  <a:pt x="1409090" y="1551051"/>
                  <a:pt x="1410843" y="1547546"/>
                </a:cubicBezTo>
                <a:cubicBezTo>
                  <a:pt x="1417853" y="1545793"/>
                  <a:pt x="1423111" y="1540536"/>
                  <a:pt x="1428369" y="1537030"/>
                </a:cubicBezTo>
                <a:close/>
                <a:moveTo>
                  <a:pt x="1347749" y="1515999"/>
                </a:moveTo>
                <a:cubicBezTo>
                  <a:pt x="1340739" y="1519504"/>
                  <a:pt x="1335481" y="1523010"/>
                  <a:pt x="1331976" y="1528267"/>
                </a:cubicBezTo>
                <a:cubicBezTo>
                  <a:pt x="1335481" y="1523010"/>
                  <a:pt x="1347749" y="1517752"/>
                  <a:pt x="1347749" y="1515999"/>
                </a:cubicBezTo>
                <a:close/>
                <a:moveTo>
                  <a:pt x="262890" y="1494968"/>
                </a:moveTo>
                <a:cubicBezTo>
                  <a:pt x="266395" y="1498473"/>
                  <a:pt x="269900" y="1500226"/>
                  <a:pt x="273405" y="1501978"/>
                </a:cubicBezTo>
                <a:cubicBezTo>
                  <a:pt x="276911" y="1507236"/>
                  <a:pt x="273405" y="1505484"/>
                  <a:pt x="269900" y="1505484"/>
                </a:cubicBezTo>
                <a:cubicBezTo>
                  <a:pt x="268148" y="1500226"/>
                  <a:pt x="264642" y="1500226"/>
                  <a:pt x="262890" y="1494968"/>
                </a:cubicBezTo>
                <a:close/>
                <a:moveTo>
                  <a:pt x="238353" y="1470432"/>
                </a:moveTo>
                <a:cubicBezTo>
                  <a:pt x="240106" y="1470432"/>
                  <a:pt x="240106" y="1470432"/>
                  <a:pt x="241859" y="1470432"/>
                </a:cubicBezTo>
                <a:cubicBezTo>
                  <a:pt x="243611" y="1479195"/>
                  <a:pt x="254127" y="1480947"/>
                  <a:pt x="252374" y="1486205"/>
                </a:cubicBezTo>
                <a:cubicBezTo>
                  <a:pt x="247116" y="1480947"/>
                  <a:pt x="240106" y="1475689"/>
                  <a:pt x="238353" y="1470432"/>
                </a:cubicBezTo>
                <a:close/>
                <a:moveTo>
                  <a:pt x="1530020" y="1461669"/>
                </a:moveTo>
                <a:cubicBezTo>
                  <a:pt x="1531772" y="1465174"/>
                  <a:pt x="1521257" y="1473937"/>
                  <a:pt x="1517751" y="1479195"/>
                </a:cubicBezTo>
                <a:cubicBezTo>
                  <a:pt x="1521257" y="1472184"/>
                  <a:pt x="1524762" y="1466926"/>
                  <a:pt x="1530020" y="1461669"/>
                </a:cubicBezTo>
                <a:close/>
                <a:moveTo>
                  <a:pt x="227838" y="1456411"/>
                </a:moveTo>
                <a:cubicBezTo>
                  <a:pt x="231343" y="1459916"/>
                  <a:pt x="234848" y="1463421"/>
                  <a:pt x="236601" y="1466926"/>
                </a:cubicBezTo>
                <a:lnTo>
                  <a:pt x="229590" y="1463421"/>
                </a:lnTo>
                <a:close/>
                <a:moveTo>
                  <a:pt x="1555432" y="1439980"/>
                </a:moveTo>
                <a:cubicBezTo>
                  <a:pt x="1555870" y="1439761"/>
                  <a:pt x="1556309" y="1439761"/>
                  <a:pt x="1556309" y="1440637"/>
                </a:cubicBezTo>
                <a:cubicBezTo>
                  <a:pt x="1552803" y="1442390"/>
                  <a:pt x="1549298" y="1445895"/>
                  <a:pt x="1545793" y="1449400"/>
                </a:cubicBezTo>
                <a:cubicBezTo>
                  <a:pt x="1547546" y="1445895"/>
                  <a:pt x="1549298" y="1444143"/>
                  <a:pt x="1551051" y="1442390"/>
                </a:cubicBezTo>
                <a:cubicBezTo>
                  <a:pt x="1549298" y="1444143"/>
                  <a:pt x="1552803" y="1442390"/>
                  <a:pt x="1554556" y="1440637"/>
                </a:cubicBezTo>
                <a:cubicBezTo>
                  <a:pt x="1554556" y="1440637"/>
                  <a:pt x="1554994" y="1440199"/>
                  <a:pt x="1555432" y="1439980"/>
                </a:cubicBezTo>
                <a:close/>
                <a:moveTo>
                  <a:pt x="1458163" y="1428369"/>
                </a:moveTo>
                <a:cubicBezTo>
                  <a:pt x="1456410" y="1430122"/>
                  <a:pt x="1454658" y="1433627"/>
                  <a:pt x="1452905" y="1435380"/>
                </a:cubicBezTo>
                <a:cubicBezTo>
                  <a:pt x="1452905" y="1433627"/>
                  <a:pt x="1451153" y="1433627"/>
                  <a:pt x="1452905" y="1431874"/>
                </a:cubicBezTo>
                <a:cubicBezTo>
                  <a:pt x="1456410" y="1428369"/>
                  <a:pt x="1452905" y="1431874"/>
                  <a:pt x="1458163" y="1428369"/>
                </a:cubicBezTo>
                <a:close/>
                <a:moveTo>
                  <a:pt x="203301" y="1426617"/>
                </a:moveTo>
                <a:cubicBezTo>
                  <a:pt x="206807" y="1431874"/>
                  <a:pt x="212064" y="1437132"/>
                  <a:pt x="215570" y="1442390"/>
                </a:cubicBezTo>
                <a:cubicBezTo>
                  <a:pt x="212064" y="1442390"/>
                  <a:pt x="210312" y="1438885"/>
                  <a:pt x="208559" y="1435380"/>
                </a:cubicBezTo>
                <a:cubicBezTo>
                  <a:pt x="206807" y="1435380"/>
                  <a:pt x="206807" y="1437132"/>
                  <a:pt x="203301" y="1433627"/>
                </a:cubicBezTo>
                <a:cubicBezTo>
                  <a:pt x="208559" y="1437132"/>
                  <a:pt x="199796" y="1423111"/>
                  <a:pt x="203301" y="1426617"/>
                </a:cubicBezTo>
                <a:close/>
                <a:moveTo>
                  <a:pt x="189281" y="1421359"/>
                </a:moveTo>
                <a:cubicBezTo>
                  <a:pt x="191033" y="1424864"/>
                  <a:pt x="194538" y="1426617"/>
                  <a:pt x="196291" y="1430122"/>
                </a:cubicBezTo>
                <a:cubicBezTo>
                  <a:pt x="192786" y="1426617"/>
                  <a:pt x="198044" y="1431874"/>
                  <a:pt x="194538" y="1430122"/>
                </a:cubicBezTo>
                <a:cubicBezTo>
                  <a:pt x="191033" y="1426617"/>
                  <a:pt x="187528" y="1423111"/>
                  <a:pt x="189281" y="1421359"/>
                </a:cubicBezTo>
                <a:close/>
                <a:moveTo>
                  <a:pt x="1489710" y="1395070"/>
                </a:moveTo>
                <a:cubicBezTo>
                  <a:pt x="1489710" y="1396822"/>
                  <a:pt x="1480947" y="1407338"/>
                  <a:pt x="1477442" y="1412596"/>
                </a:cubicBezTo>
                <a:cubicBezTo>
                  <a:pt x="1477442" y="1409091"/>
                  <a:pt x="1477442" y="1409091"/>
                  <a:pt x="1479194" y="1405585"/>
                </a:cubicBezTo>
                <a:cubicBezTo>
                  <a:pt x="1484452" y="1398575"/>
                  <a:pt x="1484452" y="1402080"/>
                  <a:pt x="1489710" y="1395070"/>
                </a:cubicBezTo>
                <a:close/>
                <a:moveTo>
                  <a:pt x="161129" y="1371814"/>
                </a:moveTo>
                <a:cubicBezTo>
                  <a:pt x="161513" y="1371711"/>
                  <a:pt x="162115" y="1371848"/>
                  <a:pt x="162992" y="1372286"/>
                </a:cubicBezTo>
                <a:cubicBezTo>
                  <a:pt x="168249" y="1381049"/>
                  <a:pt x="171755" y="1389812"/>
                  <a:pt x="180518" y="1396822"/>
                </a:cubicBezTo>
                <a:cubicBezTo>
                  <a:pt x="184023" y="1403833"/>
                  <a:pt x="185775" y="1407338"/>
                  <a:pt x="182270" y="1407338"/>
                </a:cubicBezTo>
                <a:cubicBezTo>
                  <a:pt x="177012" y="1400328"/>
                  <a:pt x="178765" y="1400328"/>
                  <a:pt x="177012" y="1395070"/>
                </a:cubicBezTo>
                <a:cubicBezTo>
                  <a:pt x="170440" y="1388498"/>
                  <a:pt x="169783" y="1387840"/>
                  <a:pt x="168386" y="1387922"/>
                </a:cubicBezTo>
                <a:lnTo>
                  <a:pt x="166925" y="1388028"/>
                </a:lnTo>
                <a:lnTo>
                  <a:pt x="167373" y="1388717"/>
                </a:lnTo>
                <a:cubicBezTo>
                  <a:pt x="169564" y="1391565"/>
                  <a:pt x="171755" y="1394193"/>
                  <a:pt x="173507" y="1396822"/>
                </a:cubicBezTo>
                <a:cubicBezTo>
                  <a:pt x="166497" y="1393317"/>
                  <a:pt x="159486" y="1381049"/>
                  <a:pt x="161239" y="1379296"/>
                </a:cubicBezTo>
                <a:lnTo>
                  <a:pt x="165989" y="1386592"/>
                </a:lnTo>
                <a:lnTo>
                  <a:pt x="164963" y="1383623"/>
                </a:lnTo>
                <a:cubicBezTo>
                  <a:pt x="162772" y="1378831"/>
                  <a:pt x="159213" y="1372327"/>
                  <a:pt x="161129" y="1371814"/>
                </a:cubicBezTo>
                <a:close/>
                <a:moveTo>
                  <a:pt x="145657" y="1362537"/>
                </a:moveTo>
                <a:cubicBezTo>
                  <a:pt x="145904" y="1362428"/>
                  <a:pt x="146342" y="1362647"/>
                  <a:pt x="147218" y="1363523"/>
                </a:cubicBezTo>
                <a:cubicBezTo>
                  <a:pt x="147218" y="1365276"/>
                  <a:pt x="150723" y="1367028"/>
                  <a:pt x="150723" y="1370533"/>
                </a:cubicBezTo>
                <a:cubicBezTo>
                  <a:pt x="145466" y="1365276"/>
                  <a:pt x="147218" y="1365276"/>
                  <a:pt x="148971" y="1370533"/>
                </a:cubicBezTo>
                <a:cubicBezTo>
                  <a:pt x="147218" y="1368781"/>
                  <a:pt x="143713" y="1367028"/>
                  <a:pt x="141960" y="1363523"/>
                </a:cubicBezTo>
                <a:cubicBezTo>
                  <a:pt x="145904" y="1366152"/>
                  <a:pt x="144918" y="1362866"/>
                  <a:pt x="145657" y="1362537"/>
                </a:cubicBezTo>
                <a:close/>
                <a:moveTo>
                  <a:pt x="1568577" y="1333729"/>
                </a:moveTo>
                <a:cubicBezTo>
                  <a:pt x="1568577" y="1337234"/>
                  <a:pt x="1566824" y="1338987"/>
                  <a:pt x="1563319" y="1345997"/>
                </a:cubicBezTo>
                <a:cubicBezTo>
                  <a:pt x="1558061" y="1349502"/>
                  <a:pt x="1563319" y="1340739"/>
                  <a:pt x="1568577" y="1333729"/>
                </a:cubicBezTo>
                <a:close/>
                <a:moveTo>
                  <a:pt x="127419" y="1327732"/>
                </a:moveTo>
                <a:cubicBezTo>
                  <a:pt x="127721" y="1327814"/>
                  <a:pt x="128378" y="1328471"/>
                  <a:pt x="129692" y="1330224"/>
                </a:cubicBezTo>
                <a:cubicBezTo>
                  <a:pt x="134950" y="1337234"/>
                  <a:pt x="136703" y="1345997"/>
                  <a:pt x="145466" y="1349502"/>
                </a:cubicBezTo>
                <a:cubicBezTo>
                  <a:pt x="147218" y="1354760"/>
                  <a:pt x="150723" y="1358265"/>
                  <a:pt x="154229" y="1363523"/>
                </a:cubicBezTo>
                <a:cubicBezTo>
                  <a:pt x="152476" y="1363523"/>
                  <a:pt x="150723" y="1360018"/>
                  <a:pt x="150723" y="1363523"/>
                </a:cubicBezTo>
                <a:cubicBezTo>
                  <a:pt x="152476" y="1365276"/>
                  <a:pt x="152476" y="1368781"/>
                  <a:pt x="150723" y="1365276"/>
                </a:cubicBezTo>
                <a:cubicBezTo>
                  <a:pt x="148971" y="1361770"/>
                  <a:pt x="143713" y="1354760"/>
                  <a:pt x="141960" y="1356513"/>
                </a:cubicBezTo>
                <a:cubicBezTo>
                  <a:pt x="140208" y="1353007"/>
                  <a:pt x="141960" y="1354760"/>
                  <a:pt x="141960" y="1351255"/>
                </a:cubicBezTo>
                <a:cubicBezTo>
                  <a:pt x="134950" y="1344244"/>
                  <a:pt x="131445" y="1335481"/>
                  <a:pt x="126187" y="1328471"/>
                </a:cubicBezTo>
                <a:cubicBezTo>
                  <a:pt x="128816" y="1332414"/>
                  <a:pt x="126516" y="1327485"/>
                  <a:pt x="127419" y="1327732"/>
                </a:cubicBezTo>
                <a:close/>
                <a:moveTo>
                  <a:pt x="120929" y="1323213"/>
                </a:moveTo>
                <a:cubicBezTo>
                  <a:pt x="122682" y="1324966"/>
                  <a:pt x="124434" y="1326718"/>
                  <a:pt x="124434" y="1330224"/>
                </a:cubicBezTo>
                <a:cubicBezTo>
                  <a:pt x="120929" y="1326718"/>
                  <a:pt x="120929" y="1324966"/>
                  <a:pt x="119177" y="1324966"/>
                </a:cubicBezTo>
                <a:cubicBezTo>
                  <a:pt x="117424" y="1321461"/>
                  <a:pt x="120929" y="1324966"/>
                  <a:pt x="120929" y="1323213"/>
                </a:cubicBezTo>
                <a:close/>
                <a:moveTo>
                  <a:pt x="1582715" y="1282723"/>
                </a:moveTo>
                <a:lnTo>
                  <a:pt x="1582597" y="1282903"/>
                </a:lnTo>
                <a:lnTo>
                  <a:pt x="1582527" y="1282903"/>
                </a:lnTo>
                <a:close/>
                <a:moveTo>
                  <a:pt x="1582597" y="1277646"/>
                </a:moveTo>
                <a:cubicBezTo>
                  <a:pt x="1581721" y="1279398"/>
                  <a:pt x="1580845" y="1281589"/>
                  <a:pt x="1580626" y="1282903"/>
                </a:cubicBezTo>
                <a:lnTo>
                  <a:pt x="1582527" y="1282903"/>
                </a:lnTo>
                <a:lnTo>
                  <a:pt x="1578654" y="1286628"/>
                </a:lnTo>
                <a:cubicBezTo>
                  <a:pt x="1577340" y="1287285"/>
                  <a:pt x="1576464" y="1287285"/>
                  <a:pt x="1575587" y="1288161"/>
                </a:cubicBezTo>
                <a:cubicBezTo>
                  <a:pt x="1577340" y="1284656"/>
                  <a:pt x="1579092" y="1281151"/>
                  <a:pt x="1582597" y="1277646"/>
                </a:cubicBezTo>
                <a:close/>
                <a:moveTo>
                  <a:pt x="1613894" y="1269321"/>
                </a:moveTo>
                <a:lnTo>
                  <a:pt x="1613268" y="1270416"/>
                </a:lnTo>
                <a:cubicBezTo>
                  <a:pt x="1612830" y="1270635"/>
                  <a:pt x="1612392" y="1270635"/>
                  <a:pt x="1612392" y="1270635"/>
                </a:cubicBezTo>
                <a:close/>
                <a:moveTo>
                  <a:pt x="1614144" y="1268883"/>
                </a:moveTo>
                <a:lnTo>
                  <a:pt x="1614041" y="1269192"/>
                </a:lnTo>
                <a:lnTo>
                  <a:pt x="1613894" y="1269321"/>
                </a:lnTo>
                <a:close/>
                <a:moveTo>
                  <a:pt x="1619402" y="1261872"/>
                </a:moveTo>
                <a:cubicBezTo>
                  <a:pt x="1619402" y="1268883"/>
                  <a:pt x="1614144" y="1274140"/>
                  <a:pt x="1610639" y="1279398"/>
                </a:cubicBezTo>
                <a:cubicBezTo>
                  <a:pt x="1610639" y="1277646"/>
                  <a:pt x="1611515" y="1275893"/>
                  <a:pt x="1612392" y="1274140"/>
                </a:cubicBezTo>
                <a:lnTo>
                  <a:pt x="1614041" y="1269192"/>
                </a:lnTo>
                <a:lnTo>
                  <a:pt x="1615897" y="1267568"/>
                </a:lnTo>
                <a:cubicBezTo>
                  <a:pt x="1616773" y="1266254"/>
                  <a:pt x="1617650" y="1264501"/>
                  <a:pt x="1619402" y="1261872"/>
                </a:cubicBezTo>
                <a:close/>
                <a:moveTo>
                  <a:pt x="93583" y="1258851"/>
                </a:moveTo>
                <a:lnTo>
                  <a:pt x="94421" y="1259435"/>
                </a:lnTo>
                <a:cubicBezTo>
                  <a:pt x="96064" y="1261325"/>
                  <a:pt x="97707" y="1264939"/>
                  <a:pt x="96393" y="1263625"/>
                </a:cubicBezTo>
                <a:cubicBezTo>
                  <a:pt x="95955" y="1263187"/>
                  <a:pt x="95407" y="1262310"/>
                  <a:pt x="94832" y="1261270"/>
                </a:cubicBezTo>
                <a:close/>
                <a:moveTo>
                  <a:pt x="93035" y="1258400"/>
                </a:moveTo>
                <a:lnTo>
                  <a:pt x="93391" y="1258479"/>
                </a:lnTo>
                <a:lnTo>
                  <a:pt x="93583" y="1258851"/>
                </a:lnTo>
                <a:lnTo>
                  <a:pt x="93095" y="1258511"/>
                </a:lnTo>
                <a:close/>
                <a:moveTo>
                  <a:pt x="1593113" y="1258367"/>
                </a:moveTo>
                <a:cubicBezTo>
                  <a:pt x="1591361" y="1263625"/>
                  <a:pt x="1587855" y="1267130"/>
                  <a:pt x="1587855" y="1272388"/>
                </a:cubicBezTo>
                <a:cubicBezTo>
                  <a:pt x="1580845" y="1277646"/>
                  <a:pt x="1589608" y="1261872"/>
                  <a:pt x="1593113" y="1258367"/>
                </a:cubicBezTo>
                <a:close/>
                <a:moveTo>
                  <a:pt x="1649854" y="1178405"/>
                </a:moveTo>
                <a:cubicBezTo>
                  <a:pt x="1650511" y="1178186"/>
                  <a:pt x="1650949" y="1178624"/>
                  <a:pt x="1650949" y="1179500"/>
                </a:cubicBezTo>
                <a:cubicBezTo>
                  <a:pt x="1650949" y="1181253"/>
                  <a:pt x="1649196" y="1184758"/>
                  <a:pt x="1647444" y="1186510"/>
                </a:cubicBezTo>
                <a:cubicBezTo>
                  <a:pt x="1647444" y="1184758"/>
                  <a:pt x="1645691" y="1184758"/>
                  <a:pt x="1647444" y="1181253"/>
                </a:cubicBezTo>
                <a:cubicBezTo>
                  <a:pt x="1648320" y="1179500"/>
                  <a:pt x="1649196" y="1178624"/>
                  <a:pt x="1649854" y="1178405"/>
                </a:cubicBezTo>
                <a:close/>
                <a:moveTo>
                  <a:pt x="1658151" y="1161645"/>
                </a:moveTo>
                <a:cubicBezTo>
                  <a:pt x="1658726" y="1161098"/>
                  <a:pt x="1659274" y="1161098"/>
                  <a:pt x="1659712" y="1161974"/>
                </a:cubicBezTo>
                <a:cubicBezTo>
                  <a:pt x="1656207" y="1165479"/>
                  <a:pt x="1657959" y="1168984"/>
                  <a:pt x="1654454" y="1172490"/>
                </a:cubicBezTo>
                <a:cubicBezTo>
                  <a:pt x="1654454" y="1169861"/>
                  <a:pt x="1656426" y="1163289"/>
                  <a:pt x="1658151" y="1161645"/>
                </a:cubicBezTo>
                <a:close/>
                <a:moveTo>
                  <a:pt x="1703527" y="1119912"/>
                </a:moveTo>
                <a:cubicBezTo>
                  <a:pt x="1703527" y="1125169"/>
                  <a:pt x="1700022" y="1128675"/>
                  <a:pt x="1701774" y="1130427"/>
                </a:cubicBezTo>
                <a:cubicBezTo>
                  <a:pt x="1700022" y="1132180"/>
                  <a:pt x="1700022" y="1135685"/>
                  <a:pt x="1698269" y="1133932"/>
                </a:cubicBezTo>
                <a:cubicBezTo>
                  <a:pt x="1700022" y="1128675"/>
                  <a:pt x="1698269" y="1128675"/>
                  <a:pt x="1703527" y="1119912"/>
                </a:cubicBezTo>
                <a:close/>
                <a:moveTo>
                  <a:pt x="29027" y="1096963"/>
                </a:moveTo>
                <a:cubicBezTo>
                  <a:pt x="29137" y="1096690"/>
                  <a:pt x="29356" y="1096690"/>
                  <a:pt x="29794" y="1097128"/>
                </a:cubicBezTo>
                <a:cubicBezTo>
                  <a:pt x="29794" y="1105891"/>
                  <a:pt x="36804" y="1114654"/>
                  <a:pt x="36804" y="1123417"/>
                </a:cubicBezTo>
                <a:cubicBezTo>
                  <a:pt x="31547" y="1116406"/>
                  <a:pt x="33299" y="1109396"/>
                  <a:pt x="28041" y="1102386"/>
                </a:cubicBezTo>
                <a:cubicBezTo>
                  <a:pt x="29356" y="1101071"/>
                  <a:pt x="28699" y="1097785"/>
                  <a:pt x="29027" y="1096963"/>
                </a:cubicBezTo>
                <a:close/>
                <a:moveTo>
                  <a:pt x="31943" y="1079602"/>
                </a:moveTo>
                <a:lnTo>
                  <a:pt x="32861" y="1080998"/>
                </a:lnTo>
                <a:cubicBezTo>
                  <a:pt x="34175" y="1082669"/>
                  <a:pt x="35490" y="1083983"/>
                  <a:pt x="36804" y="1084860"/>
                </a:cubicBezTo>
                <a:cubicBezTo>
                  <a:pt x="35928" y="1081354"/>
                  <a:pt x="35052" y="1080040"/>
                  <a:pt x="34175" y="1079602"/>
                </a:cubicBezTo>
                <a:close/>
                <a:moveTo>
                  <a:pt x="0" y="932383"/>
                </a:moveTo>
                <a:cubicBezTo>
                  <a:pt x="1752" y="932383"/>
                  <a:pt x="1752" y="953415"/>
                  <a:pt x="1752" y="953415"/>
                </a:cubicBezTo>
                <a:cubicBezTo>
                  <a:pt x="1752" y="946404"/>
                  <a:pt x="0" y="939394"/>
                  <a:pt x="0" y="932383"/>
                </a:cubicBezTo>
                <a:close/>
                <a:moveTo>
                  <a:pt x="7010" y="786918"/>
                </a:moveTo>
                <a:cubicBezTo>
                  <a:pt x="8763" y="788670"/>
                  <a:pt x="10515" y="788670"/>
                  <a:pt x="10515" y="792175"/>
                </a:cubicBezTo>
                <a:cubicBezTo>
                  <a:pt x="8763" y="800938"/>
                  <a:pt x="8763" y="788670"/>
                  <a:pt x="8763" y="790423"/>
                </a:cubicBezTo>
                <a:cubicBezTo>
                  <a:pt x="8763" y="793928"/>
                  <a:pt x="8763" y="797433"/>
                  <a:pt x="7010" y="800938"/>
                </a:cubicBezTo>
                <a:cubicBezTo>
                  <a:pt x="7010" y="795681"/>
                  <a:pt x="7010" y="792175"/>
                  <a:pt x="7010" y="786918"/>
                </a:cubicBezTo>
                <a:close/>
                <a:moveTo>
                  <a:pt x="12268" y="758876"/>
                </a:moveTo>
                <a:cubicBezTo>
                  <a:pt x="12268" y="767639"/>
                  <a:pt x="12268" y="776402"/>
                  <a:pt x="10515" y="785165"/>
                </a:cubicBezTo>
                <a:cubicBezTo>
                  <a:pt x="8763" y="783412"/>
                  <a:pt x="7010" y="783412"/>
                  <a:pt x="7010" y="779907"/>
                </a:cubicBezTo>
                <a:cubicBezTo>
                  <a:pt x="7010" y="772897"/>
                  <a:pt x="10515" y="765886"/>
                  <a:pt x="12268" y="758876"/>
                </a:cubicBezTo>
                <a:close/>
                <a:moveTo>
                  <a:pt x="35243" y="614834"/>
                </a:moveTo>
                <a:cubicBezTo>
                  <a:pt x="35819" y="614287"/>
                  <a:pt x="36366" y="614287"/>
                  <a:pt x="36804" y="615163"/>
                </a:cubicBezTo>
                <a:cubicBezTo>
                  <a:pt x="35052" y="618668"/>
                  <a:pt x="35052" y="623926"/>
                  <a:pt x="31547" y="625678"/>
                </a:cubicBezTo>
                <a:cubicBezTo>
                  <a:pt x="31547" y="623050"/>
                  <a:pt x="33518" y="616477"/>
                  <a:pt x="35243" y="614834"/>
                </a:cubicBezTo>
                <a:close/>
                <a:moveTo>
                  <a:pt x="47320" y="594132"/>
                </a:moveTo>
                <a:lnTo>
                  <a:pt x="46864" y="595052"/>
                </a:lnTo>
                <a:lnTo>
                  <a:pt x="47074" y="594186"/>
                </a:lnTo>
                <a:cubicBezTo>
                  <a:pt x="47210" y="593803"/>
                  <a:pt x="47320" y="593693"/>
                  <a:pt x="47320" y="594132"/>
                </a:cubicBezTo>
                <a:close/>
                <a:moveTo>
                  <a:pt x="1684248" y="546811"/>
                </a:moveTo>
                <a:cubicBezTo>
                  <a:pt x="1687754" y="550317"/>
                  <a:pt x="1687754" y="553822"/>
                  <a:pt x="1691259" y="557327"/>
                </a:cubicBezTo>
                <a:lnTo>
                  <a:pt x="1684248" y="547512"/>
                </a:lnTo>
                <a:close/>
                <a:moveTo>
                  <a:pt x="105156" y="455676"/>
                </a:moveTo>
                <a:cubicBezTo>
                  <a:pt x="105156" y="460934"/>
                  <a:pt x="98145" y="473202"/>
                  <a:pt x="96393" y="473202"/>
                </a:cubicBezTo>
                <a:cubicBezTo>
                  <a:pt x="99898" y="466192"/>
                  <a:pt x="101651" y="460934"/>
                  <a:pt x="105156" y="455676"/>
                </a:cubicBezTo>
                <a:close/>
                <a:moveTo>
                  <a:pt x="1540535" y="450418"/>
                </a:moveTo>
                <a:cubicBezTo>
                  <a:pt x="1542288" y="453924"/>
                  <a:pt x="1542288" y="455676"/>
                  <a:pt x="1544040" y="457429"/>
                </a:cubicBezTo>
                <a:cubicBezTo>
                  <a:pt x="1544040" y="457429"/>
                  <a:pt x="1545793" y="459181"/>
                  <a:pt x="1545793" y="459181"/>
                </a:cubicBezTo>
                <a:cubicBezTo>
                  <a:pt x="1545793" y="460934"/>
                  <a:pt x="1547546" y="462687"/>
                  <a:pt x="1549298" y="464439"/>
                </a:cubicBezTo>
                <a:cubicBezTo>
                  <a:pt x="1549298" y="466192"/>
                  <a:pt x="1551051" y="466192"/>
                  <a:pt x="1551051" y="467944"/>
                </a:cubicBezTo>
                <a:cubicBezTo>
                  <a:pt x="1551051" y="469697"/>
                  <a:pt x="1552803" y="471450"/>
                  <a:pt x="1554556" y="473202"/>
                </a:cubicBezTo>
                <a:cubicBezTo>
                  <a:pt x="1554556" y="471450"/>
                  <a:pt x="1554556" y="471450"/>
                  <a:pt x="1554556" y="469697"/>
                </a:cubicBezTo>
                <a:cubicBezTo>
                  <a:pt x="1551051" y="464439"/>
                  <a:pt x="1542288" y="453924"/>
                  <a:pt x="1547546" y="455676"/>
                </a:cubicBezTo>
                <a:cubicBezTo>
                  <a:pt x="1545793" y="455676"/>
                  <a:pt x="1545793" y="453924"/>
                  <a:pt x="1544040" y="452171"/>
                </a:cubicBezTo>
                <a:cubicBezTo>
                  <a:pt x="1544040" y="453924"/>
                  <a:pt x="1542288" y="452171"/>
                  <a:pt x="1540535" y="450418"/>
                </a:cubicBezTo>
                <a:close/>
                <a:moveTo>
                  <a:pt x="148971" y="380314"/>
                </a:moveTo>
                <a:cubicBezTo>
                  <a:pt x="148971" y="383820"/>
                  <a:pt x="140208" y="396088"/>
                  <a:pt x="136703" y="403098"/>
                </a:cubicBezTo>
                <a:cubicBezTo>
                  <a:pt x="136703" y="399593"/>
                  <a:pt x="143713" y="387325"/>
                  <a:pt x="148971" y="380314"/>
                </a:cubicBezTo>
                <a:close/>
                <a:moveTo>
                  <a:pt x="245364" y="262890"/>
                </a:moveTo>
                <a:cubicBezTo>
                  <a:pt x="241859" y="266395"/>
                  <a:pt x="238353" y="271653"/>
                  <a:pt x="233096" y="275158"/>
                </a:cubicBezTo>
                <a:cubicBezTo>
                  <a:pt x="234848" y="269901"/>
                  <a:pt x="245364" y="261138"/>
                  <a:pt x="245364" y="262890"/>
                </a:cubicBezTo>
                <a:close/>
                <a:moveTo>
                  <a:pt x="1496720" y="227838"/>
                </a:moveTo>
                <a:cubicBezTo>
                  <a:pt x="1500225" y="231343"/>
                  <a:pt x="1505483" y="234849"/>
                  <a:pt x="1508988" y="240106"/>
                </a:cubicBezTo>
                <a:cubicBezTo>
                  <a:pt x="1501978" y="234849"/>
                  <a:pt x="1503730" y="236601"/>
                  <a:pt x="1501978" y="236601"/>
                </a:cubicBezTo>
                <a:cubicBezTo>
                  <a:pt x="1501978" y="233096"/>
                  <a:pt x="1491462" y="226085"/>
                  <a:pt x="1496720" y="227838"/>
                </a:cubicBezTo>
                <a:close/>
                <a:moveTo>
                  <a:pt x="1484452" y="224333"/>
                </a:moveTo>
                <a:cubicBezTo>
                  <a:pt x="1487957" y="226085"/>
                  <a:pt x="1487957" y="224333"/>
                  <a:pt x="1493215" y="227838"/>
                </a:cubicBezTo>
                <a:cubicBezTo>
                  <a:pt x="1496720" y="234849"/>
                  <a:pt x="1487957" y="227838"/>
                  <a:pt x="1484452" y="224333"/>
                </a:cubicBezTo>
                <a:close/>
                <a:moveTo>
                  <a:pt x="285674" y="224333"/>
                </a:moveTo>
                <a:cubicBezTo>
                  <a:pt x="287426" y="224333"/>
                  <a:pt x="287426" y="224333"/>
                  <a:pt x="287426" y="224333"/>
                </a:cubicBezTo>
                <a:cubicBezTo>
                  <a:pt x="282168" y="227838"/>
                  <a:pt x="275158" y="236601"/>
                  <a:pt x="273405" y="234849"/>
                </a:cubicBezTo>
                <a:cubicBezTo>
                  <a:pt x="276911" y="231343"/>
                  <a:pt x="280416" y="229591"/>
                  <a:pt x="283921" y="226085"/>
                </a:cubicBezTo>
                <a:cubicBezTo>
                  <a:pt x="283921" y="224333"/>
                  <a:pt x="285674" y="224333"/>
                  <a:pt x="285674" y="224333"/>
                </a:cubicBezTo>
                <a:close/>
                <a:moveTo>
                  <a:pt x="1472184" y="206807"/>
                </a:moveTo>
                <a:cubicBezTo>
                  <a:pt x="1477442" y="215570"/>
                  <a:pt x="1477442" y="210312"/>
                  <a:pt x="1482699" y="213817"/>
                </a:cubicBezTo>
                <a:cubicBezTo>
                  <a:pt x="1484452" y="215570"/>
                  <a:pt x="1486205" y="217322"/>
                  <a:pt x="1487957" y="220828"/>
                </a:cubicBezTo>
                <a:cubicBezTo>
                  <a:pt x="1486205" y="219075"/>
                  <a:pt x="1486205" y="220828"/>
                  <a:pt x="1486205" y="220828"/>
                </a:cubicBezTo>
                <a:cubicBezTo>
                  <a:pt x="1482699" y="217322"/>
                  <a:pt x="1477442" y="215570"/>
                  <a:pt x="1473936" y="212065"/>
                </a:cubicBezTo>
                <a:cubicBezTo>
                  <a:pt x="1473936" y="210312"/>
                  <a:pt x="1470431" y="206807"/>
                  <a:pt x="1472184" y="206807"/>
                </a:cubicBezTo>
                <a:close/>
                <a:moveTo>
                  <a:pt x="1447647" y="199797"/>
                </a:moveTo>
                <a:lnTo>
                  <a:pt x="1448957" y="201475"/>
                </a:lnTo>
                <a:lnTo>
                  <a:pt x="1447585" y="200758"/>
                </a:lnTo>
                <a:close/>
                <a:moveTo>
                  <a:pt x="1412595" y="180518"/>
                </a:moveTo>
                <a:cubicBezTo>
                  <a:pt x="1421358" y="182271"/>
                  <a:pt x="1437132" y="187528"/>
                  <a:pt x="1449400" y="196291"/>
                </a:cubicBezTo>
                <a:cubicBezTo>
                  <a:pt x="1449400" y="199797"/>
                  <a:pt x="1438884" y="191034"/>
                  <a:pt x="1442390" y="198044"/>
                </a:cubicBezTo>
                <a:lnTo>
                  <a:pt x="1447585" y="200758"/>
                </a:lnTo>
                <a:lnTo>
                  <a:pt x="1447538" y="201494"/>
                </a:lnTo>
                <a:cubicBezTo>
                  <a:pt x="1446223" y="202316"/>
                  <a:pt x="1441951" y="200673"/>
                  <a:pt x="1440637" y="198044"/>
                </a:cubicBezTo>
                <a:cubicBezTo>
                  <a:pt x="1442390" y="198044"/>
                  <a:pt x="1442390" y="198044"/>
                  <a:pt x="1440637" y="194539"/>
                </a:cubicBezTo>
                <a:cubicBezTo>
                  <a:pt x="1431874" y="189281"/>
                  <a:pt x="1424863" y="191034"/>
                  <a:pt x="1412595" y="180518"/>
                </a:cubicBezTo>
                <a:close/>
                <a:moveTo>
                  <a:pt x="1435487" y="177236"/>
                </a:moveTo>
                <a:lnTo>
                  <a:pt x="1436475" y="177670"/>
                </a:lnTo>
                <a:cubicBezTo>
                  <a:pt x="1442828" y="180518"/>
                  <a:pt x="1448524" y="183147"/>
                  <a:pt x="1454658" y="185776"/>
                </a:cubicBezTo>
                <a:cubicBezTo>
                  <a:pt x="1449400" y="185776"/>
                  <a:pt x="1459916" y="191034"/>
                  <a:pt x="1458163" y="194539"/>
                </a:cubicBezTo>
                <a:cubicBezTo>
                  <a:pt x="1458163" y="192786"/>
                  <a:pt x="1465173" y="196291"/>
                  <a:pt x="1470431" y="199797"/>
                </a:cubicBezTo>
                <a:cubicBezTo>
                  <a:pt x="1475689" y="201549"/>
                  <a:pt x="1480947" y="205054"/>
                  <a:pt x="1479194" y="206807"/>
                </a:cubicBezTo>
                <a:cubicBezTo>
                  <a:pt x="1470431" y="201549"/>
                  <a:pt x="1449400" y="189281"/>
                  <a:pt x="1444142" y="189281"/>
                </a:cubicBezTo>
                <a:cubicBezTo>
                  <a:pt x="1442390" y="185776"/>
                  <a:pt x="1437132" y="185776"/>
                  <a:pt x="1435379" y="180518"/>
                </a:cubicBezTo>
                <a:cubicBezTo>
                  <a:pt x="1438884" y="182271"/>
                  <a:pt x="1445895" y="187528"/>
                  <a:pt x="1444142" y="184023"/>
                </a:cubicBezTo>
                <a:cubicBezTo>
                  <a:pt x="1442828" y="182709"/>
                  <a:pt x="1441185" y="181285"/>
                  <a:pt x="1439569" y="180025"/>
                </a:cubicBezTo>
                <a:close/>
                <a:moveTo>
                  <a:pt x="1434851" y="176956"/>
                </a:moveTo>
                <a:lnTo>
                  <a:pt x="1435160" y="177013"/>
                </a:lnTo>
                <a:lnTo>
                  <a:pt x="1435487" y="177236"/>
                </a:lnTo>
                <a:close/>
                <a:moveTo>
                  <a:pt x="357530" y="173508"/>
                </a:moveTo>
                <a:lnTo>
                  <a:pt x="353004" y="176495"/>
                </a:lnTo>
                <a:lnTo>
                  <a:pt x="354162" y="175616"/>
                </a:lnTo>
                <a:cubicBezTo>
                  <a:pt x="355449" y="174712"/>
                  <a:pt x="356654" y="173946"/>
                  <a:pt x="357530" y="173508"/>
                </a:cubicBezTo>
                <a:close/>
                <a:moveTo>
                  <a:pt x="1414348" y="168250"/>
                </a:moveTo>
                <a:cubicBezTo>
                  <a:pt x="1418729" y="170002"/>
                  <a:pt x="1422673" y="171645"/>
                  <a:pt x="1426315" y="173206"/>
                </a:cubicBezTo>
                <a:lnTo>
                  <a:pt x="1434851" y="176956"/>
                </a:lnTo>
                <a:lnTo>
                  <a:pt x="1433051" y="176629"/>
                </a:lnTo>
                <a:cubicBezTo>
                  <a:pt x="1432969" y="177122"/>
                  <a:pt x="1433627" y="178327"/>
                  <a:pt x="1435379" y="180518"/>
                </a:cubicBezTo>
                <a:cubicBezTo>
                  <a:pt x="1426616" y="177013"/>
                  <a:pt x="1419606" y="173508"/>
                  <a:pt x="1414348" y="168250"/>
                </a:cubicBezTo>
                <a:close/>
                <a:moveTo>
                  <a:pt x="366293" y="162992"/>
                </a:moveTo>
                <a:lnTo>
                  <a:pt x="364541" y="170002"/>
                </a:lnTo>
                <a:lnTo>
                  <a:pt x="364541" y="170002"/>
                </a:lnTo>
                <a:lnTo>
                  <a:pt x="361912" y="169345"/>
                </a:lnTo>
                <a:cubicBezTo>
                  <a:pt x="361474" y="169126"/>
                  <a:pt x="361036" y="169126"/>
                  <a:pt x="359283" y="170002"/>
                </a:cubicBezTo>
                <a:cubicBezTo>
                  <a:pt x="361035" y="168250"/>
                  <a:pt x="364541" y="164745"/>
                  <a:pt x="366293" y="162992"/>
                </a:cubicBezTo>
                <a:close/>
                <a:moveTo>
                  <a:pt x="1400327" y="147218"/>
                </a:moveTo>
                <a:cubicBezTo>
                  <a:pt x="1409090" y="152476"/>
                  <a:pt x="1414348" y="159487"/>
                  <a:pt x="1423111" y="164745"/>
                </a:cubicBezTo>
                <a:cubicBezTo>
                  <a:pt x="1412595" y="161239"/>
                  <a:pt x="1407338" y="154229"/>
                  <a:pt x="1400327" y="147218"/>
                </a:cubicBezTo>
                <a:close/>
                <a:moveTo>
                  <a:pt x="1396822" y="141961"/>
                </a:moveTo>
                <a:cubicBezTo>
                  <a:pt x="1400327" y="145466"/>
                  <a:pt x="1407338" y="147218"/>
                  <a:pt x="1410843" y="150724"/>
                </a:cubicBezTo>
                <a:cubicBezTo>
                  <a:pt x="1405585" y="148971"/>
                  <a:pt x="1393317" y="141961"/>
                  <a:pt x="1396822" y="141961"/>
                </a:cubicBezTo>
                <a:close/>
                <a:moveTo>
                  <a:pt x="1370533" y="134950"/>
                </a:moveTo>
                <a:cubicBezTo>
                  <a:pt x="1377543" y="143713"/>
                  <a:pt x="1389812" y="145466"/>
                  <a:pt x="1398575" y="152476"/>
                </a:cubicBezTo>
                <a:cubicBezTo>
                  <a:pt x="1396822" y="152476"/>
                  <a:pt x="1400327" y="155982"/>
                  <a:pt x="1398575" y="155982"/>
                </a:cubicBezTo>
                <a:cubicBezTo>
                  <a:pt x="1391564" y="147218"/>
                  <a:pt x="1367028" y="138455"/>
                  <a:pt x="1370533" y="134950"/>
                </a:cubicBezTo>
                <a:close/>
                <a:moveTo>
                  <a:pt x="1337234" y="112167"/>
                </a:moveTo>
                <a:cubicBezTo>
                  <a:pt x="1345996" y="117424"/>
                  <a:pt x="1347749" y="117424"/>
                  <a:pt x="1358265" y="124435"/>
                </a:cubicBezTo>
                <a:cubicBezTo>
                  <a:pt x="1349502" y="120930"/>
                  <a:pt x="1342491" y="117424"/>
                  <a:pt x="1337234" y="112167"/>
                </a:cubicBezTo>
                <a:close/>
                <a:moveTo>
                  <a:pt x="1324965" y="108661"/>
                </a:moveTo>
                <a:cubicBezTo>
                  <a:pt x="1330223" y="112167"/>
                  <a:pt x="1337234" y="113919"/>
                  <a:pt x="1342491" y="119177"/>
                </a:cubicBezTo>
                <a:cubicBezTo>
                  <a:pt x="1333728" y="115672"/>
                  <a:pt x="1331976" y="115672"/>
                  <a:pt x="1333728" y="117424"/>
                </a:cubicBezTo>
                <a:cubicBezTo>
                  <a:pt x="1326718" y="113919"/>
                  <a:pt x="1328471" y="112167"/>
                  <a:pt x="1324965" y="108661"/>
                </a:cubicBezTo>
                <a:close/>
                <a:moveTo>
                  <a:pt x="1286408" y="87630"/>
                </a:moveTo>
                <a:cubicBezTo>
                  <a:pt x="1293419" y="92888"/>
                  <a:pt x="1286408" y="85878"/>
                  <a:pt x="1288161" y="87630"/>
                </a:cubicBezTo>
                <a:cubicBezTo>
                  <a:pt x="1291666" y="89383"/>
                  <a:pt x="1296924" y="87630"/>
                  <a:pt x="1300429" y="91135"/>
                </a:cubicBezTo>
                <a:cubicBezTo>
                  <a:pt x="1298676" y="92888"/>
                  <a:pt x="1288161" y="87630"/>
                  <a:pt x="1295171" y="92888"/>
                </a:cubicBezTo>
                <a:cubicBezTo>
                  <a:pt x="1302182" y="94641"/>
                  <a:pt x="1309192" y="99898"/>
                  <a:pt x="1316202" y="103404"/>
                </a:cubicBezTo>
                <a:lnTo>
                  <a:pt x="1316202" y="105156"/>
                </a:lnTo>
                <a:cubicBezTo>
                  <a:pt x="1307439" y="101651"/>
                  <a:pt x="1293419" y="91135"/>
                  <a:pt x="1288161" y="91135"/>
                </a:cubicBezTo>
                <a:lnTo>
                  <a:pt x="1284655" y="89383"/>
                </a:lnTo>
                <a:cubicBezTo>
                  <a:pt x="1284655" y="87630"/>
                  <a:pt x="1284655" y="87630"/>
                  <a:pt x="1286408" y="87630"/>
                </a:cubicBezTo>
                <a:close/>
                <a:moveTo>
                  <a:pt x="1235583" y="64846"/>
                </a:moveTo>
                <a:cubicBezTo>
                  <a:pt x="1239088" y="64846"/>
                  <a:pt x="1247851" y="70104"/>
                  <a:pt x="1244346" y="70104"/>
                </a:cubicBezTo>
                <a:cubicBezTo>
                  <a:pt x="1235583" y="64846"/>
                  <a:pt x="1242593" y="73609"/>
                  <a:pt x="1235583" y="68351"/>
                </a:cubicBezTo>
                <a:cubicBezTo>
                  <a:pt x="1239088" y="68351"/>
                  <a:pt x="1239088" y="68351"/>
                  <a:pt x="1235583" y="64846"/>
                </a:cubicBezTo>
                <a:close/>
                <a:moveTo>
                  <a:pt x="1202283" y="56083"/>
                </a:moveTo>
                <a:cubicBezTo>
                  <a:pt x="1209294" y="57836"/>
                  <a:pt x="1218057" y="64846"/>
                  <a:pt x="1221562" y="61341"/>
                </a:cubicBezTo>
                <a:cubicBezTo>
                  <a:pt x="1223315" y="66599"/>
                  <a:pt x="1221562" y="64846"/>
                  <a:pt x="1216304" y="64846"/>
                </a:cubicBezTo>
                <a:cubicBezTo>
                  <a:pt x="1211046" y="61341"/>
                  <a:pt x="1209294" y="59589"/>
                  <a:pt x="1202283" y="56083"/>
                </a:cubicBezTo>
                <a:close/>
                <a:moveTo>
                  <a:pt x="1186510" y="47320"/>
                </a:moveTo>
                <a:cubicBezTo>
                  <a:pt x="1193520" y="47320"/>
                  <a:pt x="1205788" y="52578"/>
                  <a:pt x="1205788" y="54331"/>
                </a:cubicBezTo>
                <a:cubicBezTo>
                  <a:pt x="1198778" y="52578"/>
                  <a:pt x="1193520" y="49073"/>
                  <a:pt x="1186510" y="47320"/>
                </a:cubicBezTo>
                <a:close/>
                <a:moveTo>
                  <a:pt x="1225067" y="38557"/>
                </a:moveTo>
                <a:cubicBezTo>
                  <a:pt x="1228572" y="40310"/>
                  <a:pt x="1228572" y="38557"/>
                  <a:pt x="1230325" y="38557"/>
                </a:cubicBezTo>
                <a:cubicBezTo>
                  <a:pt x="1233830" y="40310"/>
                  <a:pt x="1235583" y="42063"/>
                  <a:pt x="1237335" y="43815"/>
                </a:cubicBezTo>
                <a:cubicBezTo>
                  <a:pt x="1233830" y="43815"/>
                  <a:pt x="1223315" y="38557"/>
                  <a:pt x="1225067" y="38557"/>
                </a:cubicBezTo>
                <a:close/>
                <a:moveTo>
                  <a:pt x="1168984" y="33300"/>
                </a:moveTo>
                <a:lnTo>
                  <a:pt x="1172489" y="33300"/>
                </a:lnTo>
                <a:cubicBezTo>
                  <a:pt x="1172489" y="35052"/>
                  <a:pt x="1174242" y="35052"/>
                  <a:pt x="1175994" y="35052"/>
                </a:cubicBezTo>
                <a:cubicBezTo>
                  <a:pt x="1167231" y="33300"/>
                  <a:pt x="1175994" y="38557"/>
                  <a:pt x="1167231" y="36805"/>
                </a:cubicBezTo>
                <a:cubicBezTo>
                  <a:pt x="1160221" y="31547"/>
                  <a:pt x="1175994" y="36805"/>
                  <a:pt x="1168984" y="33300"/>
                </a:cubicBezTo>
                <a:close/>
                <a:moveTo>
                  <a:pt x="1114653" y="24537"/>
                </a:moveTo>
                <a:cubicBezTo>
                  <a:pt x="1135684" y="29794"/>
                  <a:pt x="1149705" y="31547"/>
                  <a:pt x="1168984" y="38557"/>
                </a:cubicBezTo>
                <a:cubicBezTo>
                  <a:pt x="1161973" y="36805"/>
                  <a:pt x="1154963" y="35052"/>
                  <a:pt x="1156716" y="36805"/>
                </a:cubicBezTo>
                <a:cubicBezTo>
                  <a:pt x="1142695" y="33300"/>
                  <a:pt x="1128674" y="29794"/>
                  <a:pt x="1114653" y="24537"/>
                </a:cubicBezTo>
                <a:close/>
                <a:moveTo>
                  <a:pt x="658977" y="22784"/>
                </a:moveTo>
                <a:cubicBezTo>
                  <a:pt x="646709" y="26289"/>
                  <a:pt x="644956" y="26289"/>
                  <a:pt x="634441" y="29794"/>
                </a:cubicBezTo>
                <a:cubicBezTo>
                  <a:pt x="636193" y="29794"/>
                  <a:pt x="636193" y="29794"/>
                  <a:pt x="636193" y="31547"/>
                </a:cubicBezTo>
                <a:cubicBezTo>
                  <a:pt x="630936" y="31547"/>
                  <a:pt x="632688" y="29794"/>
                  <a:pt x="627431" y="29794"/>
                </a:cubicBezTo>
                <a:cubicBezTo>
                  <a:pt x="637946" y="26289"/>
                  <a:pt x="648462" y="22784"/>
                  <a:pt x="658977" y="22784"/>
                </a:cubicBezTo>
                <a:close/>
                <a:moveTo>
                  <a:pt x="688772" y="21031"/>
                </a:moveTo>
                <a:cubicBezTo>
                  <a:pt x="694029" y="21031"/>
                  <a:pt x="687019" y="24537"/>
                  <a:pt x="687019" y="26289"/>
                </a:cubicBezTo>
                <a:cubicBezTo>
                  <a:pt x="681761" y="26289"/>
                  <a:pt x="681761" y="22784"/>
                  <a:pt x="688772" y="21031"/>
                </a:cubicBezTo>
                <a:close/>
                <a:moveTo>
                  <a:pt x="683514" y="17526"/>
                </a:moveTo>
                <a:cubicBezTo>
                  <a:pt x="681761" y="17526"/>
                  <a:pt x="680008" y="19279"/>
                  <a:pt x="676503" y="21031"/>
                </a:cubicBezTo>
                <a:cubicBezTo>
                  <a:pt x="674751" y="21031"/>
                  <a:pt x="669493" y="21031"/>
                  <a:pt x="671245" y="19279"/>
                </a:cubicBezTo>
                <a:cubicBezTo>
                  <a:pt x="674751" y="21031"/>
                  <a:pt x="680008" y="17526"/>
                  <a:pt x="683514" y="17526"/>
                </a:cubicBezTo>
                <a:close/>
                <a:moveTo>
                  <a:pt x="1060323" y="12268"/>
                </a:moveTo>
                <a:cubicBezTo>
                  <a:pt x="1062075" y="12268"/>
                  <a:pt x="1063828" y="12268"/>
                  <a:pt x="1063828" y="12268"/>
                </a:cubicBezTo>
                <a:cubicBezTo>
                  <a:pt x="1067333" y="12268"/>
                  <a:pt x="1070838" y="12268"/>
                  <a:pt x="1072591" y="14021"/>
                </a:cubicBezTo>
                <a:cubicBezTo>
                  <a:pt x="1070838" y="14021"/>
                  <a:pt x="1067333" y="15774"/>
                  <a:pt x="1060323" y="12268"/>
                </a:cubicBezTo>
                <a:close/>
                <a:moveTo>
                  <a:pt x="1090993" y="12049"/>
                </a:moveTo>
                <a:cubicBezTo>
                  <a:pt x="1092746" y="11830"/>
                  <a:pt x="1095375" y="12268"/>
                  <a:pt x="1098880" y="14021"/>
                </a:cubicBezTo>
                <a:cubicBezTo>
                  <a:pt x="1098880" y="14021"/>
                  <a:pt x="1091870" y="15774"/>
                  <a:pt x="1088364" y="14021"/>
                </a:cubicBezTo>
                <a:cubicBezTo>
                  <a:pt x="1088364" y="13145"/>
                  <a:pt x="1089241" y="12268"/>
                  <a:pt x="1090993" y="12049"/>
                </a:cubicBezTo>
                <a:close/>
                <a:moveTo>
                  <a:pt x="811453" y="0"/>
                </a:moveTo>
                <a:cubicBezTo>
                  <a:pt x="811453" y="1753"/>
                  <a:pt x="816711" y="3505"/>
                  <a:pt x="823722" y="3505"/>
                </a:cubicBezTo>
                <a:cubicBezTo>
                  <a:pt x="828980" y="5258"/>
                  <a:pt x="837743" y="5258"/>
                  <a:pt x="843000" y="5258"/>
                </a:cubicBezTo>
                <a:cubicBezTo>
                  <a:pt x="839495" y="3505"/>
                  <a:pt x="839495" y="3505"/>
                  <a:pt x="841248" y="1753"/>
                </a:cubicBezTo>
                <a:cubicBezTo>
                  <a:pt x="848258" y="3505"/>
                  <a:pt x="843000" y="3505"/>
                  <a:pt x="848258" y="5258"/>
                </a:cubicBezTo>
                <a:cubicBezTo>
                  <a:pt x="860526" y="3505"/>
                  <a:pt x="858774" y="1753"/>
                  <a:pt x="867537" y="3505"/>
                </a:cubicBezTo>
                <a:cubicBezTo>
                  <a:pt x="871042" y="3505"/>
                  <a:pt x="865784" y="1753"/>
                  <a:pt x="869289" y="0"/>
                </a:cubicBezTo>
                <a:cubicBezTo>
                  <a:pt x="874547" y="1753"/>
                  <a:pt x="871042" y="1753"/>
                  <a:pt x="876300" y="3505"/>
                </a:cubicBezTo>
                <a:cubicBezTo>
                  <a:pt x="883310" y="1753"/>
                  <a:pt x="892073" y="1753"/>
                  <a:pt x="899083" y="3505"/>
                </a:cubicBezTo>
                <a:cubicBezTo>
                  <a:pt x="906094" y="3505"/>
                  <a:pt x="893826" y="1753"/>
                  <a:pt x="902589" y="0"/>
                </a:cubicBezTo>
                <a:cubicBezTo>
                  <a:pt x="907846" y="0"/>
                  <a:pt x="913104" y="0"/>
                  <a:pt x="916609" y="0"/>
                </a:cubicBezTo>
                <a:cubicBezTo>
                  <a:pt x="913104" y="1753"/>
                  <a:pt x="911352" y="1753"/>
                  <a:pt x="913104" y="3505"/>
                </a:cubicBezTo>
                <a:cubicBezTo>
                  <a:pt x="928878" y="3505"/>
                  <a:pt x="941146" y="3505"/>
                  <a:pt x="953414" y="5258"/>
                </a:cubicBezTo>
                <a:cubicBezTo>
                  <a:pt x="965682" y="5258"/>
                  <a:pt x="977950" y="7010"/>
                  <a:pt x="993724" y="10516"/>
                </a:cubicBezTo>
                <a:cubicBezTo>
                  <a:pt x="991971" y="8763"/>
                  <a:pt x="990219" y="8763"/>
                  <a:pt x="993724" y="8763"/>
                </a:cubicBezTo>
                <a:cubicBezTo>
                  <a:pt x="997229" y="10516"/>
                  <a:pt x="1000734" y="8763"/>
                  <a:pt x="1004239" y="10516"/>
                </a:cubicBezTo>
                <a:cubicBezTo>
                  <a:pt x="1002487" y="10516"/>
                  <a:pt x="1002487" y="12268"/>
                  <a:pt x="1005992" y="12268"/>
                </a:cubicBezTo>
                <a:cubicBezTo>
                  <a:pt x="1013002" y="14021"/>
                  <a:pt x="1020013" y="15774"/>
                  <a:pt x="1028776" y="15774"/>
                </a:cubicBezTo>
                <a:cubicBezTo>
                  <a:pt x="1032281" y="17526"/>
                  <a:pt x="1030528" y="17526"/>
                  <a:pt x="1032281" y="19279"/>
                </a:cubicBezTo>
                <a:cubicBezTo>
                  <a:pt x="1044549" y="17526"/>
                  <a:pt x="1051560" y="22784"/>
                  <a:pt x="1062075" y="22784"/>
                </a:cubicBezTo>
                <a:cubicBezTo>
                  <a:pt x="1060323" y="22784"/>
                  <a:pt x="1062075" y="22784"/>
                  <a:pt x="1060323" y="21031"/>
                </a:cubicBezTo>
                <a:cubicBezTo>
                  <a:pt x="1056817" y="21031"/>
                  <a:pt x="1051560" y="19279"/>
                  <a:pt x="1046302" y="17526"/>
                </a:cubicBezTo>
                <a:cubicBezTo>
                  <a:pt x="1053312" y="19279"/>
                  <a:pt x="1062075" y="19279"/>
                  <a:pt x="1065580" y="17526"/>
                </a:cubicBezTo>
                <a:cubicBezTo>
                  <a:pt x="1074343" y="21031"/>
                  <a:pt x="1056817" y="19279"/>
                  <a:pt x="1062075" y="21031"/>
                </a:cubicBezTo>
                <a:cubicBezTo>
                  <a:pt x="1072591" y="22784"/>
                  <a:pt x="1088364" y="24537"/>
                  <a:pt x="1102385" y="28042"/>
                </a:cubicBezTo>
                <a:cubicBezTo>
                  <a:pt x="1111148" y="28042"/>
                  <a:pt x="1118159" y="29794"/>
                  <a:pt x="1125169" y="31547"/>
                </a:cubicBezTo>
                <a:cubicBezTo>
                  <a:pt x="1132179" y="33300"/>
                  <a:pt x="1137437" y="35052"/>
                  <a:pt x="1142695" y="38557"/>
                </a:cubicBezTo>
                <a:cubicBezTo>
                  <a:pt x="1146200" y="36805"/>
                  <a:pt x="1147953" y="38557"/>
                  <a:pt x="1154963" y="40310"/>
                </a:cubicBezTo>
                <a:cubicBezTo>
                  <a:pt x="1153210" y="43815"/>
                  <a:pt x="1132179" y="35052"/>
                  <a:pt x="1135684" y="40310"/>
                </a:cubicBezTo>
                <a:cubicBezTo>
                  <a:pt x="1149705" y="45568"/>
                  <a:pt x="1165479" y="49073"/>
                  <a:pt x="1184757" y="54331"/>
                </a:cubicBezTo>
                <a:cubicBezTo>
                  <a:pt x="1190015" y="57836"/>
                  <a:pt x="1186510" y="57836"/>
                  <a:pt x="1183005" y="54331"/>
                </a:cubicBezTo>
                <a:cubicBezTo>
                  <a:pt x="1183005" y="56083"/>
                  <a:pt x="1165479" y="50826"/>
                  <a:pt x="1165479" y="52578"/>
                </a:cubicBezTo>
                <a:cubicBezTo>
                  <a:pt x="1175994" y="56083"/>
                  <a:pt x="1193520" y="61341"/>
                  <a:pt x="1195273" y="59589"/>
                </a:cubicBezTo>
                <a:cubicBezTo>
                  <a:pt x="1193520" y="59589"/>
                  <a:pt x="1195273" y="61341"/>
                  <a:pt x="1197025" y="63094"/>
                </a:cubicBezTo>
                <a:cubicBezTo>
                  <a:pt x="1209294" y="64846"/>
                  <a:pt x="1219809" y="70104"/>
                  <a:pt x="1230325" y="73609"/>
                </a:cubicBezTo>
                <a:cubicBezTo>
                  <a:pt x="1240841" y="77114"/>
                  <a:pt x="1251356" y="80620"/>
                  <a:pt x="1263624" y="82372"/>
                </a:cubicBezTo>
                <a:cubicBezTo>
                  <a:pt x="1267130" y="85878"/>
                  <a:pt x="1263624" y="85878"/>
                  <a:pt x="1261872" y="85878"/>
                </a:cubicBezTo>
                <a:cubicBezTo>
                  <a:pt x="1260119" y="84125"/>
                  <a:pt x="1261872" y="84125"/>
                  <a:pt x="1258367" y="82372"/>
                </a:cubicBezTo>
                <a:cubicBezTo>
                  <a:pt x="1254861" y="80620"/>
                  <a:pt x="1253109" y="80620"/>
                  <a:pt x="1254861" y="82372"/>
                </a:cubicBezTo>
                <a:cubicBezTo>
                  <a:pt x="1260119" y="85878"/>
                  <a:pt x="1263624" y="89383"/>
                  <a:pt x="1268882" y="91135"/>
                </a:cubicBezTo>
                <a:cubicBezTo>
                  <a:pt x="1268882" y="89383"/>
                  <a:pt x="1272387" y="89383"/>
                  <a:pt x="1272387" y="89383"/>
                </a:cubicBezTo>
                <a:cubicBezTo>
                  <a:pt x="1275892" y="91135"/>
                  <a:pt x="1279398" y="96393"/>
                  <a:pt x="1282903" y="96393"/>
                </a:cubicBezTo>
                <a:cubicBezTo>
                  <a:pt x="1284655" y="98146"/>
                  <a:pt x="1288161" y="98146"/>
                  <a:pt x="1286408" y="96393"/>
                </a:cubicBezTo>
                <a:cubicBezTo>
                  <a:pt x="1279398" y="92888"/>
                  <a:pt x="1279398" y="94641"/>
                  <a:pt x="1279398" y="91135"/>
                </a:cubicBezTo>
                <a:cubicBezTo>
                  <a:pt x="1274140" y="89383"/>
                  <a:pt x="1270635" y="85878"/>
                  <a:pt x="1265377" y="84125"/>
                </a:cubicBezTo>
                <a:cubicBezTo>
                  <a:pt x="1272387" y="85878"/>
                  <a:pt x="1256614" y="78867"/>
                  <a:pt x="1263624" y="80620"/>
                </a:cubicBezTo>
                <a:cubicBezTo>
                  <a:pt x="1268882" y="82372"/>
                  <a:pt x="1267130" y="82372"/>
                  <a:pt x="1270635" y="85878"/>
                </a:cubicBezTo>
                <a:cubicBezTo>
                  <a:pt x="1284655" y="94641"/>
                  <a:pt x="1291666" y="92888"/>
                  <a:pt x="1302182" y="99898"/>
                </a:cubicBezTo>
                <a:cubicBezTo>
                  <a:pt x="1296924" y="99898"/>
                  <a:pt x="1286408" y="96393"/>
                  <a:pt x="1289913" y="101651"/>
                </a:cubicBezTo>
                <a:cubicBezTo>
                  <a:pt x="1296924" y="106909"/>
                  <a:pt x="1307439" y="108661"/>
                  <a:pt x="1316202" y="113919"/>
                </a:cubicBezTo>
                <a:cubicBezTo>
                  <a:pt x="1319708" y="119177"/>
                  <a:pt x="1326718" y="120930"/>
                  <a:pt x="1331976" y="124435"/>
                </a:cubicBezTo>
                <a:cubicBezTo>
                  <a:pt x="1333728" y="122682"/>
                  <a:pt x="1351254" y="131445"/>
                  <a:pt x="1351254" y="133198"/>
                </a:cubicBezTo>
                <a:cubicBezTo>
                  <a:pt x="1345996" y="131445"/>
                  <a:pt x="1337234" y="126187"/>
                  <a:pt x="1342491" y="131445"/>
                </a:cubicBezTo>
                <a:cubicBezTo>
                  <a:pt x="1347749" y="133198"/>
                  <a:pt x="1351254" y="136703"/>
                  <a:pt x="1354759" y="138455"/>
                </a:cubicBezTo>
                <a:cubicBezTo>
                  <a:pt x="1353007" y="136703"/>
                  <a:pt x="1358265" y="138455"/>
                  <a:pt x="1354759" y="134950"/>
                </a:cubicBezTo>
                <a:cubicBezTo>
                  <a:pt x="1368780" y="141961"/>
                  <a:pt x="1363522" y="140208"/>
                  <a:pt x="1377543" y="147218"/>
                </a:cubicBezTo>
                <a:cubicBezTo>
                  <a:pt x="1386306" y="159487"/>
                  <a:pt x="1396822" y="155982"/>
                  <a:pt x="1403832" y="170002"/>
                </a:cubicBezTo>
                <a:cubicBezTo>
                  <a:pt x="1409090" y="171755"/>
                  <a:pt x="1412595" y="175260"/>
                  <a:pt x="1417853" y="177013"/>
                </a:cubicBezTo>
                <a:cubicBezTo>
                  <a:pt x="1414348" y="178765"/>
                  <a:pt x="1409090" y="177013"/>
                  <a:pt x="1403832" y="175260"/>
                </a:cubicBezTo>
                <a:cubicBezTo>
                  <a:pt x="1419606" y="187528"/>
                  <a:pt x="1437132" y="205054"/>
                  <a:pt x="1449400" y="206807"/>
                </a:cubicBezTo>
                <a:cubicBezTo>
                  <a:pt x="1461668" y="217322"/>
                  <a:pt x="1480947" y="234849"/>
                  <a:pt x="1493215" y="240106"/>
                </a:cubicBezTo>
                <a:cubicBezTo>
                  <a:pt x="1484014" y="224771"/>
                  <a:pt x="1461394" y="214803"/>
                  <a:pt x="1451187" y="204332"/>
                </a:cubicBezTo>
                <a:lnTo>
                  <a:pt x="1448957" y="201475"/>
                </a:lnTo>
                <a:lnTo>
                  <a:pt x="1457067" y="205712"/>
                </a:lnTo>
                <a:cubicBezTo>
                  <a:pt x="1461668" y="208121"/>
                  <a:pt x="1466050" y="210312"/>
                  <a:pt x="1470431" y="212065"/>
                </a:cubicBezTo>
                <a:cubicBezTo>
                  <a:pt x="1477442" y="219075"/>
                  <a:pt x="1484452" y="226085"/>
                  <a:pt x="1489710" y="233096"/>
                </a:cubicBezTo>
                <a:cubicBezTo>
                  <a:pt x="1500225" y="238354"/>
                  <a:pt x="1505483" y="247117"/>
                  <a:pt x="1510741" y="245364"/>
                </a:cubicBezTo>
                <a:cubicBezTo>
                  <a:pt x="1515999" y="250622"/>
                  <a:pt x="1505483" y="243612"/>
                  <a:pt x="1510741" y="250622"/>
                </a:cubicBezTo>
                <a:cubicBezTo>
                  <a:pt x="1517751" y="259385"/>
                  <a:pt x="1514246" y="254127"/>
                  <a:pt x="1514246" y="257632"/>
                </a:cubicBezTo>
                <a:cubicBezTo>
                  <a:pt x="1519504" y="261138"/>
                  <a:pt x="1523009" y="262890"/>
                  <a:pt x="1528267" y="266395"/>
                </a:cubicBezTo>
                <a:cubicBezTo>
                  <a:pt x="1530020" y="271653"/>
                  <a:pt x="1533525" y="275158"/>
                  <a:pt x="1538783" y="278664"/>
                </a:cubicBezTo>
                <a:cubicBezTo>
                  <a:pt x="1538783" y="275158"/>
                  <a:pt x="1535277" y="273406"/>
                  <a:pt x="1533525" y="271653"/>
                </a:cubicBezTo>
                <a:cubicBezTo>
                  <a:pt x="1538783" y="275158"/>
                  <a:pt x="1540535" y="275158"/>
                  <a:pt x="1540535" y="273406"/>
                </a:cubicBezTo>
                <a:cubicBezTo>
                  <a:pt x="1544040" y="278664"/>
                  <a:pt x="1549298" y="282169"/>
                  <a:pt x="1551051" y="287426"/>
                </a:cubicBezTo>
                <a:cubicBezTo>
                  <a:pt x="1547546" y="285674"/>
                  <a:pt x="1544040" y="283921"/>
                  <a:pt x="1547546" y="289179"/>
                </a:cubicBezTo>
                <a:cubicBezTo>
                  <a:pt x="1554556" y="292684"/>
                  <a:pt x="1561566" y="297942"/>
                  <a:pt x="1568577" y="303200"/>
                </a:cubicBezTo>
                <a:cubicBezTo>
                  <a:pt x="1570329" y="310210"/>
                  <a:pt x="1582597" y="313716"/>
                  <a:pt x="1584350" y="320726"/>
                </a:cubicBezTo>
                <a:cubicBezTo>
                  <a:pt x="1580845" y="320726"/>
                  <a:pt x="1577340" y="315468"/>
                  <a:pt x="1577340" y="318973"/>
                </a:cubicBezTo>
                <a:cubicBezTo>
                  <a:pt x="1575587" y="315468"/>
                  <a:pt x="1570329" y="311963"/>
                  <a:pt x="1568577" y="308458"/>
                </a:cubicBezTo>
                <a:cubicBezTo>
                  <a:pt x="1568577" y="310210"/>
                  <a:pt x="1566824" y="310210"/>
                  <a:pt x="1568577" y="313716"/>
                </a:cubicBezTo>
                <a:lnTo>
                  <a:pt x="1577340" y="320726"/>
                </a:lnTo>
                <a:cubicBezTo>
                  <a:pt x="1577340" y="324231"/>
                  <a:pt x="1584350" y="329489"/>
                  <a:pt x="1587855" y="336499"/>
                </a:cubicBezTo>
                <a:cubicBezTo>
                  <a:pt x="1577340" y="325984"/>
                  <a:pt x="1566824" y="311963"/>
                  <a:pt x="1559814" y="311963"/>
                </a:cubicBezTo>
                <a:cubicBezTo>
                  <a:pt x="1563319" y="317221"/>
                  <a:pt x="1570329" y="324231"/>
                  <a:pt x="1577340" y="331242"/>
                </a:cubicBezTo>
                <a:cubicBezTo>
                  <a:pt x="1584350" y="338252"/>
                  <a:pt x="1589608" y="343510"/>
                  <a:pt x="1587855" y="348768"/>
                </a:cubicBezTo>
                <a:cubicBezTo>
                  <a:pt x="1589608" y="352273"/>
                  <a:pt x="1593113" y="354025"/>
                  <a:pt x="1596618" y="357531"/>
                </a:cubicBezTo>
                <a:cubicBezTo>
                  <a:pt x="1596618" y="355778"/>
                  <a:pt x="1594866" y="352273"/>
                  <a:pt x="1596618" y="354025"/>
                </a:cubicBezTo>
                <a:cubicBezTo>
                  <a:pt x="1603629" y="364541"/>
                  <a:pt x="1610639" y="375057"/>
                  <a:pt x="1617650" y="383820"/>
                </a:cubicBezTo>
                <a:cubicBezTo>
                  <a:pt x="1621155" y="389077"/>
                  <a:pt x="1624660" y="394335"/>
                  <a:pt x="1628165" y="399593"/>
                </a:cubicBezTo>
                <a:cubicBezTo>
                  <a:pt x="1631670" y="404851"/>
                  <a:pt x="1635175" y="410109"/>
                  <a:pt x="1636928" y="415366"/>
                </a:cubicBezTo>
                <a:cubicBezTo>
                  <a:pt x="1636928" y="413614"/>
                  <a:pt x="1640433" y="417119"/>
                  <a:pt x="1640433" y="417119"/>
                </a:cubicBezTo>
                <a:cubicBezTo>
                  <a:pt x="1640433" y="422377"/>
                  <a:pt x="1645691" y="425882"/>
                  <a:pt x="1647444" y="431140"/>
                </a:cubicBezTo>
                <a:cubicBezTo>
                  <a:pt x="1643938" y="427635"/>
                  <a:pt x="1640433" y="418872"/>
                  <a:pt x="1640433" y="424129"/>
                </a:cubicBezTo>
                <a:cubicBezTo>
                  <a:pt x="1645691" y="432892"/>
                  <a:pt x="1649196" y="441655"/>
                  <a:pt x="1654454" y="450418"/>
                </a:cubicBezTo>
                <a:cubicBezTo>
                  <a:pt x="1656207" y="455676"/>
                  <a:pt x="1654454" y="452171"/>
                  <a:pt x="1654454" y="457429"/>
                </a:cubicBezTo>
                <a:cubicBezTo>
                  <a:pt x="1656207" y="459181"/>
                  <a:pt x="1657959" y="457429"/>
                  <a:pt x="1659712" y="460934"/>
                </a:cubicBezTo>
                <a:cubicBezTo>
                  <a:pt x="1659712" y="464439"/>
                  <a:pt x="1657959" y="464439"/>
                  <a:pt x="1659712" y="469697"/>
                </a:cubicBezTo>
                <a:cubicBezTo>
                  <a:pt x="1664970" y="474955"/>
                  <a:pt x="1663217" y="474955"/>
                  <a:pt x="1666722" y="478460"/>
                </a:cubicBezTo>
                <a:cubicBezTo>
                  <a:pt x="1666722" y="481965"/>
                  <a:pt x="1663217" y="478460"/>
                  <a:pt x="1663217" y="481965"/>
                </a:cubicBezTo>
                <a:cubicBezTo>
                  <a:pt x="1666722" y="488976"/>
                  <a:pt x="1671980" y="494233"/>
                  <a:pt x="1671980" y="501244"/>
                </a:cubicBezTo>
                <a:lnTo>
                  <a:pt x="1670228" y="497739"/>
                </a:lnTo>
                <a:lnTo>
                  <a:pt x="1669132" y="497739"/>
                </a:lnTo>
                <a:lnTo>
                  <a:pt x="1668161" y="496012"/>
                </a:lnTo>
                <a:lnTo>
                  <a:pt x="1667161" y="490509"/>
                </a:lnTo>
                <a:cubicBezTo>
                  <a:pt x="1665846" y="488099"/>
                  <a:pt x="1664094" y="486347"/>
                  <a:pt x="1663217" y="487223"/>
                </a:cubicBezTo>
                <a:lnTo>
                  <a:pt x="1668161" y="496012"/>
                </a:lnTo>
                <a:lnTo>
                  <a:pt x="1668475" y="497739"/>
                </a:lnTo>
                <a:lnTo>
                  <a:pt x="1669132" y="497739"/>
                </a:lnTo>
                <a:lnTo>
                  <a:pt x="1678991" y="515265"/>
                </a:lnTo>
                <a:cubicBezTo>
                  <a:pt x="1677238" y="517017"/>
                  <a:pt x="1680743" y="522275"/>
                  <a:pt x="1678991" y="524028"/>
                </a:cubicBezTo>
                <a:cubicBezTo>
                  <a:pt x="1680743" y="524028"/>
                  <a:pt x="1684248" y="527533"/>
                  <a:pt x="1684248" y="531038"/>
                </a:cubicBezTo>
                <a:cubicBezTo>
                  <a:pt x="1678991" y="525780"/>
                  <a:pt x="1677238" y="525780"/>
                  <a:pt x="1678991" y="532791"/>
                </a:cubicBezTo>
                <a:cubicBezTo>
                  <a:pt x="1675485" y="527533"/>
                  <a:pt x="1671980" y="520522"/>
                  <a:pt x="1668475" y="515265"/>
                </a:cubicBezTo>
                <a:cubicBezTo>
                  <a:pt x="1670228" y="518770"/>
                  <a:pt x="1664970" y="510007"/>
                  <a:pt x="1666722" y="518770"/>
                </a:cubicBezTo>
                <a:cubicBezTo>
                  <a:pt x="1673733" y="525780"/>
                  <a:pt x="1677238" y="534543"/>
                  <a:pt x="1682496" y="545059"/>
                </a:cubicBezTo>
                <a:lnTo>
                  <a:pt x="1684248" y="547512"/>
                </a:lnTo>
                <a:lnTo>
                  <a:pt x="1684248" y="557327"/>
                </a:lnTo>
                <a:cubicBezTo>
                  <a:pt x="1686001" y="557327"/>
                  <a:pt x="1687754" y="555574"/>
                  <a:pt x="1689506" y="562585"/>
                </a:cubicBezTo>
                <a:cubicBezTo>
                  <a:pt x="1689506" y="560832"/>
                  <a:pt x="1686001" y="562585"/>
                  <a:pt x="1689506" y="566090"/>
                </a:cubicBezTo>
                <a:cubicBezTo>
                  <a:pt x="1691259" y="571348"/>
                  <a:pt x="1691259" y="564337"/>
                  <a:pt x="1696517" y="573100"/>
                </a:cubicBezTo>
                <a:cubicBezTo>
                  <a:pt x="1696517" y="578358"/>
                  <a:pt x="1693011" y="578358"/>
                  <a:pt x="1694764" y="581863"/>
                </a:cubicBezTo>
                <a:cubicBezTo>
                  <a:pt x="1696517" y="578358"/>
                  <a:pt x="1701774" y="583616"/>
                  <a:pt x="1703527" y="590626"/>
                </a:cubicBezTo>
                <a:cubicBezTo>
                  <a:pt x="1701774" y="594132"/>
                  <a:pt x="1700022" y="587121"/>
                  <a:pt x="1698269" y="587121"/>
                </a:cubicBezTo>
                <a:cubicBezTo>
                  <a:pt x="1701774" y="594132"/>
                  <a:pt x="1696517" y="592379"/>
                  <a:pt x="1700022" y="595884"/>
                </a:cubicBezTo>
                <a:cubicBezTo>
                  <a:pt x="1703527" y="590626"/>
                  <a:pt x="1710537" y="611658"/>
                  <a:pt x="1712290" y="620421"/>
                </a:cubicBezTo>
                <a:cubicBezTo>
                  <a:pt x="1714042" y="622173"/>
                  <a:pt x="1715795" y="622173"/>
                  <a:pt x="1715795" y="620421"/>
                </a:cubicBezTo>
                <a:cubicBezTo>
                  <a:pt x="1715795" y="625678"/>
                  <a:pt x="1717548" y="630936"/>
                  <a:pt x="1719300" y="627431"/>
                </a:cubicBezTo>
                <a:cubicBezTo>
                  <a:pt x="1719300" y="632689"/>
                  <a:pt x="1722805" y="636194"/>
                  <a:pt x="1722805" y="641452"/>
                </a:cubicBezTo>
                <a:cubicBezTo>
                  <a:pt x="1717548" y="636194"/>
                  <a:pt x="1712290" y="622173"/>
                  <a:pt x="1708785" y="613410"/>
                </a:cubicBezTo>
                <a:cubicBezTo>
                  <a:pt x="1708785" y="615163"/>
                  <a:pt x="1707032" y="613410"/>
                  <a:pt x="1707032" y="615163"/>
                </a:cubicBezTo>
                <a:cubicBezTo>
                  <a:pt x="1719300" y="641452"/>
                  <a:pt x="1721053" y="657225"/>
                  <a:pt x="1731569" y="685267"/>
                </a:cubicBezTo>
                <a:cubicBezTo>
                  <a:pt x="1731569" y="688772"/>
                  <a:pt x="1733321" y="692277"/>
                  <a:pt x="1731569" y="695782"/>
                </a:cubicBezTo>
                <a:cubicBezTo>
                  <a:pt x="1726311" y="687019"/>
                  <a:pt x="1722805" y="667741"/>
                  <a:pt x="1715795" y="660730"/>
                </a:cubicBezTo>
                <a:lnTo>
                  <a:pt x="1715795" y="664236"/>
                </a:lnTo>
                <a:cubicBezTo>
                  <a:pt x="1722805" y="683514"/>
                  <a:pt x="1733321" y="701040"/>
                  <a:pt x="1731569" y="720319"/>
                </a:cubicBezTo>
                <a:cubicBezTo>
                  <a:pt x="1736826" y="736092"/>
                  <a:pt x="1742084" y="758876"/>
                  <a:pt x="1738579" y="769392"/>
                </a:cubicBezTo>
                <a:cubicBezTo>
                  <a:pt x="1740332" y="769392"/>
                  <a:pt x="1742084" y="772897"/>
                  <a:pt x="1742084" y="778155"/>
                </a:cubicBezTo>
                <a:cubicBezTo>
                  <a:pt x="1740332" y="772897"/>
                  <a:pt x="1738579" y="771144"/>
                  <a:pt x="1738579" y="776402"/>
                </a:cubicBezTo>
                <a:cubicBezTo>
                  <a:pt x="1738579" y="779907"/>
                  <a:pt x="1738579" y="785165"/>
                  <a:pt x="1736826" y="788670"/>
                </a:cubicBezTo>
                <a:cubicBezTo>
                  <a:pt x="1738579" y="793928"/>
                  <a:pt x="1738579" y="797433"/>
                  <a:pt x="1740332" y="793928"/>
                </a:cubicBezTo>
                <a:cubicBezTo>
                  <a:pt x="1738579" y="792175"/>
                  <a:pt x="1738579" y="790423"/>
                  <a:pt x="1738579" y="786918"/>
                </a:cubicBezTo>
                <a:cubicBezTo>
                  <a:pt x="1742084" y="788670"/>
                  <a:pt x="1742084" y="800938"/>
                  <a:pt x="1743837" y="807949"/>
                </a:cubicBezTo>
                <a:cubicBezTo>
                  <a:pt x="1738579" y="811454"/>
                  <a:pt x="1740332" y="834238"/>
                  <a:pt x="1738579" y="848259"/>
                </a:cubicBezTo>
                <a:cubicBezTo>
                  <a:pt x="1735074" y="844753"/>
                  <a:pt x="1735074" y="855269"/>
                  <a:pt x="1733321" y="862279"/>
                </a:cubicBezTo>
                <a:cubicBezTo>
                  <a:pt x="1726311" y="860527"/>
                  <a:pt x="1721053" y="834238"/>
                  <a:pt x="1717548" y="807949"/>
                </a:cubicBezTo>
                <a:cubicBezTo>
                  <a:pt x="1719300" y="806196"/>
                  <a:pt x="1719300" y="813207"/>
                  <a:pt x="1721053" y="813207"/>
                </a:cubicBezTo>
                <a:cubicBezTo>
                  <a:pt x="1721053" y="804444"/>
                  <a:pt x="1715795" y="799186"/>
                  <a:pt x="1717548" y="786918"/>
                </a:cubicBezTo>
                <a:cubicBezTo>
                  <a:pt x="1708785" y="783412"/>
                  <a:pt x="1707032" y="737845"/>
                  <a:pt x="1700022" y="725577"/>
                </a:cubicBezTo>
                <a:cubicBezTo>
                  <a:pt x="1700022" y="715061"/>
                  <a:pt x="1698269" y="702793"/>
                  <a:pt x="1696517" y="692277"/>
                </a:cubicBezTo>
                <a:cubicBezTo>
                  <a:pt x="1693011" y="681762"/>
                  <a:pt x="1689506" y="672999"/>
                  <a:pt x="1687754" y="667741"/>
                </a:cubicBezTo>
                <a:cubicBezTo>
                  <a:pt x="1687754" y="672999"/>
                  <a:pt x="1693011" y="685267"/>
                  <a:pt x="1689506" y="683514"/>
                </a:cubicBezTo>
                <a:cubicBezTo>
                  <a:pt x="1686001" y="671246"/>
                  <a:pt x="1684248" y="660730"/>
                  <a:pt x="1678991" y="651967"/>
                </a:cubicBezTo>
                <a:cubicBezTo>
                  <a:pt x="1677238" y="639699"/>
                  <a:pt x="1671980" y="618668"/>
                  <a:pt x="1666722" y="618668"/>
                </a:cubicBezTo>
                <a:cubicBezTo>
                  <a:pt x="1664970" y="609905"/>
                  <a:pt x="1668475" y="618668"/>
                  <a:pt x="1668475" y="613410"/>
                </a:cubicBezTo>
                <a:cubicBezTo>
                  <a:pt x="1664970" y="604647"/>
                  <a:pt x="1657959" y="597637"/>
                  <a:pt x="1657959" y="588874"/>
                </a:cubicBezTo>
                <a:cubicBezTo>
                  <a:pt x="1659712" y="592379"/>
                  <a:pt x="1661465" y="602895"/>
                  <a:pt x="1663217" y="599389"/>
                </a:cubicBezTo>
                <a:cubicBezTo>
                  <a:pt x="1661465" y="592379"/>
                  <a:pt x="1657959" y="578358"/>
                  <a:pt x="1654454" y="583616"/>
                </a:cubicBezTo>
                <a:cubicBezTo>
                  <a:pt x="1652701" y="574853"/>
                  <a:pt x="1649196" y="564337"/>
                  <a:pt x="1645691" y="555574"/>
                </a:cubicBezTo>
                <a:cubicBezTo>
                  <a:pt x="1642186" y="546811"/>
                  <a:pt x="1636928" y="538048"/>
                  <a:pt x="1633423" y="529285"/>
                </a:cubicBezTo>
                <a:cubicBezTo>
                  <a:pt x="1628165" y="527533"/>
                  <a:pt x="1617650" y="511759"/>
                  <a:pt x="1610639" y="499491"/>
                </a:cubicBezTo>
                <a:cubicBezTo>
                  <a:pt x="1608887" y="501244"/>
                  <a:pt x="1608887" y="502996"/>
                  <a:pt x="1607134" y="506502"/>
                </a:cubicBezTo>
                <a:cubicBezTo>
                  <a:pt x="1608887" y="510007"/>
                  <a:pt x="1610639" y="511759"/>
                  <a:pt x="1614144" y="515265"/>
                </a:cubicBezTo>
                <a:cubicBezTo>
                  <a:pt x="1612392" y="511759"/>
                  <a:pt x="1614144" y="511759"/>
                  <a:pt x="1617650" y="513512"/>
                </a:cubicBezTo>
                <a:cubicBezTo>
                  <a:pt x="1621155" y="524028"/>
                  <a:pt x="1624660" y="532791"/>
                  <a:pt x="1629918" y="543306"/>
                </a:cubicBezTo>
                <a:cubicBezTo>
                  <a:pt x="1631670" y="545059"/>
                  <a:pt x="1629918" y="545059"/>
                  <a:pt x="1629918" y="546811"/>
                </a:cubicBezTo>
                <a:cubicBezTo>
                  <a:pt x="1633423" y="548564"/>
                  <a:pt x="1633423" y="553822"/>
                  <a:pt x="1636928" y="559080"/>
                </a:cubicBezTo>
                <a:cubicBezTo>
                  <a:pt x="1636928" y="557327"/>
                  <a:pt x="1635175" y="555574"/>
                  <a:pt x="1636928" y="557327"/>
                </a:cubicBezTo>
                <a:cubicBezTo>
                  <a:pt x="1636928" y="559080"/>
                  <a:pt x="1636928" y="562585"/>
                  <a:pt x="1638681" y="564337"/>
                </a:cubicBezTo>
                <a:cubicBezTo>
                  <a:pt x="1635175" y="559080"/>
                  <a:pt x="1626413" y="545059"/>
                  <a:pt x="1626413" y="550317"/>
                </a:cubicBezTo>
                <a:cubicBezTo>
                  <a:pt x="1631670" y="562585"/>
                  <a:pt x="1638681" y="567843"/>
                  <a:pt x="1640433" y="580111"/>
                </a:cubicBezTo>
                <a:cubicBezTo>
                  <a:pt x="1640433" y="583616"/>
                  <a:pt x="1636928" y="574853"/>
                  <a:pt x="1638681" y="581863"/>
                </a:cubicBezTo>
                <a:cubicBezTo>
                  <a:pt x="1640433" y="590626"/>
                  <a:pt x="1645691" y="597637"/>
                  <a:pt x="1645691" y="606400"/>
                </a:cubicBezTo>
                <a:cubicBezTo>
                  <a:pt x="1643938" y="601142"/>
                  <a:pt x="1640433" y="599389"/>
                  <a:pt x="1640433" y="601142"/>
                </a:cubicBezTo>
                <a:cubicBezTo>
                  <a:pt x="1642186" y="608152"/>
                  <a:pt x="1647444" y="613410"/>
                  <a:pt x="1645691" y="620421"/>
                </a:cubicBezTo>
                <a:cubicBezTo>
                  <a:pt x="1647444" y="622173"/>
                  <a:pt x="1647444" y="620421"/>
                  <a:pt x="1647444" y="623926"/>
                </a:cubicBezTo>
                <a:cubicBezTo>
                  <a:pt x="1647444" y="632689"/>
                  <a:pt x="1650949" y="641452"/>
                  <a:pt x="1654454" y="650215"/>
                </a:cubicBezTo>
                <a:cubicBezTo>
                  <a:pt x="1652701" y="657225"/>
                  <a:pt x="1656207" y="665988"/>
                  <a:pt x="1656207" y="672999"/>
                </a:cubicBezTo>
                <a:cubicBezTo>
                  <a:pt x="1649196" y="655473"/>
                  <a:pt x="1643938" y="637947"/>
                  <a:pt x="1636928" y="622173"/>
                </a:cubicBezTo>
                <a:cubicBezTo>
                  <a:pt x="1629918" y="604647"/>
                  <a:pt x="1624660" y="587121"/>
                  <a:pt x="1614144" y="571348"/>
                </a:cubicBezTo>
                <a:cubicBezTo>
                  <a:pt x="1610639" y="560832"/>
                  <a:pt x="1605381" y="550317"/>
                  <a:pt x="1598371" y="539801"/>
                </a:cubicBezTo>
                <a:cubicBezTo>
                  <a:pt x="1596618" y="529285"/>
                  <a:pt x="1587855" y="513512"/>
                  <a:pt x="1580845" y="510007"/>
                </a:cubicBezTo>
                <a:cubicBezTo>
                  <a:pt x="1586103" y="518770"/>
                  <a:pt x="1593113" y="525780"/>
                  <a:pt x="1594866" y="534543"/>
                </a:cubicBezTo>
                <a:cubicBezTo>
                  <a:pt x="1591361" y="527533"/>
                  <a:pt x="1586103" y="522275"/>
                  <a:pt x="1582597" y="515265"/>
                </a:cubicBezTo>
                <a:cubicBezTo>
                  <a:pt x="1579092" y="510007"/>
                  <a:pt x="1573834" y="502996"/>
                  <a:pt x="1572082" y="495986"/>
                </a:cubicBezTo>
                <a:cubicBezTo>
                  <a:pt x="1570329" y="499491"/>
                  <a:pt x="1565071" y="490728"/>
                  <a:pt x="1563319" y="485470"/>
                </a:cubicBezTo>
                <a:cubicBezTo>
                  <a:pt x="1566824" y="487223"/>
                  <a:pt x="1572082" y="497739"/>
                  <a:pt x="1573834" y="495986"/>
                </a:cubicBezTo>
                <a:cubicBezTo>
                  <a:pt x="1568577" y="487223"/>
                  <a:pt x="1563319" y="485470"/>
                  <a:pt x="1556309" y="478460"/>
                </a:cubicBezTo>
                <a:cubicBezTo>
                  <a:pt x="1568577" y="499491"/>
                  <a:pt x="1579092" y="520522"/>
                  <a:pt x="1591361" y="541554"/>
                </a:cubicBezTo>
                <a:cubicBezTo>
                  <a:pt x="1605381" y="569595"/>
                  <a:pt x="1617650" y="599389"/>
                  <a:pt x="1626413" y="622173"/>
                </a:cubicBezTo>
                <a:cubicBezTo>
                  <a:pt x="1624660" y="620421"/>
                  <a:pt x="1622907" y="618668"/>
                  <a:pt x="1621155" y="616915"/>
                </a:cubicBezTo>
                <a:cubicBezTo>
                  <a:pt x="1649196" y="697535"/>
                  <a:pt x="1664970" y="785165"/>
                  <a:pt x="1664970" y="876300"/>
                </a:cubicBezTo>
                <a:cubicBezTo>
                  <a:pt x="1664970" y="1205789"/>
                  <a:pt x="1465173" y="1486205"/>
                  <a:pt x="1177747" y="1603629"/>
                </a:cubicBezTo>
                <a:cubicBezTo>
                  <a:pt x="1179500" y="1603629"/>
                  <a:pt x="1181252" y="1603629"/>
                  <a:pt x="1181252" y="1603629"/>
                </a:cubicBezTo>
                <a:cubicBezTo>
                  <a:pt x="1175994" y="1607134"/>
                  <a:pt x="1184757" y="1603629"/>
                  <a:pt x="1179500" y="1607134"/>
                </a:cubicBezTo>
                <a:cubicBezTo>
                  <a:pt x="1175994" y="1608887"/>
                  <a:pt x="1170737" y="1608887"/>
                  <a:pt x="1174242" y="1605382"/>
                </a:cubicBezTo>
                <a:cubicBezTo>
                  <a:pt x="1156716" y="1612392"/>
                  <a:pt x="1138752" y="1618088"/>
                  <a:pt x="1120787" y="1623565"/>
                </a:cubicBezTo>
                <a:lnTo>
                  <a:pt x="1070364" y="1639477"/>
                </a:lnTo>
                <a:lnTo>
                  <a:pt x="1072810" y="1639119"/>
                </a:lnTo>
                <a:lnTo>
                  <a:pt x="1076067" y="1639969"/>
                </a:lnTo>
                <a:lnTo>
                  <a:pt x="1074124" y="1640653"/>
                </a:lnTo>
                <a:cubicBezTo>
                  <a:pt x="1073029" y="1641310"/>
                  <a:pt x="1072591" y="1642186"/>
                  <a:pt x="1074343" y="1642186"/>
                </a:cubicBezTo>
                <a:cubicBezTo>
                  <a:pt x="1084859" y="1642186"/>
                  <a:pt x="1093622" y="1635176"/>
                  <a:pt x="1104138" y="1631671"/>
                </a:cubicBezTo>
                <a:cubicBezTo>
                  <a:pt x="1100633" y="1633423"/>
                  <a:pt x="1093622" y="1636929"/>
                  <a:pt x="1102385" y="1636929"/>
                </a:cubicBezTo>
                <a:cubicBezTo>
                  <a:pt x="1104138" y="1635176"/>
                  <a:pt x="1107643" y="1632109"/>
                  <a:pt x="1111586" y="1629699"/>
                </a:cubicBezTo>
                <a:lnTo>
                  <a:pt x="1118762" y="1627706"/>
                </a:lnTo>
                <a:lnTo>
                  <a:pt x="1118159" y="1629918"/>
                </a:lnTo>
                <a:cubicBezTo>
                  <a:pt x="1125169" y="1626413"/>
                  <a:pt x="1132179" y="1624660"/>
                  <a:pt x="1139190" y="1621155"/>
                </a:cubicBezTo>
                <a:cubicBezTo>
                  <a:pt x="1142695" y="1621155"/>
                  <a:pt x="1144447" y="1621155"/>
                  <a:pt x="1146200" y="1622908"/>
                </a:cubicBezTo>
                <a:cubicBezTo>
                  <a:pt x="1151458" y="1619403"/>
                  <a:pt x="1147953" y="1621155"/>
                  <a:pt x="1153210" y="1615897"/>
                </a:cubicBezTo>
                <a:cubicBezTo>
                  <a:pt x="1156716" y="1615897"/>
                  <a:pt x="1158468" y="1615897"/>
                  <a:pt x="1160221" y="1615897"/>
                </a:cubicBezTo>
                <a:cubicBezTo>
                  <a:pt x="1163726" y="1615897"/>
                  <a:pt x="1160221" y="1617650"/>
                  <a:pt x="1161973" y="1617650"/>
                </a:cubicBezTo>
                <a:cubicBezTo>
                  <a:pt x="1170737" y="1614145"/>
                  <a:pt x="1175994" y="1612392"/>
                  <a:pt x="1183005" y="1608887"/>
                </a:cubicBezTo>
                <a:cubicBezTo>
                  <a:pt x="1190015" y="1605382"/>
                  <a:pt x="1195273" y="1601877"/>
                  <a:pt x="1202283" y="1598371"/>
                </a:cubicBezTo>
                <a:cubicBezTo>
                  <a:pt x="1200531" y="1600124"/>
                  <a:pt x="1200531" y="1601877"/>
                  <a:pt x="1200531" y="1603629"/>
                </a:cubicBezTo>
                <a:cubicBezTo>
                  <a:pt x="1205788" y="1601877"/>
                  <a:pt x="1211046" y="1600124"/>
                  <a:pt x="1216304" y="1596619"/>
                </a:cubicBezTo>
                <a:cubicBezTo>
                  <a:pt x="1211046" y="1596619"/>
                  <a:pt x="1202283" y="1603629"/>
                  <a:pt x="1205788" y="1598371"/>
                </a:cubicBezTo>
                <a:cubicBezTo>
                  <a:pt x="1211046" y="1594866"/>
                  <a:pt x="1218057" y="1594866"/>
                  <a:pt x="1225067" y="1593114"/>
                </a:cubicBezTo>
                <a:cubicBezTo>
                  <a:pt x="1233830" y="1586103"/>
                  <a:pt x="1219809" y="1593114"/>
                  <a:pt x="1221562" y="1589608"/>
                </a:cubicBezTo>
                <a:cubicBezTo>
                  <a:pt x="1230325" y="1586980"/>
                  <a:pt x="1238650" y="1583036"/>
                  <a:pt x="1246317" y="1578655"/>
                </a:cubicBezTo>
                <a:lnTo>
                  <a:pt x="1259194" y="1570251"/>
                </a:lnTo>
                <a:lnTo>
                  <a:pt x="1260667" y="1570111"/>
                </a:lnTo>
                <a:cubicBezTo>
                  <a:pt x="1261653" y="1570768"/>
                  <a:pt x="1259681" y="1573397"/>
                  <a:pt x="1263624" y="1572082"/>
                </a:cubicBezTo>
                <a:cubicBezTo>
                  <a:pt x="1270635" y="1565072"/>
                  <a:pt x="1279398" y="1561567"/>
                  <a:pt x="1288161" y="1556309"/>
                </a:cubicBezTo>
                <a:cubicBezTo>
                  <a:pt x="1295171" y="1552804"/>
                  <a:pt x="1303934" y="1549299"/>
                  <a:pt x="1310945" y="1544041"/>
                </a:cubicBezTo>
                <a:cubicBezTo>
                  <a:pt x="1307439" y="1547546"/>
                  <a:pt x="1307439" y="1547546"/>
                  <a:pt x="1312697" y="1545793"/>
                </a:cubicBezTo>
                <a:cubicBezTo>
                  <a:pt x="1316202" y="1540536"/>
                  <a:pt x="1321460" y="1537030"/>
                  <a:pt x="1324965" y="1533525"/>
                </a:cubicBezTo>
                <a:cubicBezTo>
                  <a:pt x="1324965" y="1535278"/>
                  <a:pt x="1324965" y="1535278"/>
                  <a:pt x="1326718" y="1535278"/>
                </a:cubicBezTo>
                <a:cubicBezTo>
                  <a:pt x="1337234" y="1524762"/>
                  <a:pt x="1351254" y="1519504"/>
                  <a:pt x="1360017" y="1508989"/>
                </a:cubicBezTo>
                <a:cubicBezTo>
                  <a:pt x="1358265" y="1510741"/>
                  <a:pt x="1360017" y="1512494"/>
                  <a:pt x="1360017" y="1512494"/>
                </a:cubicBezTo>
                <a:cubicBezTo>
                  <a:pt x="1377543" y="1496721"/>
                  <a:pt x="1377543" y="1500226"/>
                  <a:pt x="1391564" y="1489710"/>
                </a:cubicBezTo>
                <a:cubicBezTo>
                  <a:pt x="1389812" y="1493215"/>
                  <a:pt x="1388059" y="1494968"/>
                  <a:pt x="1391564" y="1493215"/>
                </a:cubicBezTo>
                <a:cubicBezTo>
                  <a:pt x="1395069" y="1486205"/>
                  <a:pt x="1396822" y="1491463"/>
                  <a:pt x="1400327" y="1486205"/>
                </a:cubicBezTo>
                <a:cubicBezTo>
                  <a:pt x="1403832" y="1482700"/>
                  <a:pt x="1403832" y="1480947"/>
                  <a:pt x="1403832" y="1479195"/>
                </a:cubicBezTo>
                <a:cubicBezTo>
                  <a:pt x="1407338" y="1477442"/>
                  <a:pt x="1409090" y="1477442"/>
                  <a:pt x="1410843" y="1473937"/>
                </a:cubicBezTo>
                <a:cubicBezTo>
                  <a:pt x="1412595" y="1472184"/>
                  <a:pt x="1407338" y="1475689"/>
                  <a:pt x="1409090" y="1473937"/>
                </a:cubicBezTo>
                <a:cubicBezTo>
                  <a:pt x="1417853" y="1466926"/>
                  <a:pt x="1414348" y="1470432"/>
                  <a:pt x="1423111" y="1463421"/>
                </a:cubicBezTo>
                <a:cubicBezTo>
                  <a:pt x="1421358" y="1463421"/>
                  <a:pt x="1416100" y="1466926"/>
                  <a:pt x="1419606" y="1461669"/>
                </a:cubicBezTo>
                <a:cubicBezTo>
                  <a:pt x="1431874" y="1456411"/>
                  <a:pt x="1451153" y="1437132"/>
                  <a:pt x="1445895" y="1447648"/>
                </a:cubicBezTo>
                <a:cubicBezTo>
                  <a:pt x="1452905" y="1442390"/>
                  <a:pt x="1456410" y="1435380"/>
                  <a:pt x="1463421" y="1430122"/>
                </a:cubicBezTo>
                <a:cubicBezTo>
                  <a:pt x="1461668" y="1431874"/>
                  <a:pt x="1459916" y="1433627"/>
                  <a:pt x="1461668" y="1433627"/>
                </a:cubicBezTo>
                <a:cubicBezTo>
                  <a:pt x="1466926" y="1426617"/>
                  <a:pt x="1468679" y="1430122"/>
                  <a:pt x="1473936" y="1423111"/>
                </a:cubicBezTo>
                <a:cubicBezTo>
                  <a:pt x="1475689" y="1417854"/>
                  <a:pt x="1470431" y="1419606"/>
                  <a:pt x="1472184" y="1416101"/>
                </a:cubicBezTo>
                <a:cubicBezTo>
                  <a:pt x="1475689" y="1416101"/>
                  <a:pt x="1487957" y="1407338"/>
                  <a:pt x="1487957" y="1400328"/>
                </a:cubicBezTo>
                <a:cubicBezTo>
                  <a:pt x="1504607" y="1383678"/>
                  <a:pt x="1520380" y="1365714"/>
                  <a:pt x="1535277" y="1346873"/>
                </a:cubicBezTo>
                <a:lnTo>
                  <a:pt x="1550774" y="1325242"/>
                </a:lnTo>
                <a:lnTo>
                  <a:pt x="1549298" y="1326718"/>
                </a:lnTo>
                <a:cubicBezTo>
                  <a:pt x="1551051" y="1323213"/>
                  <a:pt x="1551051" y="1317955"/>
                  <a:pt x="1554556" y="1316203"/>
                </a:cubicBezTo>
                <a:lnTo>
                  <a:pt x="1554556" y="1319964"/>
                </a:lnTo>
                <a:lnTo>
                  <a:pt x="1577340" y="1288161"/>
                </a:lnTo>
                <a:cubicBezTo>
                  <a:pt x="1577340" y="1295172"/>
                  <a:pt x="1572082" y="1296924"/>
                  <a:pt x="1570329" y="1300429"/>
                </a:cubicBezTo>
                <a:cubicBezTo>
                  <a:pt x="1572082" y="1302182"/>
                  <a:pt x="1566824" y="1307440"/>
                  <a:pt x="1572082" y="1305687"/>
                </a:cubicBezTo>
                <a:cubicBezTo>
                  <a:pt x="1572082" y="1303935"/>
                  <a:pt x="1573834" y="1302182"/>
                  <a:pt x="1575587" y="1300429"/>
                </a:cubicBezTo>
                <a:cubicBezTo>
                  <a:pt x="1575587" y="1298677"/>
                  <a:pt x="1573834" y="1298677"/>
                  <a:pt x="1575587" y="1295172"/>
                </a:cubicBezTo>
                <a:cubicBezTo>
                  <a:pt x="1579092" y="1289914"/>
                  <a:pt x="1577340" y="1295172"/>
                  <a:pt x="1579092" y="1293419"/>
                </a:cubicBezTo>
                <a:cubicBezTo>
                  <a:pt x="1580845" y="1291666"/>
                  <a:pt x="1584350" y="1288161"/>
                  <a:pt x="1586103" y="1284656"/>
                </a:cubicBezTo>
                <a:cubicBezTo>
                  <a:pt x="1586103" y="1282903"/>
                  <a:pt x="1586103" y="1282903"/>
                  <a:pt x="1584350" y="1281151"/>
                </a:cubicBezTo>
                <a:lnTo>
                  <a:pt x="1582715" y="1282723"/>
                </a:lnTo>
                <a:lnTo>
                  <a:pt x="1592894" y="1267130"/>
                </a:lnTo>
                <a:cubicBezTo>
                  <a:pt x="1596618" y="1262310"/>
                  <a:pt x="1600124" y="1257491"/>
                  <a:pt x="1601876" y="1251357"/>
                </a:cubicBezTo>
                <a:cubicBezTo>
                  <a:pt x="1603629" y="1249604"/>
                  <a:pt x="1605381" y="1247851"/>
                  <a:pt x="1603629" y="1246099"/>
                </a:cubicBezTo>
                <a:cubicBezTo>
                  <a:pt x="1607134" y="1242594"/>
                  <a:pt x="1608887" y="1239088"/>
                  <a:pt x="1610639" y="1235583"/>
                </a:cubicBezTo>
                <a:cubicBezTo>
                  <a:pt x="1608887" y="1242594"/>
                  <a:pt x="1605381" y="1247851"/>
                  <a:pt x="1603629" y="1253109"/>
                </a:cubicBezTo>
                <a:cubicBezTo>
                  <a:pt x="1612392" y="1246099"/>
                  <a:pt x="1614144" y="1235583"/>
                  <a:pt x="1619402" y="1226820"/>
                </a:cubicBezTo>
                <a:cubicBezTo>
                  <a:pt x="1621155" y="1228573"/>
                  <a:pt x="1624660" y="1218057"/>
                  <a:pt x="1628165" y="1214552"/>
                </a:cubicBezTo>
                <a:cubicBezTo>
                  <a:pt x="1628165" y="1216305"/>
                  <a:pt x="1626413" y="1228573"/>
                  <a:pt x="1628165" y="1225068"/>
                </a:cubicBezTo>
                <a:cubicBezTo>
                  <a:pt x="1629918" y="1218057"/>
                  <a:pt x="1633423" y="1212799"/>
                  <a:pt x="1636928" y="1205789"/>
                </a:cubicBezTo>
                <a:cubicBezTo>
                  <a:pt x="1636928" y="1198779"/>
                  <a:pt x="1636928" y="1202284"/>
                  <a:pt x="1635175" y="1197026"/>
                </a:cubicBezTo>
                <a:cubicBezTo>
                  <a:pt x="1640433" y="1193521"/>
                  <a:pt x="1640433" y="1193521"/>
                  <a:pt x="1643938" y="1188263"/>
                </a:cubicBezTo>
                <a:cubicBezTo>
                  <a:pt x="1643938" y="1193521"/>
                  <a:pt x="1645691" y="1191768"/>
                  <a:pt x="1645691" y="1195273"/>
                </a:cubicBezTo>
                <a:cubicBezTo>
                  <a:pt x="1643938" y="1200531"/>
                  <a:pt x="1640433" y="1204036"/>
                  <a:pt x="1640433" y="1209294"/>
                </a:cubicBezTo>
                <a:cubicBezTo>
                  <a:pt x="1635175" y="1216305"/>
                  <a:pt x="1633423" y="1221562"/>
                  <a:pt x="1629918" y="1228573"/>
                </a:cubicBezTo>
                <a:cubicBezTo>
                  <a:pt x="1626413" y="1233831"/>
                  <a:pt x="1622907" y="1240841"/>
                  <a:pt x="1617650" y="1247851"/>
                </a:cubicBezTo>
                <a:cubicBezTo>
                  <a:pt x="1617650" y="1260120"/>
                  <a:pt x="1608887" y="1265377"/>
                  <a:pt x="1605381" y="1274140"/>
                </a:cubicBezTo>
                <a:cubicBezTo>
                  <a:pt x="1605381" y="1272388"/>
                  <a:pt x="1607134" y="1272388"/>
                  <a:pt x="1605381" y="1275893"/>
                </a:cubicBezTo>
                <a:cubicBezTo>
                  <a:pt x="1601876" y="1277646"/>
                  <a:pt x="1601876" y="1282903"/>
                  <a:pt x="1598371" y="1284656"/>
                </a:cubicBezTo>
                <a:cubicBezTo>
                  <a:pt x="1596618" y="1284656"/>
                  <a:pt x="1598371" y="1279398"/>
                  <a:pt x="1594866" y="1282903"/>
                </a:cubicBezTo>
                <a:cubicBezTo>
                  <a:pt x="1594866" y="1284656"/>
                  <a:pt x="1593113" y="1284656"/>
                  <a:pt x="1593113" y="1286409"/>
                </a:cubicBezTo>
                <a:cubicBezTo>
                  <a:pt x="1589608" y="1295172"/>
                  <a:pt x="1596618" y="1288161"/>
                  <a:pt x="1593113" y="1296924"/>
                </a:cubicBezTo>
                <a:cubicBezTo>
                  <a:pt x="1587855" y="1302182"/>
                  <a:pt x="1587855" y="1302182"/>
                  <a:pt x="1586103" y="1309192"/>
                </a:cubicBezTo>
                <a:cubicBezTo>
                  <a:pt x="1584350" y="1310945"/>
                  <a:pt x="1582597" y="1310945"/>
                  <a:pt x="1582597" y="1310945"/>
                </a:cubicBezTo>
                <a:cubicBezTo>
                  <a:pt x="1580845" y="1314450"/>
                  <a:pt x="1579092" y="1319708"/>
                  <a:pt x="1577340" y="1323213"/>
                </a:cubicBezTo>
                <a:cubicBezTo>
                  <a:pt x="1573834" y="1321461"/>
                  <a:pt x="1582597" y="1310945"/>
                  <a:pt x="1586103" y="1303935"/>
                </a:cubicBezTo>
                <a:cubicBezTo>
                  <a:pt x="1584350" y="1305687"/>
                  <a:pt x="1587855" y="1298677"/>
                  <a:pt x="1582597" y="1303935"/>
                </a:cubicBezTo>
                <a:cubicBezTo>
                  <a:pt x="1580845" y="1310945"/>
                  <a:pt x="1575587" y="1316203"/>
                  <a:pt x="1572082" y="1323213"/>
                </a:cubicBezTo>
                <a:cubicBezTo>
                  <a:pt x="1568577" y="1328471"/>
                  <a:pt x="1568577" y="1324966"/>
                  <a:pt x="1565071" y="1331976"/>
                </a:cubicBezTo>
                <a:cubicBezTo>
                  <a:pt x="1561566" y="1335481"/>
                  <a:pt x="1563319" y="1331976"/>
                  <a:pt x="1559814" y="1335481"/>
                </a:cubicBezTo>
                <a:cubicBezTo>
                  <a:pt x="1559814" y="1338987"/>
                  <a:pt x="1556309" y="1342492"/>
                  <a:pt x="1554556" y="1345997"/>
                </a:cubicBezTo>
                <a:cubicBezTo>
                  <a:pt x="1552803" y="1347750"/>
                  <a:pt x="1551051" y="1345997"/>
                  <a:pt x="1547546" y="1351255"/>
                </a:cubicBezTo>
                <a:cubicBezTo>
                  <a:pt x="1549298" y="1351255"/>
                  <a:pt x="1552803" y="1349502"/>
                  <a:pt x="1549298" y="1356513"/>
                </a:cubicBezTo>
                <a:cubicBezTo>
                  <a:pt x="1545793" y="1356513"/>
                  <a:pt x="1544040" y="1363523"/>
                  <a:pt x="1538783" y="1363523"/>
                </a:cubicBezTo>
                <a:cubicBezTo>
                  <a:pt x="1537030" y="1368781"/>
                  <a:pt x="1537030" y="1368781"/>
                  <a:pt x="1533525" y="1375791"/>
                </a:cubicBezTo>
                <a:cubicBezTo>
                  <a:pt x="1537030" y="1372286"/>
                  <a:pt x="1544040" y="1361770"/>
                  <a:pt x="1544040" y="1365276"/>
                </a:cubicBezTo>
                <a:cubicBezTo>
                  <a:pt x="1538783" y="1372286"/>
                  <a:pt x="1531772" y="1379296"/>
                  <a:pt x="1526514" y="1386307"/>
                </a:cubicBezTo>
                <a:cubicBezTo>
                  <a:pt x="1526514" y="1386307"/>
                  <a:pt x="1524762" y="1391565"/>
                  <a:pt x="1519504" y="1396822"/>
                </a:cubicBezTo>
                <a:cubicBezTo>
                  <a:pt x="1514246" y="1402080"/>
                  <a:pt x="1508988" y="1407338"/>
                  <a:pt x="1507236" y="1412596"/>
                </a:cubicBezTo>
                <a:cubicBezTo>
                  <a:pt x="1508988" y="1409091"/>
                  <a:pt x="1515999" y="1403833"/>
                  <a:pt x="1521257" y="1400328"/>
                </a:cubicBezTo>
                <a:cubicBezTo>
                  <a:pt x="1526514" y="1395070"/>
                  <a:pt x="1530020" y="1393317"/>
                  <a:pt x="1528267" y="1396822"/>
                </a:cubicBezTo>
                <a:cubicBezTo>
                  <a:pt x="1531772" y="1395070"/>
                  <a:pt x="1533525" y="1391565"/>
                  <a:pt x="1535277" y="1388059"/>
                </a:cubicBezTo>
                <a:cubicBezTo>
                  <a:pt x="1531772" y="1389812"/>
                  <a:pt x="1531772" y="1389812"/>
                  <a:pt x="1531772" y="1388059"/>
                </a:cubicBezTo>
                <a:cubicBezTo>
                  <a:pt x="1540535" y="1379296"/>
                  <a:pt x="1533525" y="1379296"/>
                  <a:pt x="1542288" y="1370533"/>
                </a:cubicBezTo>
                <a:cubicBezTo>
                  <a:pt x="1540535" y="1375791"/>
                  <a:pt x="1538783" y="1379296"/>
                  <a:pt x="1540535" y="1377544"/>
                </a:cubicBezTo>
                <a:cubicBezTo>
                  <a:pt x="1542288" y="1375791"/>
                  <a:pt x="1545793" y="1374039"/>
                  <a:pt x="1545793" y="1370533"/>
                </a:cubicBezTo>
                <a:cubicBezTo>
                  <a:pt x="1547546" y="1368781"/>
                  <a:pt x="1547546" y="1367028"/>
                  <a:pt x="1549298" y="1365276"/>
                </a:cubicBezTo>
                <a:cubicBezTo>
                  <a:pt x="1552803" y="1361770"/>
                  <a:pt x="1556309" y="1358265"/>
                  <a:pt x="1559814" y="1354760"/>
                </a:cubicBezTo>
                <a:cubicBezTo>
                  <a:pt x="1558061" y="1360018"/>
                  <a:pt x="1554556" y="1363523"/>
                  <a:pt x="1552803" y="1368781"/>
                </a:cubicBezTo>
                <a:cubicBezTo>
                  <a:pt x="1554556" y="1365276"/>
                  <a:pt x="1556309" y="1363523"/>
                  <a:pt x="1558061" y="1361770"/>
                </a:cubicBezTo>
                <a:lnTo>
                  <a:pt x="1563319" y="1351255"/>
                </a:lnTo>
                <a:cubicBezTo>
                  <a:pt x="1559814" y="1354760"/>
                  <a:pt x="1558061" y="1354760"/>
                  <a:pt x="1559814" y="1353007"/>
                </a:cubicBezTo>
                <a:cubicBezTo>
                  <a:pt x="1566824" y="1345997"/>
                  <a:pt x="1572082" y="1337234"/>
                  <a:pt x="1577340" y="1328471"/>
                </a:cubicBezTo>
                <a:cubicBezTo>
                  <a:pt x="1579092" y="1319708"/>
                  <a:pt x="1586103" y="1310945"/>
                  <a:pt x="1593113" y="1302182"/>
                </a:cubicBezTo>
                <a:cubicBezTo>
                  <a:pt x="1600124" y="1293419"/>
                  <a:pt x="1607134" y="1282903"/>
                  <a:pt x="1608887" y="1275893"/>
                </a:cubicBezTo>
                <a:cubicBezTo>
                  <a:pt x="1607134" y="1282903"/>
                  <a:pt x="1607134" y="1282903"/>
                  <a:pt x="1608887" y="1284656"/>
                </a:cubicBezTo>
                <a:cubicBezTo>
                  <a:pt x="1601876" y="1291666"/>
                  <a:pt x="1591361" y="1303935"/>
                  <a:pt x="1591361" y="1310945"/>
                </a:cubicBezTo>
                <a:cubicBezTo>
                  <a:pt x="1586103" y="1314450"/>
                  <a:pt x="1582597" y="1319708"/>
                  <a:pt x="1580845" y="1324966"/>
                </a:cubicBezTo>
                <a:cubicBezTo>
                  <a:pt x="1582597" y="1324966"/>
                  <a:pt x="1586103" y="1316203"/>
                  <a:pt x="1587855" y="1319708"/>
                </a:cubicBezTo>
                <a:cubicBezTo>
                  <a:pt x="1587855" y="1310945"/>
                  <a:pt x="1598371" y="1307440"/>
                  <a:pt x="1596618" y="1302182"/>
                </a:cubicBezTo>
                <a:cubicBezTo>
                  <a:pt x="1603629" y="1296924"/>
                  <a:pt x="1605381" y="1288161"/>
                  <a:pt x="1612392" y="1281151"/>
                </a:cubicBezTo>
                <a:cubicBezTo>
                  <a:pt x="1610639" y="1286409"/>
                  <a:pt x="1608887" y="1289914"/>
                  <a:pt x="1610639" y="1288161"/>
                </a:cubicBezTo>
                <a:cubicBezTo>
                  <a:pt x="1612392" y="1282903"/>
                  <a:pt x="1615897" y="1282903"/>
                  <a:pt x="1615897" y="1282903"/>
                </a:cubicBezTo>
                <a:cubicBezTo>
                  <a:pt x="1614144" y="1281151"/>
                  <a:pt x="1619402" y="1277646"/>
                  <a:pt x="1619402" y="1272388"/>
                </a:cubicBezTo>
                <a:cubicBezTo>
                  <a:pt x="1617650" y="1275893"/>
                  <a:pt x="1615897" y="1275893"/>
                  <a:pt x="1615897" y="1274140"/>
                </a:cubicBezTo>
                <a:cubicBezTo>
                  <a:pt x="1621155" y="1268883"/>
                  <a:pt x="1622907" y="1260120"/>
                  <a:pt x="1628165" y="1256614"/>
                </a:cubicBezTo>
                <a:cubicBezTo>
                  <a:pt x="1628165" y="1258367"/>
                  <a:pt x="1626413" y="1263625"/>
                  <a:pt x="1628165" y="1261872"/>
                </a:cubicBezTo>
                <a:cubicBezTo>
                  <a:pt x="1633423" y="1254862"/>
                  <a:pt x="1629918" y="1253109"/>
                  <a:pt x="1633423" y="1246099"/>
                </a:cubicBezTo>
                <a:cubicBezTo>
                  <a:pt x="1638681" y="1244346"/>
                  <a:pt x="1642186" y="1233831"/>
                  <a:pt x="1647444" y="1230325"/>
                </a:cubicBezTo>
                <a:cubicBezTo>
                  <a:pt x="1649196" y="1223315"/>
                  <a:pt x="1656207" y="1214552"/>
                  <a:pt x="1659712" y="1211047"/>
                </a:cubicBezTo>
                <a:cubicBezTo>
                  <a:pt x="1656207" y="1214552"/>
                  <a:pt x="1657959" y="1216305"/>
                  <a:pt x="1657959" y="1216305"/>
                </a:cubicBezTo>
                <a:cubicBezTo>
                  <a:pt x="1661465" y="1211047"/>
                  <a:pt x="1668475" y="1204036"/>
                  <a:pt x="1664970" y="1204036"/>
                </a:cubicBezTo>
                <a:cubicBezTo>
                  <a:pt x="1668475" y="1197026"/>
                  <a:pt x="1666722" y="1204036"/>
                  <a:pt x="1668475" y="1202284"/>
                </a:cubicBezTo>
                <a:cubicBezTo>
                  <a:pt x="1670228" y="1197026"/>
                  <a:pt x="1673733" y="1195273"/>
                  <a:pt x="1673733" y="1191768"/>
                </a:cubicBezTo>
                <a:cubicBezTo>
                  <a:pt x="1671980" y="1188263"/>
                  <a:pt x="1671980" y="1193521"/>
                  <a:pt x="1668475" y="1197026"/>
                </a:cubicBezTo>
                <a:cubicBezTo>
                  <a:pt x="1666722" y="1197026"/>
                  <a:pt x="1670228" y="1193521"/>
                  <a:pt x="1670228" y="1188263"/>
                </a:cubicBezTo>
                <a:cubicBezTo>
                  <a:pt x="1671980" y="1186510"/>
                  <a:pt x="1673733" y="1183005"/>
                  <a:pt x="1673733" y="1179500"/>
                </a:cubicBezTo>
                <a:cubicBezTo>
                  <a:pt x="1675485" y="1181253"/>
                  <a:pt x="1680743" y="1168984"/>
                  <a:pt x="1678991" y="1175995"/>
                </a:cubicBezTo>
                <a:cubicBezTo>
                  <a:pt x="1678991" y="1177747"/>
                  <a:pt x="1673733" y="1179500"/>
                  <a:pt x="1673733" y="1190016"/>
                </a:cubicBezTo>
                <a:cubicBezTo>
                  <a:pt x="1678991" y="1179500"/>
                  <a:pt x="1677238" y="1186510"/>
                  <a:pt x="1680743" y="1183005"/>
                </a:cubicBezTo>
                <a:cubicBezTo>
                  <a:pt x="1682496" y="1174242"/>
                  <a:pt x="1689506" y="1170737"/>
                  <a:pt x="1689506" y="1161974"/>
                </a:cubicBezTo>
                <a:cubicBezTo>
                  <a:pt x="1689506" y="1167232"/>
                  <a:pt x="1687754" y="1170737"/>
                  <a:pt x="1687754" y="1174242"/>
                </a:cubicBezTo>
                <a:cubicBezTo>
                  <a:pt x="1682496" y="1179500"/>
                  <a:pt x="1680743" y="1184758"/>
                  <a:pt x="1678991" y="1191768"/>
                </a:cubicBezTo>
                <a:cubicBezTo>
                  <a:pt x="1680743" y="1190016"/>
                  <a:pt x="1682496" y="1190016"/>
                  <a:pt x="1680743" y="1193521"/>
                </a:cubicBezTo>
                <a:cubicBezTo>
                  <a:pt x="1678991" y="1193521"/>
                  <a:pt x="1677238" y="1198779"/>
                  <a:pt x="1675485" y="1204036"/>
                </a:cubicBezTo>
                <a:cubicBezTo>
                  <a:pt x="1673733" y="1209294"/>
                  <a:pt x="1670228" y="1216305"/>
                  <a:pt x="1670228" y="1219810"/>
                </a:cubicBezTo>
                <a:cubicBezTo>
                  <a:pt x="1666722" y="1223315"/>
                  <a:pt x="1668475" y="1219810"/>
                  <a:pt x="1664970" y="1225068"/>
                </a:cubicBezTo>
                <a:cubicBezTo>
                  <a:pt x="1663217" y="1232078"/>
                  <a:pt x="1657959" y="1242594"/>
                  <a:pt x="1654454" y="1242594"/>
                </a:cubicBezTo>
                <a:cubicBezTo>
                  <a:pt x="1654454" y="1239088"/>
                  <a:pt x="1659712" y="1237336"/>
                  <a:pt x="1659712" y="1233831"/>
                </a:cubicBezTo>
                <a:cubicBezTo>
                  <a:pt x="1657959" y="1233831"/>
                  <a:pt x="1663217" y="1219810"/>
                  <a:pt x="1659712" y="1225068"/>
                </a:cubicBezTo>
                <a:cubicBezTo>
                  <a:pt x="1656207" y="1230325"/>
                  <a:pt x="1659712" y="1226820"/>
                  <a:pt x="1657959" y="1233831"/>
                </a:cubicBezTo>
                <a:cubicBezTo>
                  <a:pt x="1654454" y="1237336"/>
                  <a:pt x="1652701" y="1242594"/>
                  <a:pt x="1650949" y="1246099"/>
                </a:cubicBezTo>
                <a:cubicBezTo>
                  <a:pt x="1645691" y="1253109"/>
                  <a:pt x="1650949" y="1240841"/>
                  <a:pt x="1647444" y="1247851"/>
                </a:cubicBezTo>
                <a:cubicBezTo>
                  <a:pt x="1649196" y="1249604"/>
                  <a:pt x="1643938" y="1260120"/>
                  <a:pt x="1642186" y="1263625"/>
                </a:cubicBezTo>
                <a:cubicBezTo>
                  <a:pt x="1642186" y="1265377"/>
                  <a:pt x="1642186" y="1267130"/>
                  <a:pt x="1642186" y="1270635"/>
                </a:cubicBezTo>
                <a:cubicBezTo>
                  <a:pt x="1636928" y="1277646"/>
                  <a:pt x="1633423" y="1288161"/>
                  <a:pt x="1628165" y="1295172"/>
                </a:cubicBezTo>
                <a:cubicBezTo>
                  <a:pt x="1626413" y="1291666"/>
                  <a:pt x="1633423" y="1284656"/>
                  <a:pt x="1629918" y="1288161"/>
                </a:cubicBezTo>
                <a:cubicBezTo>
                  <a:pt x="1624660" y="1296924"/>
                  <a:pt x="1622907" y="1295172"/>
                  <a:pt x="1619402" y="1303935"/>
                </a:cubicBezTo>
                <a:cubicBezTo>
                  <a:pt x="1617650" y="1303935"/>
                  <a:pt x="1608887" y="1316203"/>
                  <a:pt x="1605381" y="1323213"/>
                </a:cubicBezTo>
                <a:cubicBezTo>
                  <a:pt x="1600124" y="1328471"/>
                  <a:pt x="1603629" y="1319708"/>
                  <a:pt x="1598371" y="1324966"/>
                </a:cubicBezTo>
                <a:cubicBezTo>
                  <a:pt x="1600124" y="1328471"/>
                  <a:pt x="1593113" y="1335481"/>
                  <a:pt x="1593113" y="1338987"/>
                </a:cubicBezTo>
                <a:cubicBezTo>
                  <a:pt x="1591361" y="1340739"/>
                  <a:pt x="1589608" y="1344244"/>
                  <a:pt x="1587855" y="1345997"/>
                </a:cubicBezTo>
                <a:cubicBezTo>
                  <a:pt x="1587855" y="1344244"/>
                  <a:pt x="1589608" y="1340739"/>
                  <a:pt x="1586103" y="1344244"/>
                </a:cubicBezTo>
                <a:cubicBezTo>
                  <a:pt x="1586103" y="1345997"/>
                  <a:pt x="1584350" y="1347750"/>
                  <a:pt x="1582597" y="1351255"/>
                </a:cubicBezTo>
                <a:cubicBezTo>
                  <a:pt x="1579092" y="1354760"/>
                  <a:pt x="1580845" y="1349502"/>
                  <a:pt x="1579092" y="1351255"/>
                </a:cubicBezTo>
                <a:cubicBezTo>
                  <a:pt x="1577340" y="1358265"/>
                  <a:pt x="1572082" y="1361770"/>
                  <a:pt x="1568577" y="1368781"/>
                </a:cubicBezTo>
                <a:cubicBezTo>
                  <a:pt x="1572082" y="1363523"/>
                  <a:pt x="1577340" y="1360018"/>
                  <a:pt x="1580845" y="1354760"/>
                </a:cubicBezTo>
                <a:cubicBezTo>
                  <a:pt x="1575587" y="1365276"/>
                  <a:pt x="1565071" y="1372286"/>
                  <a:pt x="1559814" y="1382802"/>
                </a:cubicBezTo>
                <a:lnTo>
                  <a:pt x="1583912" y="1353884"/>
                </a:lnTo>
                <a:lnTo>
                  <a:pt x="1583912" y="1353884"/>
                </a:lnTo>
                <a:cubicBezTo>
                  <a:pt x="1584350" y="1353445"/>
                  <a:pt x="1585226" y="1352131"/>
                  <a:pt x="1586103" y="1351255"/>
                </a:cubicBezTo>
                <a:lnTo>
                  <a:pt x="1583912" y="1353884"/>
                </a:lnTo>
                <a:lnTo>
                  <a:pt x="1584350" y="1351255"/>
                </a:lnTo>
                <a:cubicBezTo>
                  <a:pt x="1589608" y="1347750"/>
                  <a:pt x="1587855" y="1351255"/>
                  <a:pt x="1591361" y="1345997"/>
                </a:cubicBezTo>
                <a:cubicBezTo>
                  <a:pt x="1591361" y="1345997"/>
                  <a:pt x="1591361" y="1351255"/>
                  <a:pt x="1591361" y="1351255"/>
                </a:cubicBezTo>
                <a:cubicBezTo>
                  <a:pt x="1580845" y="1361770"/>
                  <a:pt x="1568577" y="1374039"/>
                  <a:pt x="1565071" y="1384554"/>
                </a:cubicBezTo>
                <a:cubicBezTo>
                  <a:pt x="1566824" y="1381049"/>
                  <a:pt x="1559814" y="1388059"/>
                  <a:pt x="1559814" y="1389812"/>
                </a:cubicBezTo>
                <a:cubicBezTo>
                  <a:pt x="1554556" y="1395070"/>
                  <a:pt x="1561566" y="1386307"/>
                  <a:pt x="1558061" y="1388059"/>
                </a:cubicBezTo>
                <a:cubicBezTo>
                  <a:pt x="1556309" y="1391565"/>
                  <a:pt x="1552803" y="1395070"/>
                  <a:pt x="1549298" y="1398575"/>
                </a:cubicBezTo>
                <a:cubicBezTo>
                  <a:pt x="1551051" y="1396822"/>
                  <a:pt x="1559814" y="1388059"/>
                  <a:pt x="1556309" y="1395070"/>
                </a:cubicBezTo>
                <a:cubicBezTo>
                  <a:pt x="1554556" y="1398575"/>
                  <a:pt x="1549298" y="1398575"/>
                  <a:pt x="1549298" y="1402080"/>
                </a:cubicBezTo>
                <a:cubicBezTo>
                  <a:pt x="1547546" y="1407338"/>
                  <a:pt x="1549298" y="1405585"/>
                  <a:pt x="1544040" y="1412596"/>
                </a:cubicBezTo>
                <a:cubicBezTo>
                  <a:pt x="1549298" y="1409091"/>
                  <a:pt x="1547546" y="1412596"/>
                  <a:pt x="1547546" y="1414348"/>
                </a:cubicBezTo>
                <a:cubicBezTo>
                  <a:pt x="1542288" y="1417854"/>
                  <a:pt x="1542288" y="1423111"/>
                  <a:pt x="1540535" y="1424864"/>
                </a:cubicBezTo>
                <a:cubicBezTo>
                  <a:pt x="1535277" y="1428369"/>
                  <a:pt x="1542288" y="1417854"/>
                  <a:pt x="1538783" y="1421359"/>
                </a:cubicBezTo>
                <a:cubicBezTo>
                  <a:pt x="1533525" y="1428369"/>
                  <a:pt x="1528267" y="1433627"/>
                  <a:pt x="1524762" y="1438885"/>
                </a:cubicBezTo>
                <a:cubicBezTo>
                  <a:pt x="1526514" y="1433627"/>
                  <a:pt x="1528267" y="1431874"/>
                  <a:pt x="1526514" y="1431874"/>
                </a:cubicBezTo>
                <a:cubicBezTo>
                  <a:pt x="1521257" y="1437132"/>
                  <a:pt x="1521257" y="1433627"/>
                  <a:pt x="1517751" y="1437132"/>
                </a:cubicBezTo>
                <a:cubicBezTo>
                  <a:pt x="1519504" y="1440637"/>
                  <a:pt x="1510741" y="1445895"/>
                  <a:pt x="1507236" y="1447648"/>
                </a:cubicBezTo>
                <a:cubicBezTo>
                  <a:pt x="1501978" y="1452906"/>
                  <a:pt x="1498473" y="1458163"/>
                  <a:pt x="1500225" y="1459916"/>
                </a:cubicBezTo>
                <a:cubicBezTo>
                  <a:pt x="1494967" y="1463421"/>
                  <a:pt x="1493215" y="1461669"/>
                  <a:pt x="1493215" y="1459916"/>
                </a:cubicBezTo>
                <a:cubicBezTo>
                  <a:pt x="1491462" y="1466926"/>
                  <a:pt x="1480947" y="1472184"/>
                  <a:pt x="1480947" y="1475689"/>
                </a:cubicBezTo>
                <a:cubicBezTo>
                  <a:pt x="1479194" y="1477442"/>
                  <a:pt x="1475689" y="1479195"/>
                  <a:pt x="1473936" y="1480947"/>
                </a:cubicBezTo>
                <a:cubicBezTo>
                  <a:pt x="1475689" y="1486205"/>
                  <a:pt x="1494967" y="1463421"/>
                  <a:pt x="1498473" y="1466926"/>
                </a:cubicBezTo>
                <a:cubicBezTo>
                  <a:pt x="1491462" y="1472184"/>
                  <a:pt x="1486205" y="1475689"/>
                  <a:pt x="1479194" y="1480947"/>
                </a:cubicBezTo>
                <a:cubicBezTo>
                  <a:pt x="1484452" y="1482700"/>
                  <a:pt x="1477442" y="1491463"/>
                  <a:pt x="1480947" y="1494968"/>
                </a:cubicBezTo>
                <a:cubicBezTo>
                  <a:pt x="1472184" y="1498473"/>
                  <a:pt x="1463421" y="1512494"/>
                  <a:pt x="1449400" y="1523010"/>
                </a:cubicBezTo>
                <a:cubicBezTo>
                  <a:pt x="1454658" y="1517752"/>
                  <a:pt x="1454658" y="1515999"/>
                  <a:pt x="1459916" y="1508989"/>
                </a:cubicBezTo>
                <a:cubicBezTo>
                  <a:pt x="1447647" y="1515999"/>
                  <a:pt x="1435379" y="1524762"/>
                  <a:pt x="1424863" y="1535278"/>
                </a:cubicBezTo>
                <a:cubicBezTo>
                  <a:pt x="1410843" y="1540536"/>
                  <a:pt x="1402080" y="1554556"/>
                  <a:pt x="1388059" y="1558062"/>
                </a:cubicBezTo>
                <a:cubicBezTo>
                  <a:pt x="1386306" y="1561567"/>
                  <a:pt x="1382801" y="1561567"/>
                  <a:pt x="1381049" y="1565072"/>
                </a:cubicBezTo>
                <a:lnTo>
                  <a:pt x="1372286" y="1566825"/>
                </a:lnTo>
                <a:cubicBezTo>
                  <a:pt x="1365275" y="1573835"/>
                  <a:pt x="1358265" y="1579093"/>
                  <a:pt x="1349502" y="1582598"/>
                </a:cubicBezTo>
                <a:cubicBezTo>
                  <a:pt x="1340739" y="1586103"/>
                  <a:pt x="1333728" y="1589608"/>
                  <a:pt x="1328471" y="1593114"/>
                </a:cubicBezTo>
                <a:cubicBezTo>
                  <a:pt x="1330223" y="1593114"/>
                  <a:pt x="1331976" y="1591361"/>
                  <a:pt x="1331976" y="1593114"/>
                </a:cubicBezTo>
                <a:cubicBezTo>
                  <a:pt x="1328471" y="1594866"/>
                  <a:pt x="1324965" y="1600124"/>
                  <a:pt x="1323213" y="1598371"/>
                </a:cubicBezTo>
                <a:cubicBezTo>
                  <a:pt x="1326718" y="1596619"/>
                  <a:pt x="1326718" y="1594866"/>
                  <a:pt x="1323213" y="1596619"/>
                </a:cubicBezTo>
                <a:cubicBezTo>
                  <a:pt x="1319708" y="1600124"/>
                  <a:pt x="1300429" y="1607134"/>
                  <a:pt x="1296924" y="1608887"/>
                </a:cubicBezTo>
                <a:cubicBezTo>
                  <a:pt x="1300429" y="1607134"/>
                  <a:pt x="1307439" y="1601877"/>
                  <a:pt x="1305687" y="1601877"/>
                </a:cubicBezTo>
                <a:cubicBezTo>
                  <a:pt x="1298676" y="1605382"/>
                  <a:pt x="1293419" y="1608887"/>
                  <a:pt x="1286408" y="1610640"/>
                </a:cubicBezTo>
                <a:cubicBezTo>
                  <a:pt x="1284655" y="1614145"/>
                  <a:pt x="1288161" y="1614145"/>
                  <a:pt x="1286408" y="1617650"/>
                </a:cubicBezTo>
                <a:cubicBezTo>
                  <a:pt x="1282903" y="1615897"/>
                  <a:pt x="1277645" y="1612392"/>
                  <a:pt x="1261872" y="1622908"/>
                </a:cubicBezTo>
                <a:cubicBezTo>
                  <a:pt x="1267130" y="1622908"/>
                  <a:pt x="1263624" y="1624660"/>
                  <a:pt x="1268882" y="1622908"/>
                </a:cubicBezTo>
                <a:cubicBezTo>
                  <a:pt x="1258367" y="1631671"/>
                  <a:pt x="1249604" y="1633423"/>
                  <a:pt x="1237335" y="1640434"/>
                </a:cubicBezTo>
                <a:cubicBezTo>
                  <a:pt x="1228572" y="1640434"/>
                  <a:pt x="1216304" y="1650949"/>
                  <a:pt x="1204036" y="1650949"/>
                </a:cubicBezTo>
                <a:cubicBezTo>
                  <a:pt x="1200531" y="1654455"/>
                  <a:pt x="1195273" y="1654455"/>
                  <a:pt x="1191768" y="1657960"/>
                </a:cubicBezTo>
                <a:cubicBezTo>
                  <a:pt x="1193520" y="1657960"/>
                  <a:pt x="1197025" y="1657960"/>
                  <a:pt x="1195273" y="1659712"/>
                </a:cubicBezTo>
                <a:cubicBezTo>
                  <a:pt x="1184757" y="1659712"/>
                  <a:pt x="1175994" y="1668475"/>
                  <a:pt x="1163726" y="1670228"/>
                </a:cubicBezTo>
                <a:cubicBezTo>
                  <a:pt x="1167231" y="1664970"/>
                  <a:pt x="1183005" y="1663218"/>
                  <a:pt x="1183005" y="1661465"/>
                </a:cubicBezTo>
                <a:cubicBezTo>
                  <a:pt x="1175994" y="1661465"/>
                  <a:pt x="1165479" y="1666723"/>
                  <a:pt x="1156716" y="1668475"/>
                </a:cubicBezTo>
                <a:cubicBezTo>
                  <a:pt x="1147953" y="1671981"/>
                  <a:pt x="1142695" y="1673733"/>
                  <a:pt x="1146200" y="1670228"/>
                </a:cubicBezTo>
                <a:cubicBezTo>
                  <a:pt x="1135684" y="1673733"/>
                  <a:pt x="1121664" y="1680744"/>
                  <a:pt x="1105890" y="1682496"/>
                </a:cubicBezTo>
                <a:cubicBezTo>
                  <a:pt x="1098880" y="1682496"/>
                  <a:pt x="1098880" y="1680744"/>
                  <a:pt x="1091870" y="1684249"/>
                </a:cubicBezTo>
                <a:cubicBezTo>
                  <a:pt x="1090117" y="1682496"/>
                  <a:pt x="1098880" y="1678991"/>
                  <a:pt x="1097127" y="1677238"/>
                </a:cubicBezTo>
                <a:cubicBezTo>
                  <a:pt x="1095375" y="1677238"/>
                  <a:pt x="1093622" y="1678991"/>
                  <a:pt x="1091870" y="1678991"/>
                </a:cubicBezTo>
                <a:cubicBezTo>
                  <a:pt x="1088364" y="1682496"/>
                  <a:pt x="1090117" y="1682496"/>
                  <a:pt x="1084859" y="1684249"/>
                </a:cubicBezTo>
                <a:cubicBezTo>
                  <a:pt x="1077849" y="1686001"/>
                  <a:pt x="1088364" y="1680744"/>
                  <a:pt x="1084859" y="1680744"/>
                </a:cubicBezTo>
                <a:cubicBezTo>
                  <a:pt x="1077849" y="1680744"/>
                  <a:pt x="1077849" y="1686001"/>
                  <a:pt x="1069086" y="1686001"/>
                </a:cubicBezTo>
                <a:cubicBezTo>
                  <a:pt x="1072591" y="1684249"/>
                  <a:pt x="1072591" y="1682496"/>
                  <a:pt x="1069086" y="1682496"/>
                </a:cubicBezTo>
                <a:cubicBezTo>
                  <a:pt x="1060323" y="1686001"/>
                  <a:pt x="1065580" y="1686001"/>
                  <a:pt x="1062075" y="1687754"/>
                </a:cubicBezTo>
                <a:cubicBezTo>
                  <a:pt x="1058570" y="1686001"/>
                  <a:pt x="1055065" y="1691259"/>
                  <a:pt x="1051560" y="1689507"/>
                </a:cubicBezTo>
                <a:cubicBezTo>
                  <a:pt x="1049807" y="1687754"/>
                  <a:pt x="1060323" y="1687754"/>
                  <a:pt x="1056817" y="1686001"/>
                </a:cubicBezTo>
                <a:cubicBezTo>
                  <a:pt x="1051560" y="1684249"/>
                  <a:pt x="1046302" y="1691259"/>
                  <a:pt x="1039291" y="1693012"/>
                </a:cubicBezTo>
                <a:cubicBezTo>
                  <a:pt x="1046302" y="1691259"/>
                  <a:pt x="1055065" y="1691259"/>
                  <a:pt x="1049807" y="1694764"/>
                </a:cubicBezTo>
                <a:cubicBezTo>
                  <a:pt x="1037539" y="1696517"/>
                  <a:pt x="1025271" y="1696517"/>
                  <a:pt x="1013002" y="1700022"/>
                </a:cubicBezTo>
                <a:cubicBezTo>
                  <a:pt x="1014755" y="1701775"/>
                  <a:pt x="1016508" y="1701775"/>
                  <a:pt x="1014755" y="1701775"/>
                </a:cubicBezTo>
                <a:cubicBezTo>
                  <a:pt x="1005992" y="1701775"/>
                  <a:pt x="1018260" y="1698270"/>
                  <a:pt x="1011250" y="1696517"/>
                </a:cubicBezTo>
                <a:cubicBezTo>
                  <a:pt x="1005992" y="1700022"/>
                  <a:pt x="998982" y="1696517"/>
                  <a:pt x="993724" y="1698270"/>
                </a:cubicBezTo>
                <a:cubicBezTo>
                  <a:pt x="995476" y="1700022"/>
                  <a:pt x="1005992" y="1698270"/>
                  <a:pt x="1000734" y="1703527"/>
                </a:cubicBezTo>
                <a:cubicBezTo>
                  <a:pt x="993724" y="1701775"/>
                  <a:pt x="993724" y="1701775"/>
                  <a:pt x="990219" y="1700022"/>
                </a:cubicBezTo>
                <a:lnTo>
                  <a:pt x="979703" y="1705280"/>
                </a:lnTo>
                <a:cubicBezTo>
                  <a:pt x="971816" y="1703966"/>
                  <a:pt x="964915" y="1705609"/>
                  <a:pt x="958261" y="1705773"/>
                </a:cubicBezTo>
                <a:lnTo>
                  <a:pt x="955914" y="1705598"/>
                </a:lnTo>
                <a:lnTo>
                  <a:pt x="956919" y="1705280"/>
                </a:lnTo>
                <a:cubicBezTo>
                  <a:pt x="958672" y="1705280"/>
                  <a:pt x="955167" y="1703527"/>
                  <a:pt x="955167" y="1703527"/>
                </a:cubicBezTo>
                <a:cubicBezTo>
                  <a:pt x="949909" y="1705280"/>
                  <a:pt x="934135" y="1708785"/>
                  <a:pt x="923620" y="1708785"/>
                </a:cubicBezTo>
                <a:cubicBezTo>
                  <a:pt x="918362" y="1707033"/>
                  <a:pt x="925372" y="1705280"/>
                  <a:pt x="918362" y="1705280"/>
                </a:cubicBezTo>
                <a:cubicBezTo>
                  <a:pt x="911352" y="1705280"/>
                  <a:pt x="909599" y="1705280"/>
                  <a:pt x="904341" y="1707033"/>
                </a:cubicBezTo>
                <a:cubicBezTo>
                  <a:pt x="897331" y="1705280"/>
                  <a:pt x="902589" y="1705280"/>
                  <a:pt x="902589" y="1703527"/>
                </a:cubicBezTo>
                <a:cubicBezTo>
                  <a:pt x="897331" y="1703527"/>
                  <a:pt x="890320" y="1703527"/>
                  <a:pt x="885063" y="1705280"/>
                </a:cubicBezTo>
                <a:cubicBezTo>
                  <a:pt x="892073" y="1701775"/>
                  <a:pt x="886815" y="1703527"/>
                  <a:pt x="881557" y="1701775"/>
                </a:cubicBezTo>
                <a:cubicBezTo>
                  <a:pt x="897331" y="1701775"/>
                  <a:pt x="913104" y="1701775"/>
                  <a:pt x="928878" y="1701775"/>
                </a:cubicBezTo>
                <a:cubicBezTo>
                  <a:pt x="925372" y="1700022"/>
                  <a:pt x="934135" y="1698270"/>
                  <a:pt x="932383" y="1698270"/>
                </a:cubicBezTo>
                <a:cubicBezTo>
                  <a:pt x="911352" y="1700022"/>
                  <a:pt x="878052" y="1694764"/>
                  <a:pt x="867537" y="1701775"/>
                </a:cubicBezTo>
                <a:cubicBezTo>
                  <a:pt x="858774" y="1701775"/>
                  <a:pt x="867537" y="1700022"/>
                  <a:pt x="860526" y="1698270"/>
                </a:cubicBezTo>
                <a:cubicBezTo>
                  <a:pt x="855268" y="1700022"/>
                  <a:pt x="848258" y="1698270"/>
                  <a:pt x="843000" y="1698270"/>
                </a:cubicBezTo>
                <a:cubicBezTo>
                  <a:pt x="841248" y="1701775"/>
                  <a:pt x="834237" y="1700022"/>
                  <a:pt x="835990" y="1701775"/>
                </a:cubicBezTo>
                <a:cubicBezTo>
                  <a:pt x="841248" y="1701775"/>
                  <a:pt x="844753" y="1703527"/>
                  <a:pt x="851763" y="1701775"/>
                </a:cubicBezTo>
                <a:cubicBezTo>
                  <a:pt x="850011" y="1701775"/>
                  <a:pt x="846506" y="1700022"/>
                  <a:pt x="848258" y="1700022"/>
                </a:cubicBezTo>
                <a:cubicBezTo>
                  <a:pt x="851763" y="1701775"/>
                  <a:pt x="857021" y="1700022"/>
                  <a:pt x="860526" y="1701775"/>
                </a:cubicBezTo>
                <a:cubicBezTo>
                  <a:pt x="855268" y="1703527"/>
                  <a:pt x="862279" y="1705280"/>
                  <a:pt x="857021" y="1707033"/>
                </a:cubicBezTo>
                <a:cubicBezTo>
                  <a:pt x="848258" y="1707033"/>
                  <a:pt x="857021" y="1705280"/>
                  <a:pt x="850011" y="1703527"/>
                </a:cubicBezTo>
                <a:cubicBezTo>
                  <a:pt x="841248" y="1707033"/>
                  <a:pt x="827227" y="1700022"/>
                  <a:pt x="827227" y="1705280"/>
                </a:cubicBezTo>
                <a:cubicBezTo>
                  <a:pt x="823722" y="1705280"/>
                  <a:pt x="821969" y="1705280"/>
                  <a:pt x="818464" y="1705280"/>
                </a:cubicBezTo>
                <a:cubicBezTo>
                  <a:pt x="813206" y="1703527"/>
                  <a:pt x="816711" y="1701775"/>
                  <a:pt x="811453" y="1701775"/>
                </a:cubicBezTo>
                <a:cubicBezTo>
                  <a:pt x="807948" y="1703527"/>
                  <a:pt x="811453" y="1703527"/>
                  <a:pt x="809701" y="1703527"/>
                </a:cubicBezTo>
                <a:cubicBezTo>
                  <a:pt x="802691" y="1703527"/>
                  <a:pt x="795680" y="1703527"/>
                  <a:pt x="788670" y="1701775"/>
                </a:cubicBezTo>
                <a:cubicBezTo>
                  <a:pt x="793928" y="1703527"/>
                  <a:pt x="779907" y="1701775"/>
                  <a:pt x="785164" y="1703527"/>
                </a:cubicBezTo>
                <a:cubicBezTo>
                  <a:pt x="792175" y="1701775"/>
                  <a:pt x="799185" y="1705280"/>
                  <a:pt x="804443" y="1707033"/>
                </a:cubicBezTo>
                <a:cubicBezTo>
                  <a:pt x="793928" y="1705280"/>
                  <a:pt x="790422" y="1705280"/>
                  <a:pt x="781659" y="1705280"/>
                </a:cubicBezTo>
                <a:cubicBezTo>
                  <a:pt x="781659" y="1705280"/>
                  <a:pt x="786917" y="1703527"/>
                  <a:pt x="781659" y="1701775"/>
                </a:cubicBezTo>
                <a:cubicBezTo>
                  <a:pt x="779907" y="1703527"/>
                  <a:pt x="778154" y="1701775"/>
                  <a:pt x="774649" y="1703527"/>
                </a:cubicBezTo>
                <a:cubicBezTo>
                  <a:pt x="776401" y="1703527"/>
                  <a:pt x="772896" y="1705280"/>
                  <a:pt x="774649" y="1707033"/>
                </a:cubicBezTo>
                <a:cubicBezTo>
                  <a:pt x="781659" y="1707033"/>
                  <a:pt x="786917" y="1708785"/>
                  <a:pt x="795680" y="1707033"/>
                </a:cubicBezTo>
                <a:cubicBezTo>
                  <a:pt x="800938" y="1708785"/>
                  <a:pt x="799185" y="1710538"/>
                  <a:pt x="802691" y="1710538"/>
                </a:cubicBezTo>
                <a:cubicBezTo>
                  <a:pt x="816711" y="1710538"/>
                  <a:pt x="821969" y="1707033"/>
                  <a:pt x="834237" y="1712290"/>
                </a:cubicBezTo>
                <a:cubicBezTo>
                  <a:pt x="835990" y="1714043"/>
                  <a:pt x="823722" y="1712290"/>
                  <a:pt x="830732" y="1714043"/>
                </a:cubicBezTo>
                <a:cubicBezTo>
                  <a:pt x="835990" y="1712290"/>
                  <a:pt x="837743" y="1712290"/>
                  <a:pt x="846506" y="1712290"/>
                </a:cubicBezTo>
                <a:cubicBezTo>
                  <a:pt x="848258" y="1714043"/>
                  <a:pt x="830732" y="1714043"/>
                  <a:pt x="839495" y="1715796"/>
                </a:cubicBezTo>
                <a:cubicBezTo>
                  <a:pt x="843000" y="1714043"/>
                  <a:pt x="850011" y="1715796"/>
                  <a:pt x="851763" y="1712290"/>
                </a:cubicBezTo>
                <a:cubicBezTo>
                  <a:pt x="864032" y="1714043"/>
                  <a:pt x="843000" y="1714043"/>
                  <a:pt x="851763" y="1715796"/>
                </a:cubicBezTo>
                <a:cubicBezTo>
                  <a:pt x="858774" y="1714043"/>
                  <a:pt x="865784" y="1715796"/>
                  <a:pt x="862279" y="1714043"/>
                </a:cubicBezTo>
                <a:cubicBezTo>
                  <a:pt x="869289" y="1715796"/>
                  <a:pt x="878052" y="1715796"/>
                  <a:pt x="878052" y="1714043"/>
                </a:cubicBezTo>
                <a:cubicBezTo>
                  <a:pt x="879805" y="1714043"/>
                  <a:pt x="881557" y="1714043"/>
                  <a:pt x="885063" y="1714043"/>
                </a:cubicBezTo>
                <a:cubicBezTo>
                  <a:pt x="888568" y="1714043"/>
                  <a:pt x="883310" y="1717548"/>
                  <a:pt x="892073" y="1715796"/>
                </a:cubicBezTo>
                <a:cubicBezTo>
                  <a:pt x="895578" y="1715796"/>
                  <a:pt x="893826" y="1714043"/>
                  <a:pt x="895578" y="1712290"/>
                </a:cubicBezTo>
                <a:cubicBezTo>
                  <a:pt x="900836" y="1712290"/>
                  <a:pt x="914857" y="1712290"/>
                  <a:pt x="913104" y="1714043"/>
                </a:cubicBezTo>
                <a:cubicBezTo>
                  <a:pt x="909599" y="1712290"/>
                  <a:pt x="904341" y="1714043"/>
                  <a:pt x="899083" y="1714043"/>
                </a:cubicBezTo>
                <a:cubicBezTo>
                  <a:pt x="911352" y="1715796"/>
                  <a:pt x="930630" y="1712290"/>
                  <a:pt x="928878" y="1717548"/>
                </a:cubicBezTo>
                <a:cubicBezTo>
                  <a:pt x="937641" y="1715796"/>
                  <a:pt x="944651" y="1717548"/>
                  <a:pt x="951661" y="1715796"/>
                </a:cubicBezTo>
                <a:cubicBezTo>
                  <a:pt x="946404" y="1715796"/>
                  <a:pt x="939393" y="1712290"/>
                  <a:pt x="934135" y="1715796"/>
                </a:cubicBezTo>
                <a:lnTo>
                  <a:pt x="927125" y="1714043"/>
                </a:lnTo>
                <a:cubicBezTo>
                  <a:pt x="930630" y="1714043"/>
                  <a:pt x="932383" y="1712290"/>
                  <a:pt x="934135" y="1712290"/>
                </a:cubicBezTo>
                <a:cubicBezTo>
                  <a:pt x="939393" y="1712290"/>
                  <a:pt x="948156" y="1712290"/>
                  <a:pt x="956919" y="1714043"/>
                </a:cubicBezTo>
                <a:cubicBezTo>
                  <a:pt x="956919" y="1714043"/>
                  <a:pt x="951661" y="1715796"/>
                  <a:pt x="956919" y="1717548"/>
                </a:cubicBezTo>
                <a:cubicBezTo>
                  <a:pt x="965682" y="1714043"/>
                  <a:pt x="979703" y="1714043"/>
                  <a:pt x="983208" y="1714043"/>
                </a:cubicBezTo>
                <a:cubicBezTo>
                  <a:pt x="986713" y="1712290"/>
                  <a:pt x="997229" y="1710538"/>
                  <a:pt x="993724" y="1708785"/>
                </a:cubicBezTo>
                <a:cubicBezTo>
                  <a:pt x="995476" y="1708785"/>
                  <a:pt x="997229" y="1708785"/>
                  <a:pt x="998982" y="1707033"/>
                </a:cubicBezTo>
                <a:cubicBezTo>
                  <a:pt x="998982" y="1710538"/>
                  <a:pt x="1007745" y="1708785"/>
                  <a:pt x="1004239" y="1712290"/>
                </a:cubicBezTo>
                <a:cubicBezTo>
                  <a:pt x="1009497" y="1710538"/>
                  <a:pt x="1011250" y="1707033"/>
                  <a:pt x="1011250" y="1707033"/>
                </a:cubicBezTo>
                <a:cubicBezTo>
                  <a:pt x="1020013" y="1707033"/>
                  <a:pt x="1042797" y="1700022"/>
                  <a:pt x="1032281" y="1705280"/>
                </a:cubicBezTo>
                <a:cubicBezTo>
                  <a:pt x="1035786" y="1705280"/>
                  <a:pt x="1046302" y="1701775"/>
                  <a:pt x="1044549" y="1705280"/>
                </a:cubicBezTo>
                <a:cubicBezTo>
                  <a:pt x="1041044" y="1707033"/>
                  <a:pt x="1037539" y="1705280"/>
                  <a:pt x="1034034" y="1707033"/>
                </a:cubicBezTo>
                <a:cubicBezTo>
                  <a:pt x="1039291" y="1710538"/>
                  <a:pt x="1046302" y="1705280"/>
                  <a:pt x="1051560" y="1705280"/>
                </a:cubicBezTo>
                <a:lnTo>
                  <a:pt x="1048055" y="1707033"/>
                </a:lnTo>
                <a:cubicBezTo>
                  <a:pt x="1049807" y="1707033"/>
                  <a:pt x="1049807" y="1708785"/>
                  <a:pt x="1046302" y="1708785"/>
                </a:cubicBezTo>
                <a:cubicBezTo>
                  <a:pt x="1044549" y="1708785"/>
                  <a:pt x="1041044" y="1708785"/>
                  <a:pt x="1039291" y="1708785"/>
                </a:cubicBezTo>
                <a:cubicBezTo>
                  <a:pt x="1037539" y="1710538"/>
                  <a:pt x="1034034" y="1710538"/>
                  <a:pt x="1035786" y="1712290"/>
                </a:cubicBezTo>
                <a:cubicBezTo>
                  <a:pt x="1044549" y="1710538"/>
                  <a:pt x="1055065" y="1708785"/>
                  <a:pt x="1058570" y="1705280"/>
                </a:cubicBezTo>
                <a:cubicBezTo>
                  <a:pt x="1069086" y="1703527"/>
                  <a:pt x="1081354" y="1701775"/>
                  <a:pt x="1091870" y="1698270"/>
                </a:cubicBezTo>
                <a:cubicBezTo>
                  <a:pt x="1088364" y="1696517"/>
                  <a:pt x="1088364" y="1694764"/>
                  <a:pt x="1091870" y="1693012"/>
                </a:cubicBezTo>
                <a:cubicBezTo>
                  <a:pt x="1093622" y="1696517"/>
                  <a:pt x="1095375" y="1691259"/>
                  <a:pt x="1105890" y="1691259"/>
                </a:cubicBezTo>
                <a:cubicBezTo>
                  <a:pt x="1104138" y="1693012"/>
                  <a:pt x="1091870" y="1696517"/>
                  <a:pt x="1097127" y="1698270"/>
                </a:cubicBezTo>
                <a:cubicBezTo>
                  <a:pt x="1109396" y="1694764"/>
                  <a:pt x="1121664" y="1693012"/>
                  <a:pt x="1133932" y="1686001"/>
                </a:cubicBezTo>
                <a:cubicBezTo>
                  <a:pt x="1146200" y="1686001"/>
                  <a:pt x="1165479" y="1677238"/>
                  <a:pt x="1175994" y="1677238"/>
                </a:cubicBezTo>
                <a:cubicBezTo>
                  <a:pt x="1174242" y="1678991"/>
                  <a:pt x="1168984" y="1680744"/>
                  <a:pt x="1170737" y="1680744"/>
                </a:cubicBezTo>
                <a:cubicBezTo>
                  <a:pt x="1179500" y="1678991"/>
                  <a:pt x="1170737" y="1686001"/>
                  <a:pt x="1179500" y="1680744"/>
                </a:cubicBezTo>
                <a:cubicBezTo>
                  <a:pt x="1181252" y="1678991"/>
                  <a:pt x="1177747" y="1678991"/>
                  <a:pt x="1179500" y="1677238"/>
                </a:cubicBezTo>
                <a:cubicBezTo>
                  <a:pt x="1186510" y="1671981"/>
                  <a:pt x="1197025" y="1670228"/>
                  <a:pt x="1205788" y="1666723"/>
                </a:cubicBezTo>
                <a:cubicBezTo>
                  <a:pt x="1200531" y="1666723"/>
                  <a:pt x="1195273" y="1666723"/>
                  <a:pt x="1198778" y="1664970"/>
                </a:cubicBezTo>
                <a:cubicBezTo>
                  <a:pt x="1204036" y="1661465"/>
                  <a:pt x="1209294" y="1661465"/>
                  <a:pt x="1214551" y="1657960"/>
                </a:cubicBezTo>
                <a:cubicBezTo>
                  <a:pt x="1212799" y="1659712"/>
                  <a:pt x="1213675" y="1659712"/>
                  <a:pt x="1214771" y="1659712"/>
                </a:cubicBezTo>
                <a:lnTo>
                  <a:pt x="1216166" y="1661307"/>
                </a:lnTo>
                <a:lnTo>
                  <a:pt x="1214727" y="1661815"/>
                </a:lnTo>
                <a:lnTo>
                  <a:pt x="1206703" y="1663599"/>
                </a:lnTo>
                <a:lnTo>
                  <a:pt x="1207103" y="1662998"/>
                </a:lnTo>
                <a:cubicBezTo>
                  <a:pt x="1206227" y="1663218"/>
                  <a:pt x="1204036" y="1664094"/>
                  <a:pt x="1200531" y="1664970"/>
                </a:cubicBezTo>
                <a:lnTo>
                  <a:pt x="1206703" y="1663599"/>
                </a:lnTo>
                <a:lnTo>
                  <a:pt x="1205788" y="1664970"/>
                </a:lnTo>
                <a:lnTo>
                  <a:pt x="1214727" y="1661815"/>
                </a:lnTo>
                <a:lnTo>
                  <a:pt x="1216304" y="1661465"/>
                </a:lnTo>
                <a:lnTo>
                  <a:pt x="1216166" y="1661307"/>
                </a:lnTo>
                <a:lnTo>
                  <a:pt x="1235583" y="1654455"/>
                </a:lnTo>
                <a:cubicBezTo>
                  <a:pt x="1232954" y="1656207"/>
                  <a:pt x="1232954" y="1657522"/>
                  <a:pt x="1234268" y="1657960"/>
                </a:cubicBezTo>
                <a:lnTo>
                  <a:pt x="1235616" y="1657933"/>
                </a:lnTo>
                <a:lnTo>
                  <a:pt x="1239964" y="1654455"/>
                </a:lnTo>
                <a:cubicBezTo>
                  <a:pt x="1241717" y="1653578"/>
                  <a:pt x="1243469" y="1652702"/>
                  <a:pt x="1244346" y="1650949"/>
                </a:cubicBezTo>
                <a:cubicBezTo>
                  <a:pt x="1260119" y="1643939"/>
                  <a:pt x="1279398" y="1636929"/>
                  <a:pt x="1288161" y="1629918"/>
                </a:cubicBezTo>
                <a:cubicBezTo>
                  <a:pt x="1293419" y="1628166"/>
                  <a:pt x="1289913" y="1631671"/>
                  <a:pt x="1296924" y="1628166"/>
                </a:cubicBezTo>
                <a:cubicBezTo>
                  <a:pt x="1296924" y="1628166"/>
                  <a:pt x="1298676" y="1626413"/>
                  <a:pt x="1300429" y="1626413"/>
                </a:cubicBezTo>
                <a:cubicBezTo>
                  <a:pt x="1303934" y="1622908"/>
                  <a:pt x="1300429" y="1622908"/>
                  <a:pt x="1305687" y="1621155"/>
                </a:cubicBezTo>
                <a:cubicBezTo>
                  <a:pt x="1309192" y="1621155"/>
                  <a:pt x="1317955" y="1617650"/>
                  <a:pt x="1324965" y="1612392"/>
                </a:cubicBezTo>
                <a:lnTo>
                  <a:pt x="1337485" y="1603629"/>
                </a:lnTo>
                <a:lnTo>
                  <a:pt x="1342820" y="1600234"/>
                </a:lnTo>
                <a:lnTo>
                  <a:pt x="1343806" y="1600562"/>
                </a:lnTo>
                <a:cubicBezTo>
                  <a:pt x="1342491" y="1601877"/>
                  <a:pt x="1340739" y="1603629"/>
                  <a:pt x="1342491" y="1603629"/>
                </a:cubicBezTo>
                <a:cubicBezTo>
                  <a:pt x="1344244" y="1600124"/>
                  <a:pt x="1347749" y="1600124"/>
                  <a:pt x="1351254" y="1600124"/>
                </a:cubicBezTo>
                <a:cubicBezTo>
                  <a:pt x="1353007" y="1596619"/>
                  <a:pt x="1356512" y="1594866"/>
                  <a:pt x="1360017" y="1594866"/>
                </a:cubicBezTo>
                <a:cubicBezTo>
                  <a:pt x="1361770" y="1593114"/>
                  <a:pt x="1360017" y="1593114"/>
                  <a:pt x="1361770" y="1589608"/>
                </a:cubicBezTo>
                <a:cubicBezTo>
                  <a:pt x="1367028" y="1589608"/>
                  <a:pt x="1370533" y="1586103"/>
                  <a:pt x="1374038" y="1584351"/>
                </a:cubicBezTo>
                <a:cubicBezTo>
                  <a:pt x="1372286" y="1586103"/>
                  <a:pt x="1372286" y="1587856"/>
                  <a:pt x="1374038" y="1587856"/>
                </a:cubicBezTo>
                <a:cubicBezTo>
                  <a:pt x="1375791" y="1586103"/>
                  <a:pt x="1379296" y="1582598"/>
                  <a:pt x="1381049" y="1580845"/>
                </a:cubicBezTo>
                <a:cubicBezTo>
                  <a:pt x="1379296" y="1582598"/>
                  <a:pt x="1377543" y="1584351"/>
                  <a:pt x="1374038" y="1584351"/>
                </a:cubicBezTo>
                <a:cubicBezTo>
                  <a:pt x="1379296" y="1580845"/>
                  <a:pt x="1384554" y="1577340"/>
                  <a:pt x="1386306" y="1573835"/>
                </a:cubicBezTo>
                <a:cubicBezTo>
                  <a:pt x="1382801" y="1580845"/>
                  <a:pt x="1396822" y="1568577"/>
                  <a:pt x="1398575" y="1570330"/>
                </a:cubicBezTo>
                <a:cubicBezTo>
                  <a:pt x="1410843" y="1558062"/>
                  <a:pt x="1426616" y="1549299"/>
                  <a:pt x="1440637" y="1540536"/>
                </a:cubicBezTo>
                <a:cubicBezTo>
                  <a:pt x="1444142" y="1535278"/>
                  <a:pt x="1444142" y="1537030"/>
                  <a:pt x="1447647" y="1535278"/>
                </a:cubicBezTo>
                <a:cubicBezTo>
                  <a:pt x="1454658" y="1528267"/>
                  <a:pt x="1468679" y="1514247"/>
                  <a:pt x="1475689" y="1514247"/>
                </a:cubicBezTo>
                <a:cubicBezTo>
                  <a:pt x="1479194" y="1505484"/>
                  <a:pt x="1493215" y="1498473"/>
                  <a:pt x="1496720" y="1496721"/>
                </a:cubicBezTo>
                <a:cubicBezTo>
                  <a:pt x="1494967" y="1498473"/>
                  <a:pt x="1487957" y="1505484"/>
                  <a:pt x="1491462" y="1503731"/>
                </a:cubicBezTo>
                <a:cubicBezTo>
                  <a:pt x="1494967" y="1500226"/>
                  <a:pt x="1498473" y="1496721"/>
                  <a:pt x="1501978" y="1493215"/>
                </a:cubicBezTo>
                <a:cubicBezTo>
                  <a:pt x="1500225" y="1494968"/>
                  <a:pt x="1498473" y="1494968"/>
                  <a:pt x="1500225" y="1491463"/>
                </a:cubicBezTo>
                <a:cubicBezTo>
                  <a:pt x="1507236" y="1487958"/>
                  <a:pt x="1510741" y="1480947"/>
                  <a:pt x="1515999" y="1475689"/>
                </a:cubicBezTo>
                <a:cubicBezTo>
                  <a:pt x="1505483" y="1491463"/>
                  <a:pt x="1507236" y="1494968"/>
                  <a:pt x="1496720" y="1500226"/>
                </a:cubicBezTo>
                <a:cubicBezTo>
                  <a:pt x="1491462" y="1508989"/>
                  <a:pt x="1484452" y="1514247"/>
                  <a:pt x="1477442" y="1521257"/>
                </a:cubicBezTo>
                <a:cubicBezTo>
                  <a:pt x="1472184" y="1524762"/>
                  <a:pt x="1473936" y="1519504"/>
                  <a:pt x="1468679" y="1524762"/>
                </a:cubicBezTo>
                <a:cubicBezTo>
                  <a:pt x="1468679" y="1523010"/>
                  <a:pt x="1475689" y="1517752"/>
                  <a:pt x="1472184" y="1519504"/>
                </a:cubicBezTo>
                <a:cubicBezTo>
                  <a:pt x="1461668" y="1530020"/>
                  <a:pt x="1445895" y="1542288"/>
                  <a:pt x="1442390" y="1549299"/>
                </a:cubicBezTo>
                <a:cubicBezTo>
                  <a:pt x="1435379" y="1552804"/>
                  <a:pt x="1442390" y="1545793"/>
                  <a:pt x="1435379" y="1549299"/>
                </a:cubicBezTo>
                <a:lnTo>
                  <a:pt x="1434795" y="1549766"/>
                </a:lnTo>
                <a:lnTo>
                  <a:pt x="1438884" y="1544041"/>
                </a:lnTo>
                <a:cubicBezTo>
                  <a:pt x="1430121" y="1549299"/>
                  <a:pt x="1423111" y="1556309"/>
                  <a:pt x="1414348" y="1559814"/>
                </a:cubicBezTo>
                <a:lnTo>
                  <a:pt x="1410843" y="1565072"/>
                </a:lnTo>
                <a:cubicBezTo>
                  <a:pt x="1412157" y="1565072"/>
                  <a:pt x="1416429" y="1561129"/>
                  <a:pt x="1417744" y="1561375"/>
                </a:cubicBezTo>
                <a:lnTo>
                  <a:pt x="1417814" y="1562617"/>
                </a:lnTo>
                <a:lnTo>
                  <a:pt x="1419606" y="1561348"/>
                </a:lnTo>
                <a:cubicBezTo>
                  <a:pt x="1421358" y="1559814"/>
                  <a:pt x="1423111" y="1558062"/>
                  <a:pt x="1424863" y="1556309"/>
                </a:cubicBezTo>
                <a:lnTo>
                  <a:pt x="1433433" y="1550855"/>
                </a:lnTo>
                <a:lnTo>
                  <a:pt x="1419359" y="1562114"/>
                </a:lnTo>
                <a:lnTo>
                  <a:pt x="1417836" y="1563014"/>
                </a:lnTo>
                <a:lnTo>
                  <a:pt x="1417853" y="1563319"/>
                </a:lnTo>
                <a:lnTo>
                  <a:pt x="1416477" y="1563815"/>
                </a:lnTo>
                <a:lnTo>
                  <a:pt x="1414931" y="1564728"/>
                </a:lnTo>
                <a:lnTo>
                  <a:pt x="1413472" y="1566167"/>
                </a:lnTo>
                <a:cubicBezTo>
                  <a:pt x="1412157" y="1567701"/>
                  <a:pt x="1410843" y="1569454"/>
                  <a:pt x="1409090" y="1570330"/>
                </a:cubicBezTo>
                <a:cubicBezTo>
                  <a:pt x="1398575" y="1575588"/>
                  <a:pt x="1398575" y="1582598"/>
                  <a:pt x="1388059" y="1587856"/>
                </a:cubicBezTo>
                <a:cubicBezTo>
                  <a:pt x="1388059" y="1586103"/>
                  <a:pt x="1396822" y="1580845"/>
                  <a:pt x="1393317" y="1580845"/>
                </a:cubicBezTo>
                <a:cubicBezTo>
                  <a:pt x="1384554" y="1587856"/>
                  <a:pt x="1375791" y="1593114"/>
                  <a:pt x="1368780" y="1598371"/>
                </a:cubicBezTo>
                <a:cubicBezTo>
                  <a:pt x="1361770" y="1601877"/>
                  <a:pt x="1365275" y="1598371"/>
                  <a:pt x="1361770" y="1600124"/>
                </a:cubicBezTo>
                <a:cubicBezTo>
                  <a:pt x="1358265" y="1603629"/>
                  <a:pt x="1353007" y="1607134"/>
                  <a:pt x="1349502" y="1610640"/>
                </a:cubicBezTo>
                <a:cubicBezTo>
                  <a:pt x="1345996" y="1610640"/>
                  <a:pt x="1354759" y="1601877"/>
                  <a:pt x="1354759" y="1600124"/>
                </a:cubicBezTo>
                <a:cubicBezTo>
                  <a:pt x="1351254" y="1601877"/>
                  <a:pt x="1347749" y="1605382"/>
                  <a:pt x="1344244" y="1607134"/>
                </a:cubicBezTo>
                <a:cubicBezTo>
                  <a:pt x="1347749" y="1607134"/>
                  <a:pt x="1337234" y="1612392"/>
                  <a:pt x="1335481" y="1614145"/>
                </a:cubicBezTo>
                <a:cubicBezTo>
                  <a:pt x="1337234" y="1615897"/>
                  <a:pt x="1330223" y="1619403"/>
                  <a:pt x="1330223" y="1619403"/>
                </a:cubicBezTo>
                <a:cubicBezTo>
                  <a:pt x="1331976" y="1619403"/>
                  <a:pt x="1331976" y="1619403"/>
                  <a:pt x="1330223" y="1621155"/>
                </a:cubicBezTo>
                <a:cubicBezTo>
                  <a:pt x="1323213" y="1624660"/>
                  <a:pt x="1331976" y="1615897"/>
                  <a:pt x="1326718" y="1619403"/>
                </a:cubicBezTo>
                <a:cubicBezTo>
                  <a:pt x="1316202" y="1622908"/>
                  <a:pt x="1314450" y="1631671"/>
                  <a:pt x="1307439" y="1633423"/>
                </a:cubicBezTo>
                <a:cubicBezTo>
                  <a:pt x="1310945" y="1629918"/>
                  <a:pt x="1310945" y="1628166"/>
                  <a:pt x="1309192" y="1629918"/>
                </a:cubicBezTo>
                <a:cubicBezTo>
                  <a:pt x="1303058" y="1631671"/>
                  <a:pt x="1298676" y="1635176"/>
                  <a:pt x="1295390" y="1638462"/>
                </a:cubicBezTo>
                <a:lnTo>
                  <a:pt x="1289707" y="1644145"/>
                </a:lnTo>
                <a:lnTo>
                  <a:pt x="1288087" y="1644877"/>
                </a:lnTo>
                <a:lnTo>
                  <a:pt x="1287942" y="1643282"/>
                </a:lnTo>
                <a:cubicBezTo>
                  <a:pt x="1287284" y="1643063"/>
                  <a:pt x="1286408" y="1643063"/>
                  <a:pt x="1286408" y="1642186"/>
                </a:cubicBezTo>
                <a:cubicBezTo>
                  <a:pt x="1288161" y="1640434"/>
                  <a:pt x="1300429" y="1633423"/>
                  <a:pt x="1296924" y="1631671"/>
                </a:cubicBezTo>
                <a:cubicBezTo>
                  <a:pt x="1282903" y="1638681"/>
                  <a:pt x="1284655" y="1642186"/>
                  <a:pt x="1272387" y="1649197"/>
                </a:cubicBezTo>
                <a:cubicBezTo>
                  <a:pt x="1268882" y="1650949"/>
                  <a:pt x="1270635" y="1649197"/>
                  <a:pt x="1267130" y="1649197"/>
                </a:cubicBezTo>
                <a:lnTo>
                  <a:pt x="1258367" y="1657960"/>
                </a:lnTo>
                <a:cubicBezTo>
                  <a:pt x="1261872" y="1656207"/>
                  <a:pt x="1270635" y="1649197"/>
                  <a:pt x="1270635" y="1652702"/>
                </a:cubicBezTo>
                <a:cubicBezTo>
                  <a:pt x="1263624" y="1656207"/>
                  <a:pt x="1256614" y="1657960"/>
                  <a:pt x="1251356" y="1661465"/>
                </a:cubicBezTo>
                <a:lnTo>
                  <a:pt x="1288087" y="1644877"/>
                </a:lnTo>
                <a:lnTo>
                  <a:pt x="1288161" y="1645692"/>
                </a:lnTo>
                <a:lnTo>
                  <a:pt x="1289707" y="1644145"/>
                </a:lnTo>
                <a:lnTo>
                  <a:pt x="1305687" y="1636929"/>
                </a:lnTo>
                <a:cubicBezTo>
                  <a:pt x="1291666" y="1649197"/>
                  <a:pt x="1258367" y="1656207"/>
                  <a:pt x="1256614" y="1664970"/>
                </a:cubicBezTo>
                <a:cubicBezTo>
                  <a:pt x="1251356" y="1668475"/>
                  <a:pt x="1246098" y="1668475"/>
                  <a:pt x="1242593" y="1671981"/>
                </a:cubicBezTo>
                <a:cubicBezTo>
                  <a:pt x="1242593" y="1670228"/>
                  <a:pt x="1246098" y="1668475"/>
                  <a:pt x="1244346" y="1668475"/>
                </a:cubicBezTo>
                <a:cubicBezTo>
                  <a:pt x="1235583" y="1671981"/>
                  <a:pt x="1225067" y="1673733"/>
                  <a:pt x="1214551" y="1678991"/>
                </a:cubicBezTo>
                <a:cubicBezTo>
                  <a:pt x="1216304" y="1677238"/>
                  <a:pt x="1219809" y="1675486"/>
                  <a:pt x="1218057" y="1675486"/>
                </a:cubicBezTo>
                <a:cubicBezTo>
                  <a:pt x="1212799" y="1678991"/>
                  <a:pt x="1207541" y="1677238"/>
                  <a:pt x="1204036" y="1680744"/>
                </a:cubicBezTo>
                <a:cubicBezTo>
                  <a:pt x="1207541" y="1680744"/>
                  <a:pt x="1211046" y="1678991"/>
                  <a:pt x="1214551" y="1678991"/>
                </a:cubicBezTo>
                <a:cubicBezTo>
                  <a:pt x="1204036" y="1684249"/>
                  <a:pt x="1198778" y="1686001"/>
                  <a:pt x="1191768" y="1693012"/>
                </a:cubicBezTo>
                <a:cubicBezTo>
                  <a:pt x="1183005" y="1694764"/>
                  <a:pt x="1188263" y="1696517"/>
                  <a:pt x="1172489" y="1698270"/>
                </a:cubicBezTo>
                <a:cubicBezTo>
                  <a:pt x="1163726" y="1705280"/>
                  <a:pt x="1139190" y="1710538"/>
                  <a:pt x="1125169" y="1714043"/>
                </a:cubicBezTo>
                <a:cubicBezTo>
                  <a:pt x="1126921" y="1712290"/>
                  <a:pt x="1130427" y="1712290"/>
                  <a:pt x="1128674" y="1710538"/>
                </a:cubicBezTo>
                <a:cubicBezTo>
                  <a:pt x="1126921" y="1712290"/>
                  <a:pt x="1125169" y="1712290"/>
                  <a:pt x="1123416" y="1712290"/>
                </a:cubicBezTo>
                <a:cubicBezTo>
                  <a:pt x="1125169" y="1714043"/>
                  <a:pt x="1118159" y="1717548"/>
                  <a:pt x="1109396" y="1717548"/>
                </a:cubicBezTo>
                <a:cubicBezTo>
                  <a:pt x="1107643" y="1717548"/>
                  <a:pt x="1111148" y="1715796"/>
                  <a:pt x="1109396" y="1715796"/>
                </a:cubicBezTo>
                <a:cubicBezTo>
                  <a:pt x="1105890" y="1717548"/>
                  <a:pt x="1109396" y="1717548"/>
                  <a:pt x="1104138" y="1719301"/>
                </a:cubicBezTo>
                <a:cubicBezTo>
                  <a:pt x="1100633" y="1719301"/>
                  <a:pt x="1102385" y="1717548"/>
                  <a:pt x="1102385" y="1717548"/>
                </a:cubicBezTo>
                <a:cubicBezTo>
                  <a:pt x="1098880" y="1719301"/>
                  <a:pt x="1100633" y="1719301"/>
                  <a:pt x="1097127" y="1721053"/>
                </a:cubicBezTo>
                <a:cubicBezTo>
                  <a:pt x="1086612" y="1724559"/>
                  <a:pt x="1069086" y="1724559"/>
                  <a:pt x="1063828" y="1728064"/>
                </a:cubicBezTo>
                <a:cubicBezTo>
                  <a:pt x="1056817" y="1729816"/>
                  <a:pt x="1070838" y="1724559"/>
                  <a:pt x="1063828" y="1724559"/>
                </a:cubicBezTo>
                <a:cubicBezTo>
                  <a:pt x="1048055" y="1733322"/>
                  <a:pt x="1030528" y="1733322"/>
                  <a:pt x="1020013" y="1733322"/>
                </a:cubicBezTo>
                <a:cubicBezTo>
                  <a:pt x="1021765" y="1733322"/>
                  <a:pt x="1023518" y="1731569"/>
                  <a:pt x="1020013" y="1731569"/>
                </a:cubicBezTo>
                <a:cubicBezTo>
                  <a:pt x="1027023" y="1729816"/>
                  <a:pt x="1037539" y="1724559"/>
                  <a:pt x="1032281" y="1722806"/>
                </a:cubicBezTo>
                <a:cubicBezTo>
                  <a:pt x="1025271" y="1726311"/>
                  <a:pt x="1027023" y="1726311"/>
                  <a:pt x="1020013" y="1728064"/>
                </a:cubicBezTo>
                <a:cubicBezTo>
                  <a:pt x="1021765" y="1728064"/>
                  <a:pt x="1021765" y="1729816"/>
                  <a:pt x="1016508" y="1731569"/>
                </a:cubicBezTo>
                <a:cubicBezTo>
                  <a:pt x="1011250" y="1731569"/>
                  <a:pt x="1020013" y="1728064"/>
                  <a:pt x="1014755" y="1728064"/>
                </a:cubicBezTo>
                <a:cubicBezTo>
                  <a:pt x="1010812" y="1728064"/>
                  <a:pt x="1009826" y="1727078"/>
                  <a:pt x="1006622" y="1728064"/>
                </a:cubicBezTo>
                <a:lnTo>
                  <a:pt x="1006461" y="1728132"/>
                </a:lnTo>
                <a:lnTo>
                  <a:pt x="1009771" y="1728611"/>
                </a:lnTo>
                <a:cubicBezTo>
                  <a:pt x="1011250" y="1729597"/>
                  <a:pt x="1007306" y="1731569"/>
                  <a:pt x="1011250" y="1731569"/>
                </a:cubicBezTo>
                <a:cubicBezTo>
                  <a:pt x="1007745" y="1733322"/>
                  <a:pt x="1005992" y="1733322"/>
                  <a:pt x="1004239" y="1735074"/>
                </a:cubicBezTo>
                <a:cubicBezTo>
                  <a:pt x="1004239" y="1733322"/>
                  <a:pt x="993724" y="1735074"/>
                  <a:pt x="998982" y="1733322"/>
                </a:cubicBezTo>
                <a:cubicBezTo>
                  <a:pt x="1007745" y="1733322"/>
                  <a:pt x="1004239" y="1731569"/>
                  <a:pt x="1000734" y="1731569"/>
                </a:cubicBezTo>
                <a:lnTo>
                  <a:pt x="1004893" y="1728797"/>
                </a:lnTo>
                <a:lnTo>
                  <a:pt x="1002487" y="1729816"/>
                </a:lnTo>
                <a:cubicBezTo>
                  <a:pt x="990219" y="1736827"/>
                  <a:pt x="965682" y="1736827"/>
                  <a:pt x="949909" y="1740332"/>
                </a:cubicBezTo>
                <a:cubicBezTo>
                  <a:pt x="955167" y="1740332"/>
                  <a:pt x="958672" y="1738579"/>
                  <a:pt x="955167" y="1736827"/>
                </a:cubicBezTo>
                <a:cubicBezTo>
                  <a:pt x="946404" y="1738579"/>
                  <a:pt x="942898" y="1736827"/>
                  <a:pt x="939393" y="1740332"/>
                </a:cubicBezTo>
                <a:cubicBezTo>
                  <a:pt x="928878" y="1738579"/>
                  <a:pt x="935888" y="1743837"/>
                  <a:pt x="927125" y="1742085"/>
                </a:cubicBezTo>
                <a:cubicBezTo>
                  <a:pt x="932383" y="1740332"/>
                  <a:pt x="930630" y="1738579"/>
                  <a:pt x="932383" y="1738579"/>
                </a:cubicBezTo>
                <a:cubicBezTo>
                  <a:pt x="930630" y="1736827"/>
                  <a:pt x="927125" y="1738579"/>
                  <a:pt x="925372" y="1738579"/>
                </a:cubicBezTo>
                <a:cubicBezTo>
                  <a:pt x="925372" y="1738579"/>
                  <a:pt x="927125" y="1740332"/>
                  <a:pt x="920115" y="1742085"/>
                </a:cubicBezTo>
                <a:cubicBezTo>
                  <a:pt x="916609" y="1738579"/>
                  <a:pt x="909599" y="1742085"/>
                  <a:pt x="909599" y="1743837"/>
                </a:cubicBezTo>
                <a:cubicBezTo>
                  <a:pt x="895578" y="1742085"/>
                  <a:pt x="879805" y="1742085"/>
                  <a:pt x="865784" y="1742085"/>
                </a:cubicBezTo>
                <a:cubicBezTo>
                  <a:pt x="851763" y="1742085"/>
                  <a:pt x="839495" y="1742085"/>
                  <a:pt x="830732" y="1738579"/>
                </a:cubicBezTo>
                <a:cubicBezTo>
                  <a:pt x="825474" y="1740332"/>
                  <a:pt x="820216" y="1738579"/>
                  <a:pt x="813206" y="1740332"/>
                </a:cubicBezTo>
                <a:cubicBezTo>
                  <a:pt x="806196" y="1735074"/>
                  <a:pt x="799185" y="1736827"/>
                  <a:pt x="793928" y="1738579"/>
                </a:cubicBezTo>
                <a:cubicBezTo>
                  <a:pt x="781659" y="1736827"/>
                  <a:pt x="778154" y="1735074"/>
                  <a:pt x="772896" y="1736827"/>
                </a:cubicBezTo>
                <a:cubicBezTo>
                  <a:pt x="764133" y="1735074"/>
                  <a:pt x="779907" y="1735074"/>
                  <a:pt x="774649" y="1733322"/>
                </a:cubicBezTo>
                <a:cubicBezTo>
                  <a:pt x="769391" y="1731569"/>
                  <a:pt x="764133" y="1733322"/>
                  <a:pt x="762381" y="1729816"/>
                </a:cubicBezTo>
                <a:cubicBezTo>
                  <a:pt x="757123" y="1731569"/>
                  <a:pt x="753618" y="1729816"/>
                  <a:pt x="748360" y="1729816"/>
                </a:cubicBezTo>
                <a:cubicBezTo>
                  <a:pt x="750112" y="1729816"/>
                  <a:pt x="753618" y="1728064"/>
                  <a:pt x="751865" y="1728064"/>
                </a:cubicBezTo>
                <a:cubicBezTo>
                  <a:pt x="720318" y="1726311"/>
                  <a:pt x="681761" y="1714043"/>
                  <a:pt x="653720" y="1710538"/>
                </a:cubicBezTo>
                <a:cubicBezTo>
                  <a:pt x="644956" y="1707033"/>
                  <a:pt x="657225" y="1708785"/>
                  <a:pt x="651967" y="1705280"/>
                </a:cubicBezTo>
                <a:cubicBezTo>
                  <a:pt x="646709" y="1705280"/>
                  <a:pt x="644956" y="1703527"/>
                  <a:pt x="639699" y="1701775"/>
                </a:cubicBezTo>
                <a:cubicBezTo>
                  <a:pt x="632688" y="1705280"/>
                  <a:pt x="613410" y="1703527"/>
                  <a:pt x="599389" y="1700022"/>
                </a:cubicBezTo>
                <a:cubicBezTo>
                  <a:pt x="608152" y="1700022"/>
                  <a:pt x="597636" y="1696517"/>
                  <a:pt x="594131" y="1694764"/>
                </a:cubicBezTo>
                <a:cubicBezTo>
                  <a:pt x="590626" y="1696517"/>
                  <a:pt x="576605" y="1689507"/>
                  <a:pt x="569595" y="1686001"/>
                </a:cubicBezTo>
                <a:cubicBezTo>
                  <a:pt x="571347" y="1686001"/>
                  <a:pt x="576605" y="1687754"/>
                  <a:pt x="574853" y="1686001"/>
                </a:cubicBezTo>
                <a:cubicBezTo>
                  <a:pt x="567842" y="1682496"/>
                  <a:pt x="562584" y="1686001"/>
                  <a:pt x="559079" y="1682496"/>
                </a:cubicBezTo>
                <a:cubicBezTo>
                  <a:pt x="562584" y="1680744"/>
                  <a:pt x="550316" y="1678991"/>
                  <a:pt x="548564" y="1677238"/>
                </a:cubicBezTo>
                <a:cubicBezTo>
                  <a:pt x="552069" y="1678991"/>
                  <a:pt x="543306" y="1673733"/>
                  <a:pt x="541553" y="1671981"/>
                </a:cubicBezTo>
                <a:cubicBezTo>
                  <a:pt x="539801" y="1671981"/>
                  <a:pt x="536295" y="1670228"/>
                  <a:pt x="532790" y="1670228"/>
                </a:cubicBezTo>
                <a:cubicBezTo>
                  <a:pt x="538048" y="1671981"/>
                  <a:pt x="543306" y="1673733"/>
                  <a:pt x="538048" y="1673733"/>
                </a:cubicBezTo>
                <a:cubicBezTo>
                  <a:pt x="534105" y="1671104"/>
                  <a:pt x="528190" y="1668475"/>
                  <a:pt x="525479" y="1668804"/>
                </a:cubicBezTo>
                <a:lnTo>
                  <a:pt x="524207" y="1670052"/>
                </a:lnTo>
                <a:lnTo>
                  <a:pt x="527532" y="1671981"/>
                </a:lnTo>
                <a:cubicBezTo>
                  <a:pt x="520522" y="1670228"/>
                  <a:pt x="525780" y="1673733"/>
                  <a:pt x="522275" y="1671981"/>
                </a:cubicBezTo>
                <a:cubicBezTo>
                  <a:pt x="517017" y="1670228"/>
                  <a:pt x="513512" y="1668475"/>
                  <a:pt x="508254" y="1666723"/>
                </a:cubicBezTo>
                <a:cubicBezTo>
                  <a:pt x="506501" y="1668475"/>
                  <a:pt x="511759" y="1670228"/>
                  <a:pt x="515264" y="1673733"/>
                </a:cubicBezTo>
                <a:cubicBezTo>
                  <a:pt x="502996" y="1666723"/>
                  <a:pt x="501243" y="1664970"/>
                  <a:pt x="497738" y="1659712"/>
                </a:cubicBezTo>
                <a:cubicBezTo>
                  <a:pt x="488975" y="1657960"/>
                  <a:pt x="483717" y="1650949"/>
                  <a:pt x="478460" y="1647444"/>
                </a:cubicBezTo>
                <a:cubicBezTo>
                  <a:pt x="478460" y="1645692"/>
                  <a:pt x="485470" y="1647444"/>
                  <a:pt x="485470" y="1645692"/>
                </a:cubicBezTo>
                <a:cubicBezTo>
                  <a:pt x="478460" y="1642186"/>
                  <a:pt x="471449" y="1636929"/>
                  <a:pt x="464439" y="1635176"/>
                </a:cubicBezTo>
                <a:cubicBezTo>
                  <a:pt x="462686" y="1635176"/>
                  <a:pt x="460934" y="1636929"/>
                  <a:pt x="455676" y="1633423"/>
                </a:cubicBezTo>
                <a:cubicBezTo>
                  <a:pt x="457428" y="1631671"/>
                  <a:pt x="464439" y="1636929"/>
                  <a:pt x="459181" y="1631671"/>
                </a:cubicBezTo>
                <a:cubicBezTo>
                  <a:pt x="455676" y="1631671"/>
                  <a:pt x="455676" y="1629918"/>
                  <a:pt x="450418" y="1626413"/>
                </a:cubicBezTo>
                <a:cubicBezTo>
                  <a:pt x="448665" y="1628166"/>
                  <a:pt x="446913" y="1628166"/>
                  <a:pt x="446913" y="1628166"/>
                </a:cubicBezTo>
                <a:cubicBezTo>
                  <a:pt x="448665" y="1629918"/>
                  <a:pt x="457428" y="1635176"/>
                  <a:pt x="452171" y="1633423"/>
                </a:cubicBezTo>
                <a:cubicBezTo>
                  <a:pt x="448665" y="1631671"/>
                  <a:pt x="446913" y="1628166"/>
                  <a:pt x="441655" y="1628166"/>
                </a:cubicBezTo>
                <a:cubicBezTo>
                  <a:pt x="441655" y="1629918"/>
                  <a:pt x="450418" y="1633423"/>
                  <a:pt x="445160" y="1631671"/>
                </a:cubicBezTo>
                <a:cubicBezTo>
                  <a:pt x="443408" y="1629918"/>
                  <a:pt x="441655" y="1629918"/>
                  <a:pt x="439902" y="1631671"/>
                </a:cubicBezTo>
                <a:cubicBezTo>
                  <a:pt x="436397" y="1626413"/>
                  <a:pt x="436397" y="1624660"/>
                  <a:pt x="438150" y="1624660"/>
                </a:cubicBezTo>
                <a:cubicBezTo>
                  <a:pt x="432892" y="1622908"/>
                  <a:pt x="431139" y="1619403"/>
                  <a:pt x="425882" y="1617650"/>
                </a:cubicBezTo>
                <a:cubicBezTo>
                  <a:pt x="422376" y="1614145"/>
                  <a:pt x="424129" y="1610640"/>
                  <a:pt x="417119" y="1608887"/>
                </a:cubicBezTo>
                <a:cubicBezTo>
                  <a:pt x="410108" y="1605382"/>
                  <a:pt x="418871" y="1612392"/>
                  <a:pt x="410108" y="1608887"/>
                </a:cubicBezTo>
                <a:cubicBezTo>
                  <a:pt x="404850" y="1603629"/>
                  <a:pt x="417119" y="1610640"/>
                  <a:pt x="411861" y="1603629"/>
                </a:cubicBezTo>
                <a:cubicBezTo>
                  <a:pt x="401345" y="1596619"/>
                  <a:pt x="390830" y="1589608"/>
                  <a:pt x="378561" y="1584351"/>
                </a:cubicBezTo>
                <a:cubicBezTo>
                  <a:pt x="382067" y="1582598"/>
                  <a:pt x="369798" y="1579093"/>
                  <a:pt x="368046" y="1575588"/>
                </a:cubicBezTo>
                <a:cubicBezTo>
                  <a:pt x="362788" y="1572082"/>
                  <a:pt x="366293" y="1570330"/>
                  <a:pt x="361035" y="1566825"/>
                </a:cubicBezTo>
                <a:cubicBezTo>
                  <a:pt x="354025" y="1565072"/>
                  <a:pt x="347015" y="1561567"/>
                  <a:pt x="343509" y="1559814"/>
                </a:cubicBezTo>
                <a:cubicBezTo>
                  <a:pt x="343509" y="1559814"/>
                  <a:pt x="340004" y="1556309"/>
                  <a:pt x="338252" y="1552804"/>
                </a:cubicBezTo>
                <a:cubicBezTo>
                  <a:pt x="338252" y="1549299"/>
                  <a:pt x="347015" y="1559814"/>
                  <a:pt x="345262" y="1556309"/>
                </a:cubicBezTo>
                <a:cubicBezTo>
                  <a:pt x="340004" y="1551051"/>
                  <a:pt x="327736" y="1540536"/>
                  <a:pt x="324231" y="1540536"/>
                </a:cubicBezTo>
                <a:cubicBezTo>
                  <a:pt x="325983" y="1544041"/>
                  <a:pt x="332994" y="1547546"/>
                  <a:pt x="331241" y="1549299"/>
                </a:cubicBezTo>
                <a:cubicBezTo>
                  <a:pt x="325983" y="1545793"/>
                  <a:pt x="318973" y="1538783"/>
                  <a:pt x="311963" y="1533525"/>
                </a:cubicBezTo>
                <a:cubicBezTo>
                  <a:pt x="306705" y="1528267"/>
                  <a:pt x="299694" y="1521257"/>
                  <a:pt x="296189" y="1519504"/>
                </a:cubicBezTo>
                <a:cubicBezTo>
                  <a:pt x="283921" y="1507236"/>
                  <a:pt x="278663" y="1498473"/>
                  <a:pt x="269900" y="1493215"/>
                </a:cubicBezTo>
                <a:cubicBezTo>
                  <a:pt x="268148" y="1489710"/>
                  <a:pt x="269900" y="1487958"/>
                  <a:pt x="262890" y="1484452"/>
                </a:cubicBezTo>
                <a:cubicBezTo>
                  <a:pt x="264642" y="1486205"/>
                  <a:pt x="262890" y="1486205"/>
                  <a:pt x="264642" y="1489710"/>
                </a:cubicBezTo>
                <a:lnTo>
                  <a:pt x="255879" y="1484452"/>
                </a:lnTo>
                <a:cubicBezTo>
                  <a:pt x="257632" y="1480947"/>
                  <a:pt x="240106" y="1470432"/>
                  <a:pt x="241859" y="1466926"/>
                </a:cubicBezTo>
                <a:cubicBezTo>
                  <a:pt x="243611" y="1470432"/>
                  <a:pt x="247116" y="1472184"/>
                  <a:pt x="247116" y="1470432"/>
                </a:cubicBezTo>
                <a:cubicBezTo>
                  <a:pt x="243611" y="1466926"/>
                  <a:pt x="241859" y="1461669"/>
                  <a:pt x="236601" y="1458163"/>
                </a:cubicBezTo>
                <a:cubicBezTo>
                  <a:pt x="236601" y="1461669"/>
                  <a:pt x="231343" y="1454658"/>
                  <a:pt x="226085" y="1451153"/>
                </a:cubicBezTo>
                <a:cubicBezTo>
                  <a:pt x="222580" y="1445895"/>
                  <a:pt x="231343" y="1452906"/>
                  <a:pt x="226085" y="1447648"/>
                </a:cubicBezTo>
                <a:cubicBezTo>
                  <a:pt x="226085" y="1445895"/>
                  <a:pt x="224333" y="1445895"/>
                  <a:pt x="222580" y="1444143"/>
                </a:cubicBezTo>
                <a:cubicBezTo>
                  <a:pt x="226085" y="1444143"/>
                  <a:pt x="236601" y="1456411"/>
                  <a:pt x="236601" y="1451153"/>
                </a:cubicBezTo>
                <a:cubicBezTo>
                  <a:pt x="227838" y="1445895"/>
                  <a:pt x="222580" y="1431874"/>
                  <a:pt x="215570" y="1431874"/>
                </a:cubicBezTo>
                <a:cubicBezTo>
                  <a:pt x="213817" y="1428369"/>
                  <a:pt x="215570" y="1430122"/>
                  <a:pt x="213817" y="1426617"/>
                </a:cubicBezTo>
                <a:cubicBezTo>
                  <a:pt x="210312" y="1423111"/>
                  <a:pt x="205054" y="1416101"/>
                  <a:pt x="203301" y="1416101"/>
                </a:cubicBezTo>
                <a:cubicBezTo>
                  <a:pt x="205054" y="1419606"/>
                  <a:pt x="208559" y="1421359"/>
                  <a:pt x="210312" y="1424864"/>
                </a:cubicBezTo>
                <a:cubicBezTo>
                  <a:pt x="199796" y="1416101"/>
                  <a:pt x="196291" y="1409091"/>
                  <a:pt x="189281" y="1405585"/>
                </a:cubicBezTo>
                <a:cubicBezTo>
                  <a:pt x="187528" y="1402080"/>
                  <a:pt x="192786" y="1405585"/>
                  <a:pt x="191033" y="1402080"/>
                </a:cubicBezTo>
                <a:cubicBezTo>
                  <a:pt x="194538" y="1410843"/>
                  <a:pt x="203301" y="1416101"/>
                  <a:pt x="201549" y="1410843"/>
                </a:cubicBezTo>
                <a:cubicBezTo>
                  <a:pt x="196291" y="1405585"/>
                  <a:pt x="192786" y="1400328"/>
                  <a:pt x="185775" y="1395070"/>
                </a:cubicBezTo>
                <a:cubicBezTo>
                  <a:pt x="185775" y="1395070"/>
                  <a:pt x="185775" y="1396822"/>
                  <a:pt x="187528" y="1400328"/>
                </a:cubicBezTo>
                <a:cubicBezTo>
                  <a:pt x="182270" y="1396822"/>
                  <a:pt x="178765" y="1391565"/>
                  <a:pt x="175260" y="1388059"/>
                </a:cubicBezTo>
                <a:cubicBezTo>
                  <a:pt x="171755" y="1381049"/>
                  <a:pt x="175260" y="1384554"/>
                  <a:pt x="175260" y="1382802"/>
                </a:cubicBezTo>
                <a:cubicBezTo>
                  <a:pt x="164744" y="1374039"/>
                  <a:pt x="154229" y="1354760"/>
                  <a:pt x="145466" y="1345997"/>
                </a:cubicBezTo>
                <a:cubicBezTo>
                  <a:pt x="145466" y="1344244"/>
                  <a:pt x="148971" y="1347750"/>
                  <a:pt x="150723" y="1345997"/>
                </a:cubicBezTo>
                <a:cubicBezTo>
                  <a:pt x="145466" y="1335481"/>
                  <a:pt x="145466" y="1344244"/>
                  <a:pt x="141960" y="1335481"/>
                </a:cubicBezTo>
                <a:cubicBezTo>
                  <a:pt x="141960" y="1337234"/>
                  <a:pt x="143713" y="1337234"/>
                  <a:pt x="143713" y="1333729"/>
                </a:cubicBezTo>
                <a:cubicBezTo>
                  <a:pt x="140208" y="1331976"/>
                  <a:pt x="136703" y="1326718"/>
                  <a:pt x="134950" y="1326718"/>
                </a:cubicBezTo>
                <a:cubicBezTo>
                  <a:pt x="138455" y="1331976"/>
                  <a:pt x="140208" y="1335481"/>
                  <a:pt x="141960" y="1340739"/>
                </a:cubicBezTo>
                <a:cubicBezTo>
                  <a:pt x="140208" y="1338987"/>
                  <a:pt x="140208" y="1340739"/>
                  <a:pt x="141960" y="1344244"/>
                </a:cubicBezTo>
                <a:cubicBezTo>
                  <a:pt x="134950" y="1335481"/>
                  <a:pt x="129692" y="1324966"/>
                  <a:pt x="124434" y="1316203"/>
                </a:cubicBezTo>
                <a:cubicBezTo>
                  <a:pt x="117424" y="1307440"/>
                  <a:pt x="119177" y="1314450"/>
                  <a:pt x="117424" y="1314450"/>
                </a:cubicBezTo>
                <a:cubicBezTo>
                  <a:pt x="113919" y="1305687"/>
                  <a:pt x="117424" y="1312698"/>
                  <a:pt x="117424" y="1305687"/>
                </a:cubicBezTo>
                <a:cubicBezTo>
                  <a:pt x="126187" y="1316203"/>
                  <a:pt x="129692" y="1323213"/>
                  <a:pt x="136703" y="1331976"/>
                </a:cubicBezTo>
                <a:cubicBezTo>
                  <a:pt x="133197" y="1324966"/>
                  <a:pt x="134950" y="1326718"/>
                  <a:pt x="131445" y="1319708"/>
                </a:cubicBezTo>
                <a:cubicBezTo>
                  <a:pt x="133197" y="1319708"/>
                  <a:pt x="134950" y="1321022"/>
                  <a:pt x="136483" y="1321899"/>
                </a:cubicBezTo>
                <a:lnTo>
                  <a:pt x="139987" y="1321487"/>
                </a:lnTo>
                <a:lnTo>
                  <a:pt x="140304" y="1321658"/>
                </a:lnTo>
                <a:lnTo>
                  <a:pt x="143713" y="1328690"/>
                </a:lnTo>
                <a:cubicBezTo>
                  <a:pt x="145466" y="1331100"/>
                  <a:pt x="147218" y="1332852"/>
                  <a:pt x="147218" y="1331976"/>
                </a:cubicBezTo>
                <a:cubicBezTo>
                  <a:pt x="147218" y="1329347"/>
                  <a:pt x="144589" y="1325404"/>
                  <a:pt x="141961" y="1322556"/>
                </a:cubicBezTo>
                <a:lnTo>
                  <a:pt x="140304" y="1321658"/>
                </a:lnTo>
                <a:lnTo>
                  <a:pt x="140208" y="1321461"/>
                </a:lnTo>
                <a:lnTo>
                  <a:pt x="139987" y="1321487"/>
                </a:lnTo>
                <a:lnTo>
                  <a:pt x="136703" y="1319708"/>
                </a:lnTo>
                <a:cubicBezTo>
                  <a:pt x="134950" y="1314450"/>
                  <a:pt x="127940" y="1305687"/>
                  <a:pt x="126187" y="1305687"/>
                </a:cubicBezTo>
                <a:cubicBezTo>
                  <a:pt x="126187" y="1310945"/>
                  <a:pt x="131445" y="1312698"/>
                  <a:pt x="131445" y="1316203"/>
                </a:cubicBezTo>
                <a:lnTo>
                  <a:pt x="131445" y="1316641"/>
                </a:lnTo>
                <a:cubicBezTo>
                  <a:pt x="131445" y="1317517"/>
                  <a:pt x="131445" y="1318832"/>
                  <a:pt x="131445" y="1319708"/>
                </a:cubicBezTo>
                <a:cubicBezTo>
                  <a:pt x="124434" y="1309192"/>
                  <a:pt x="115671" y="1293419"/>
                  <a:pt x="108661" y="1279398"/>
                </a:cubicBezTo>
                <a:cubicBezTo>
                  <a:pt x="103403" y="1270197"/>
                  <a:pt x="100117" y="1261982"/>
                  <a:pt x="96584" y="1259188"/>
                </a:cubicBezTo>
                <a:lnTo>
                  <a:pt x="93391" y="1258479"/>
                </a:lnTo>
                <a:lnTo>
                  <a:pt x="93107" y="1257929"/>
                </a:lnTo>
                <a:cubicBezTo>
                  <a:pt x="92011" y="1255738"/>
                  <a:pt x="91135" y="1253985"/>
                  <a:pt x="91135" y="1254862"/>
                </a:cubicBezTo>
                <a:lnTo>
                  <a:pt x="93035" y="1258400"/>
                </a:lnTo>
                <a:lnTo>
                  <a:pt x="92888" y="1258367"/>
                </a:lnTo>
                <a:lnTo>
                  <a:pt x="93095" y="1258511"/>
                </a:lnTo>
                <a:lnTo>
                  <a:pt x="97488" y="1266692"/>
                </a:lnTo>
                <a:cubicBezTo>
                  <a:pt x="99898" y="1270197"/>
                  <a:pt x="102527" y="1273264"/>
                  <a:pt x="105156" y="1275893"/>
                </a:cubicBezTo>
                <a:cubicBezTo>
                  <a:pt x="105156" y="1284656"/>
                  <a:pt x="112166" y="1288161"/>
                  <a:pt x="113919" y="1295172"/>
                </a:cubicBezTo>
                <a:cubicBezTo>
                  <a:pt x="110414" y="1293419"/>
                  <a:pt x="110414" y="1288161"/>
                  <a:pt x="106908" y="1286409"/>
                </a:cubicBezTo>
                <a:cubicBezTo>
                  <a:pt x="106908" y="1286409"/>
                  <a:pt x="105156" y="1284656"/>
                  <a:pt x="105156" y="1288161"/>
                </a:cubicBezTo>
                <a:cubicBezTo>
                  <a:pt x="99898" y="1281151"/>
                  <a:pt x="98145" y="1284656"/>
                  <a:pt x="96393" y="1275893"/>
                </a:cubicBezTo>
                <a:cubicBezTo>
                  <a:pt x="98145" y="1274140"/>
                  <a:pt x="105156" y="1288161"/>
                  <a:pt x="105156" y="1279398"/>
                </a:cubicBezTo>
                <a:cubicBezTo>
                  <a:pt x="98145" y="1274140"/>
                  <a:pt x="92888" y="1265377"/>
                  <a:pt x="91135" y="1268883"/>
                </a:cubicBezTo>
                <a:cubicBezTo>
                  <a:pt x="91135" y="1270635"/>
                  <a:pt x="98145" y="1279398"/>
                  <a:pt x="94640" y="1277646"/>
                </a:cubicBezTo>
                <a:cubicBezTo>
                  <a:pt x="92888" y="1275893"/>
                  <a:pt x="92888" y="1274140"/>
                  <a:pt x="91135" y="1270635"/>
                </a:cubicBezTo>
                <a:cubicBezTo>
                  <a:pt x="91135" y="1265377"/>
                  <a:pt x="82372" y="1253109"/>
                  <a:pt x="87630" y="1254862"/>
                </a:cubicBezTo>
                <a:cubicBezTo>
                  <a:pt x="85877" y="1253109"/>
                  <a:pt x="80619" y="1246099"/>
                  <a:pt x="77114" y="1239088"/>
                </a:cubicBezTo>
                <a:cubicBezTo>
                  <a:pt x="73609" y="1232078"/>
                  <a:pt x="70104" y="1223315"/>
                  <a:pt x="68351" y="1219810"/>
                </a:cubicBezTo>
                <a:cubicBezTo>
                  <a:pt x="68351" y="1221562"/>
                  <a:pt x="68351" y="1219810"/>
                  <a:pt x="66599" y="1219810"/>
                </a:cubicBezTo>
                <a:cubicBezTo>
                  <a:pt x="66599" y="1218057"/>
                  <a:pt x="66599" y="1214552"/>
                  <a:pt x="64846" y="1212799"/>
                </a:cubicBezTo>
                <a:cubicBezTo>
                  <a:pt x="64846" y="1211047"/>
                  <a:pt x="66599" y="1211047"/>
                  <a:pt x="68351" y="1212799"/>
                </a:cubicBezTo>
                <a:cubicBezTo>
                  <a:pt x="71856" y="1221562"/>
                  <a:pt x="75362" y="1228573"/>
                  <a:pt x="78867" y="1237336"/>
                </a:cubicBezTo>
                <a:cubicBezTo>
                  <a:pt x="78867" y="1233831"/>
                  <a:pt x="82372" y="1240841"/>
                  <a:pt x="82372" y="1233831"/>
                </a:cubicBezTo>
                <a:cubicBezTo>
                  <a:pt x="77114" y="1230325"/>
                  <a:pt x="71856" y="1212799"/>
                  <a:pt x="64846" y="1204036"/>
                </a:cubicBezTo>
                <a:cubicBezTo>
                  <a:pt x="64846" y="1207542"/>
                  <a:pt x="66599" y="1211047"/>
                  <a:pt x="64846" y="1209294"/>
                </a:cubicBezTo>
                <a:cubicBezTo>
                  <a:pt x="59588" y="1198779"/>
                  <a:pt x="54330" y="1179500"/>
                  <a:pt x="50825" y="1179500"/>
                </a:cubicBezTo>
                <a:cubicBezTo>
                  <a:pt x="50825" y="1177747"/>
                  <a:pt x="52578" y="1174242"/>
                  <a:pt x="45567" y="1165479"/>
                </a:cubicBezTo>
                <a:cubicBezTo>
                  <a:pt x="45567" y="1161974"/>
                  <a:pt x="47320" y="1163727"/>
                  <a:pt x="47320" y="1160221"/>
                </a:cubicBezTo>
                <a:cubicBezTo>
                  <a:pt x="50825" y="1163727"/>
                  <a:pt x="49073" y="1167232"/>
                  <a:pt x="50825" y="1168984"/>
                </a:cubicBezTo>
                <a:cubicBezTo>
                  <a:pt x="49073" y="1158469"/>
                  <a:pt x="54330" y="1174242"/>
                  <a:pt x="54330" y="1170737"/>
                </a:cubicBezTo>
                <a:cubicBezTo>
                  <a:pt x="54330" y="1165479"/>
                  <a:pt x="50825" y="1161974"/>
                  <a:pt x="49073" y="1158469"/>
                </a:cubicBezTo>
                <a:cubicBezTo>
                  <a:pt x="49073" y="1163727"/>
                  <a:pt x="45567" y="1153211"/>
                  <a:pt x="43815" y="1158469"/>
                </a:cubicBezTo>
                <a:cubicBezTo>
                  <a:pt x="45567" y="1154964"/>
                  <a:pt x="43815" y="1140943"/>
                  <a:pt x="38557" y="1139190"/>
                </a:cubicBezTo>
                <a:cubicBezTo>
                  <a:pt x="38557" y="1135685"/>
                  <a:pt x="38557" y="1133932"/>
                  <a:pt x="38557" y="1130427"/>
                </a:cubicBezTo>
                <a:cubicBezTo>
                  <a:pt x="40310" y="1126922"/>
                  <a:pt x="45567" y="1149706"/>
                  <a:pt x="47320" y="1140943"/>
                </a:cubicBezTo>
                <a:cubicBezTo>
                  <a:pt x="50825" y="1161974"/>
                  <a:pt x="59588" y="1175995"/>
                  <a:pt x="68351" y="1195273"/>
                </a:cubicBezTo>
                <a:cubicBezTo>
                  <a:pt x="68351" y="1186510"/>
                  <a:pt x="59588" y="1179500"/>
                  <a:pt x="63093" y="1175995"/>
                </a:cubicBezTo>
                <a:cubicBezTo>
                  <a:pt x="59588" y="1168984"/>
                  <a:pt x="57836" y="1168984"/>
                  <a:pt x="56083" y="1168984"/>
                </a:cubicBezTo>
                <a:cubicBezTo>
                  <a:pt x="54330" y="1156716"/>
                  <a:pt x="54330" y="1163727"/>
                  <a:pt x="56083" y="1161974"/>
                </a:cubicBezTo>
                <a:cubicBezTo>
                  <a:pt x="54330" y="1156716"/>
                  <a:pt x="54330" y="1151458"/>
                  <a:pt x="52578" y="1154964"/>
                </a:cubicBezTo>
                <a:cubicBezTo>
                  <a:pt x="49073" y="1144448"/>
                  <a:pt x="56083" y="1154964"/>
                  <a:pt x="57836" y="1153211"/>
                </a:cubicBezTo>
                <a:cubicBezTo>
                  <a:pt x="54330" y="1146201"/>
                  <a:pt x="54330" y="1139190"/>
                  <a:pt x="50825" y="1132180"/>
                </a:cubicBezTo>
                <a:cubicBezTo>
                  <a:pt x="49073" y="1133932"/>
                  <a:pt x="49073" y="1133932"/>
                  <a:pt x="49073" y="1135685"/>
                </a:cubicBezTo>
                <a:cubicBezTo>
                  <a:pt x="50825" y="1139190"/>
                  <a:pt x="50825" y="1142695"/>
                  <a:pt x="54330" y="1146201"/>
                </a:cubicBezTo>
                <a:cubicBezTo>
                  <a:pt x="54330" y="1149706"/>
                  <a:pt x="50825" y="1151458"/>
                  <a:pt x="49073" y="1144448"/>
                </a:cubicBezTo>
                <a:cubicBezTo>
                  <a:pt x="50825" y="1149706"/>
                  <a:pt x="54330" y="1147953"/>
                  <a:pt x="50825" y="1144448"/>
                </a:cubicBezTo>
                <a:cubicBezTo>
                  <a:pt x="49073" y="1140943"/>
                  <a:pt x="47320" y="1139190"/>
                  <a:pt x="47320" y="1139190"/>
                </a:cubicBezTo>
                <a:cubicBezTo>
                  <a:pt x="45567" y="1133932"/>
                  <a:pt x="42062" y="1119912"/>
                  <a:pt x="40310" y="1119912"/>
                </a:cubicBezTo>
                <a:cubicBezTo>
                  <a:pt x="40310" y="1125169"/>
                  <a:pt x="45567" y="1130427"/>
                  <a:pt x="45567" y="1135685"/>
                </a:cubicBezTo>
                <a:cubicBezTo>
                  <a:pt x="40310" y="1132180"/>
                  <a:pt x="40310" y="1125169"/>
                  <a:pt x="38557" y="1125169"/>
                </a:cubicBezTo>
                <a:cubicBezTo>
                  <a:pt x="42062" y="1121664"/>
                  <a:pt x="33299" y="1093623"/>
                  <a:pt x="29794" y="1095375"/>
                </a:cubicBezTo>
                <a:cubicBezTo>
                  <a:pt x="29794" y="1088365"/>
                  <a:pt x="33299" y="1091870"/>
                  <a:pt x="29794" y="1084860"/>
                </a:cubicBezTo>
                <a:cubicBezTo>
                  <a:pt x="28041" y="1083107"/>
                  <a:pt x="28041" y="1084860"/>
                  <a:pt x="26289" y="1083107"/>
                </a:cubicBezTo>
                <a:cubicBezTo>
                  <a:pt x="26289" y="1077849"/>
                  <a:pt x="24536" y="1077849"/>
                  <a:pt x="22784" y="1074344"/>
                </a:cubicBezTo>
                <a:cubicBezTo>
                  <a:pt x="22784" y="1069086"/>
                  <a:pt x="22784" y="1063828"/>
                  <a:pt x="21031" y="1058571"/>
                </a:cubicBezTo>
                <a:cubicBezTo>
                  <a:pt x="23660" y="1064705"/>
                  <a:pt x="26289" y="1070401"/>
                  <a:pt x="28918" y="1075001"/>
                </a:cubicBezTo>
                <a:lnTo>
                  <a:pt x="31416" y="1078801"/>
                </a:lnTo>
                <a:lnTo>
                  <a:pt x="30013" y="1070182"/>
                </a:lnTo>
                <a:cubicBezTo>
                  <a:pt x="29356" y="1067334"/>
                  <a:pt x="28918" y="1064705"/>
                  <a:pt x="29794" y="1062076"/>
                </a:cubicBezTo>
                <a:cubicBezTo>
                  <a:pt x="31547" y="1063828"/>
                  <a:pt x="31547" y="1060323"/>
                  <a:pt x="31547" y="1056818"/>
                </a:cubicBezTo>
                <a:cubicBezTo>
                  <a:pt x="26289" y="1049808"/>
                  <a:pt x="28041" y="1042797"/>
                  <a:pt x="28041" y="1041045"/>
                </a:cubicBezTo>
                <a:cubicBezTo>
                  <a:pt x="26289" y="1039292"/>
                  <a:pt x="24536" y="1034034"/>
                  <a:pt x="24536" y="1035787"/>
                </a:cubicBezTo>
                <a:cubicBezTo>
                  <a:pt x="24536" y="1037539"/>
                  <a:pt x="28041" y="1048055"/>
                  <a:pt x="26289" y="1046302"/>
                </a:cubicBezTo>
                <a:cubicBezTo>
                  <a:pt x="26289" y="1042797"/>
                  <a:pt x="21031" y="1032282"/>
                  <a:pt x="21031" y="1035787"/>
                </a:cubicBezTo>
                <a:cubicBezTo>
                  <a:pt x="22784" y="1039292"/>
                  <a:pt x="24536" y="1049808"/>
                  <a:pt x="22784" y="1048055"/>
                </a:cubicBezTo>
                <a:cubicBezTo>
                  <a:pt x="17526" y="1039292"/>
                  <a:pt x="19278" y="1030529"/>
                  <a:pt x="15773" y="1027024"/>
                </a:cubicBezTo>
                <a:cubicBezTo>
                  <a:pt x="15773" y="1023519"/>
                  <a:pt x="17526" y="1025271"/>
                  <a:pt x="17526" y="1025271"/>
                </a:cubicBezTo>
                <a:cubicBezTo>
                  <a:pt x="15773" y="1018261"/>
                  <a:pt x="14021" y="1004240"/>
                  <a:pt x="12268" y="1002487"/>
                </a:cubicBezTo>
                <a:cubicBezTo>
                  <a:pt x="12268" y="990219"/>
                  <a:pt x="8763" y="986714"/>
                  <a:pt x="7010" y="974446"/>
                </a:cubicBezTo>
                <a:cubicBezTo>
                  <a:pt x="7010" y="974446"/>
                  <a:pt x="8763" y="965683"/>
                  <a:pt x="5258" y="965683"/>
                </a:cubicBezTo>
                <a:cubicBezTo>
                  <a:pt x="5258" y="960425"/>
                  <a:pt x="7010" y="963930"/>
                  <a:pt x="7010" y="960425"/>
                </a:cubicBezTo>
                <a:cubicBezTo>
                  <a:pt x="3505" y="956920"/>
                  <a:pt x="5258" y="941146"/>
                  <a:pt x="3505" y="934136"/>
                </a:cubicBezTo>
                <a:cubicBezTo>
                  <a:pt x="5258" y="935889"/>
                  <a:pt x="5258" y="934136"/>
                  <a:pt x="7010" y="930631"/>
                </a:cubicBezTo>
                <a:cubicBezTo>
                  <a:pt x="7010" y="921868"/>
                  <a:pt x="3505" y="927126"/>
                  <a:pt x="3505" y="921868"/>
                </a:cubicBezTo>
                <a:cubicBezTo>
                  <a:pt x="5258" y="923620"/>
                  <a:pt x="5258" y="923620"/>
                  <a:pt x="7010" y="920115"/>
                </a:cubicBezTo>
                <a:cubicBezTo>
                  <a:pt x="3505" y="916610"/>
                  <a:pt x="7010" y="914857"/>
                  <a:pt x="5258" y="911352"/>
                </a:cubicBezTo>
                <a:cubicBezTo>
                  <a:pt x="5258" y="906094"/>
                  <a:pt x="3505" y="913105"/>
                  <a:pt x="3505" y="911352"/>
                </a:cubicBezTo>
                <a:cubicBezTo>
                  <a:pt x="3505" y="900837"/>
                  <a:pt x="0" y="888568"/>
                  <a:pt x="1752" y="878053"/>
                </a:cubicBezTo>
                <a:cubicBezTo>
                  <a:pt x="1752" y="881558"/>
                  <a:pt x="3505" y="881558"/>
                  <a:pt x="3505" y="879805"/>
                </a:cubicBezTo>
                <a:cubicBezTo>
                  <a:pt x="1752" y="871042"/>
                  <a:pt x="1752" y="865785"/>
                  <a:pt x="3505" y="865785"/>
                </a:cubicBezTo>
                <a:cubicBezTo>
                  <a:pt x="3505" y="853516"/>
                  <a:pt x="1752" y="839496"/>
                  <a:pt x="5258" y="832485"/>
                </a:cubicBezTo>
                <a:cubicBezTo>
                  <a:pt x="3505" y="827227"/>
                  <a:pt x="5258" y="821970"/>
                  <a:pt x="5258" y="816712"/>
                </a:cubicBezTo>
                <a:cubicBezTo>
                  <a:pt x="3505" y="814959"/>
                  <a:pt x="5258" y="809701"/>
                  <a:pt x="1752" y="807949"/>
                </a:cubicBezTo>
                <a:cubicBezTo>
                  <a:pt x="5258" y="804444"/>
                  <a:pt x="5258" y="804444"/>
                  <a:pt x="5258" y="797433"/>
                </a:cubicBezTo>
                <a:cubicBezTo>
                  <a:pt x="7010" y="799186"/>
                  <a:pt x="5258" y="806196"/>
                  <a:pt x="5258" y="811454"/>
                </a:cubicBezTo>
                <a:cubicBezTo>
                  <a:pt x="8763" y="807949"/>
                  <a:pt x="10515" y="813207"/>
                  <a:pt x="10515" y="816712"/>
                </a:cubicBezTo>
                <a:cubicBezTo>
                  <a:pt x="12268" y="809701"/>
                  <a:pt x="14021" y="802691"/>
                  <a:pt x="10515" y="799186"/>
                </a:cubicBezTo>
                <a:cubicBezTo>
                  <a:pt x="12268" y="790423"/>
                  <a:pt x="15773" y="781660"/>
                  <a:pt x="12268" y="769392"/>
                </a:cubicBezTo>
                <a:cubicBezTo>
                  <a:pt x="14021" y="764134"/>
                  <a:pt x="15773" y="772897"/>
                  <a:pt x="15773" y="765886"/>
                </a:cubicBezTo>
                <a:cubicBezTo>
                  <a:pt x="15773" y="764134"/>
                  <a:pt x="15773" y="765886"/>
                  <a:pt x="14021" y="764134"/>
                </a:cubicBezTo>
                <a:cubicBezTo>
                  <a:pt x="17526" y="757123"/>
                  <a:pt x="17526" y="748360"/>
                  <a:pt x="19278" y="737845"/>
                </a:cubicBezTo>
                <a:cubicBezTo>
                  <a:pt x="21031" y="727329"/>
                  <a:pt x="22784" y="715061"/>
                  <a:pt x="24536" y="706298"/>
                </a:cubicBezTo>
                <a:cubicBezTo>
                  <a:pt x="21031" y="713308"/>
                  <a:pt x="22784" y="713308"/>
                  <a:pt x="19278" y="718566"/>
                </a:cubicBezTo>
                <a:cubicBezTo>
                  <a:pt x="21031" y="722071"/>
                  <a:pt x="15773" y="723824"/>
                  <a:pt x="17526" y="727329"/>
                </a:cubicBezTo>
                <a:cubicBezTo>
                  <a:pt x="19278" y="727329"/>
                  <a:pt x="19278" y="723824"/>
                  <a:pt x="19278" y="725577"/>
                </a:cubicBezTo>
                <a:cubicBezTo>
                  <a:pt x="17526" y="741350"/>
                  <a:pt x="14021" y="746608"/>
                  <a:pt x="14021" y="762381"/>
                </a:cubicBezTo>
                <a:cubicBezTo>
                  <a:pt x="12268" y="757123"/>
                  <a:pt x="14021" y="750113"/>
                  <a:pt x="10515" y="757123"/>
                </a:cubicBezTo>
                <a:cubicBezTo>
                  <a:pt x="10515" y="751866"/>
                  <a:pt x="12268" y="746608"/>
                  <a:pt x="14021" y="744855"/>
                </a:cubicBezTo>
                <a:cubicBezTo>
                  <a:pt x="14021" y="743103"/>
                  <a:pt x="14021" y="737845"/>
                  <a:pt x="14021" y="730834"/>
                </a:cubicBezTo>
                <a:cubicBezTo>
                  <a:pt x="14021" y="725577"/>
                  <a:pt x="15773" y="718566"/>
                  <a:pt x="17526" y="713308"/>
                </a:cubicBezTo>
                <a:cubicBezTo>
                  <a:pt x="17526" y="716814"/>
                  <a:pt x="17526" y="720319"/>
                  <a:pt x="19278" y="716814"/>
                </a:cubicBezTo>
                <a:cubicBezTo>
                  <a:pt x="21031" y="713308"/>
                  <a:pt x="19278" y="708051"/>
                  <a:pt x="21031" y="702793"/>
                </a:cubicBezTo>
                <a:lnTo>
                  <a:pt x="17526" y="708051"/>
                </a:lnTo>
                <a:cubicBezTo>
                  <a:pt x="21031" y="692277"/>
                  <a:pt x="24536" y="676504"/>
                  <a:pt x="26289" y="660730"/>
                </a:cubicBezTo>
                <a:cubicBezTo>
                  <a:pt x="29794" y="655473"/>
                  <a:pt x="29794" y="658978"/>
                  <a:pt x="31547" y="655473"/>
                </a:cubicBezTo>
                <a:cubicBezTo>
                  <a:pt x="31547" y="653720"/>
                  <a:pt x="31547" y="650215"/>
                  <a:pt x="31547" y="648462"/>
                </a:cubicBezTo>
                <a:cubicBezTo>
                  <a:pt x="33299" y="644957"/>
                  <a:pt x="33299" y="648462"/>
                  <a:pt x="33299" y="648462"/>
                </a:cubicBezTo>
                <a:cubicBezTo>
                  <a:pt x="33299" y="644957"/>
                  <a:pt x="36804" y="641452"/>
                  <a:pt x="35052" y="637947"/>
                </a:cubicBezTo>
                <a:cubicBezTo>
                  <a:pt x="35052" y="639699"/>
                  <a:pt x="33299" y="643204"/>
                  <a:pt x="33299" y="639699"/>
                </a:cubicBezTo>
                <a:cubicBezTo>
                  <a:pt x="35052" y="636194"/>
                  <a:pt x="35052" y="630936"/>
                  <a:pt x="36804" y="627431"/>
                </a:cubicBezTo>
                <a:cubicBezTo>
                  <a:pt x="36804" y="629184"/>
                  <a:pt x="36804" y="632689"/>
                  <a:pt x="38557" y="629184"/>
                </a:cubicBezTo>
                <a:cubicBezTo>
                  <a:pt x="38557" y="625678"/>
                  <a:pt x="40310" y="622173"/>
                  <a:pt x="40310" y="618668"/>
                </a:cubicBezTo>
                <a:cubicBezTo>
                  <a:pt x="38557" y="622173"/>
                  <a:pt x="38557" y="620421"/>
                  <a:pt x="36804" y="618668"/>
                </a:cubicBezTo>
                <a:cubicBezTo>
                  <a:pt x="42062" y="613410"/>
                  <a:pt x="42391" y="606181"/>
                  <a:pt x="44445" y="599937"/>
                </a:cubicBezTo>
                <a:lnTo>
                  <a:pt x="46864" y="595052"/>
                </a:lnTo>
                <a:lnTo>
                  <a:pt x="46663" y="595884"/>
                </a:lnTo>
                <a:cubicBezTo>
                  <a:pt x="46444" y="597199"/>
                  <a:pt x="46444" y="598513"/>
                  <a:pt x="47320" y="597637"/>
                </a:cubicBezTo>
                <a:cubicBezTo>
                  <a:pt x="52578" y="588874"/>
                  <a:pt x="56083" y="576606"/>
                  <a:pt x="61341" y="564337"/>
                </a:cubicBezTo>
                <a:cubicBezTo>
                  <a:pt x="64846" y="550317"/>
                  <a:pt x="70104" y="538048"/>
                  <a:pt x="77114" y="527533"/>
                </a:cubicBezTo>
                <a:cubicBezTo>
                  <a:pt x="78867" y="525780"/>
                  <a:pt x="75362" y="529285"/>
                  <a:pt x="77114" y="525780"/>
                </a:cubicBezTo>
                <a:cubicBezTo>
                  <a:pt x="80619" y="517017"/>
                  <a:pt x="77114" y="527533"/>
                  <a:pt x="80619" y="522275"/>
                </a:cubicBezTo>
                <a:cubicBezTo>
                  <a:pt x="84125" y="513512"/>
                  <a:pt x="78867" y="522275"/>
                  <a:pt x="80619" y="515265"/>
                </a:cubicBezTo>
                <a:cubicBezTo>
                  <a:pt x="84125" y="511759"/>
                  <a:pt x="82372" y="517017"/>
                  <a:pt x="85877" y="511759"/>
                </a:cubicBezTo>
                <a:cubicBezTo>
                  <a:pt x="87630" y="504749"/>
                  <a:pt x="91135" y="499491"/>
                  <a:pt x="92888" y="492481"/>
                </a:cubicBezTo>
                <a:cubicBezTo>
                  <a:pt x="91135" y="494233"/>
                  <a:pt x="91135" y="494233"/>
                  <a:pt x="91135" y="492481"/>
                </a:cubicBezTo>
                <a:cubicBezTo>
                  <a:pt x="92888" y="490728"/>
                  <a:pt x="92888" y="487223"/>
                  <a:pt x="92888" y="485470"/>
                </a:cubicBezTo>
                <a:cubicBezTo>
                  <a:pt x="101651" y="476707"/>
                  <a:pt x="101651" y="467944"/>
                  <a:pt x="106908" y="460934"/>
                </a:cubicBezTo>
                <a:cubicBezTo>
                  <a:pt x="108661" y="464439"/>
                  <a:pt x="101651" y="471450"/>
                  <a:pt x="99898" y="476707"/>
                </a:cubicBezTo>
                <a:cubicBezTo>
                  <a:pt x="101651" y="474955"/>
                  <a:pt x="101651" y="476707"/>
                  <a:pt x="101651" y="476707"/>
                </a:cubicBezTo>
                <a:cubicBezTo>
                  <a:pt x="106908" y="466192"/>
                  <a:pt x="113919" y="455676"/>
                  <a:pt x="119177" y="445161"/>
                </a:cubicBezTo>
                <a:cubicBezTo>
                  <a:pt x="113919" y="450418"/>
                  <a:pt x="110414" y="455676"/>
                  <a:pt x="108661" y="462687"/>
                </a:cubicBezTo>
                <a:cubicBezTo>
                  <a:pt x="108661" y="459181"/>
                  <a:pt x="106908" y="460934"/>
                  <a:pt x="106908" y="459181"/>
                </a:cubicBezTo>
                <a:cubicBezTo>
                  <a:pt x="113919" y="450418"/>
                  <a:pt x="110414" y="452171"/>
                  <a:pt x="113919" y="445161"/>
                </a:cubicBezTo>
                <a:cubicBezTo>
                  <a:pt x="117424" y="443408"/>
                  <a:pt x="122682" y="438150"/>
                  <a:pt x="124434" y="432892"/>
                </a:cubicBezTo>
                <a:cubicBezTo>
                  <a:pt x="122682" y="434645"/>
                  <a:pt x="120929" y="436398"/>
                  <a:pt x="119177" y="436398"/>
                </a:cubicBezTo>
                <a:cubicBezTo>
                  <a:pt x="122682" y="432892"/>
                  <a:pt x="124434" y="427635"/>
                  <a:pt x="127940" y="425882"/>
                </a:cubicBezTo>
                <a:cubicBezTo>
                  <a:pt x="127940" y="424129"/>
                  <a:pt x="131445" y="413614"/>
                  <a:pt x="134950" y="413614"/>
                </a:cubicBezTo>
                <a:cubicBezTo>
                  <a:pt x="140208" y="401346"/>
                  <a:pt x="147218" y="392583"/>
                  <a:pt x="154229" y="382067"/>
                </a:cubicBezTo>
                <a:cubicBezTo>
                  <a:pt x="157734" y="375057"/>
                  <a:pt x="154229" y="375057"/>
                  <a:pt x="159486" y="371551"/>
                </a:cubicBezTo>
                <a:cubicBezTo>
                  <a:pt x="159486" y="375057"/>
                  <a:pt x="162992" y="366293"/>
                  <a:pt x="166497" y="366293"/>
                </a:cubicBezTo>
                <a:cubicBezTo>
                  <a:pt x="170002" y="359283"/>
                  <a:pt x="173507" y="352273"/>
                  <a:pt x="177012" y="347015"/>
                </a:cubicBezTo>
                <a:cubicBezTo>
                  <a:pt x="180518" y="341757"/>
                  <a:pt x="184023" y="336499"/>
                  <a:pt x="185775" y="332994"/>
                </a:cubicBezTo>
                <a:cubicBezTo>
                  <a:pt x="189281" y="329489"/>
                  <a:pt x="191033" y="324231"/>
                  <a:pt x="194538" y="320726"/>
                </a:cubicBezTo>
                <a:cubicBezTo>
                  <a:pt x="194538" y="325984"/>
                  <a:pt x="198044" y="318973"/>
                  <a:pt x="205054" y="311963"/>
                </a:cubicBezTo>
                <a:cubicBezTo>
                  <a:pt x="212064" y="303200"/>
                  <a:pt x="217322" y="294437"/>
                  <a:pt x="220827" y="289179"/>
                </a:cubicBezTo>
                <a:cubicBezTo>
                  <a:pt x="224333" y="289179"/>
                  <a:pt x="213817" y="299695"/>
                  <a:pt x="215570" y="301447"/>
                </a:cubicBezTo>
                <a:cubicBezTo>
                  <a:pt x="219075" y="297942"/>
                  <a:pt x="222580" y="296189"/>
                  <a:pt x="226085" y="292684"/>
                </a:cubicBezTo>
                <a:cubicBezTo>
                  <a:pt x="222580" y="292684"/>
                  <a:pt x="227838" y="289179"/>
                  <a:pt x="229590" y="285674"/>
                </a:cubicBezTo>
                <a:cubicBezTo>
                  <a:pt x="227838" y="285674"/>
                  <a:pt x="229590" y="283921"/>
                  <a:pt x="229590" y="280416"/>
                </a:cubicBezTo>
                <a:cubicBezTo>
                  <a:pt x="234848" y="276911"/>
                  <a:pt x="229590" y="285674"/>
                  <a:pt x="233096" y="283921"/>
                </a:cubicBezTo>
                <a:cubicBezTo>
                  <a:pt x="238353" y="280416"/>
                  <a:pt x="243611" y="275158"/>
                  <a:pt x="243611" y="278664"/>
                </a:cubicBezTo>
                <a:cubicBezTo>
                  <a:pt x="245364" y="273406"/>
                  <a:pt x="243611" y="273406"/>
                  <a:pt x="245364" y="268148"/>
                </a:cubicBezTo>
                <a:cubicBezTo>
                  <a:pt x="250622" y="266395"/>
                  <a:pt x="257632" y="259385"/>
                  <a:pt x="262890" y="257632"/>
                </a:cubicBezTo>
                <a:cubicBezTo>
                  <a:pt x="261137" y="254127"/>
                  <a:pt x="252374" y="261138"/>
                  <a:pt x="250622" y="259385"/>
                </a:cubicBezTo>
                <a:cubicBezTo>
                  <a:pt x="257632" y="250622"/>
                  <a:pt x="264642" y="255880"/>
                  <a:pt x="273405" y="241859"/>
                </a:cubicBezTo>
                <a:cubicBezTo>
                  <a:pt x="259385" y="252375"/>
                  <a:pt x="259385" y="247117"/>
                  <a:pt x="247116" y="259385"/>
                </a:cubicBezTo>
                <a:cubicBezTo>
                  <a:pt x="252374" y="254127"/>
                  <a:pt x="262890" y="241859"/>
                  <a:pt x="264642" y="243612"/>
                </a:cubicBezTo>
                <a:cubicBezTo>
                  <a:pt x="262890" y="243612"/>
                  <a:pt x="261137" y="245364"/>
                  <a:pt x="261137" y="247117"/>
                </a:cubicBezTo>
                <a:cubicBezTo>
                  <a:pt x="268148" y="245364"/>
                  <a:pt x="273405" y="240106"/>
                  <a:pt x="278663" y="234849"/>
                </a:cubicBezTo>
                <a:cubicBezTo>
                  <a:pt x="276911" y="238354"/>
                  <a:pt x="275158" y="241859"/>
                  <a:pt x="280416" y="238354"/>
                </a:cubicBezTo>
                <a:cubicBezTo>
                  <a:pt x="283921" y="236601"/>
                  <a:pt x="285674" y="234849"/>
                  <a:pt x="289179" y="231343"/>
                </a:cubicBezTo>
                <a:cubicBezTo>
                  <a:pt x="285674" y="231343"/>
                  <a:pt x="282168" y="236601"/>
                  <a:pt x="285674" y="231343"/>
                </a:cubicBezTo>
                <a:cubicBezTo>
                  <a:pt x="290931" y="226085"/>
                  <a:pt x="296189" y="224333"/>
                  <a:pt x="297942" y="219075"/>
                </a:cubicBezTo>
                <a:cubicBezTo>
                  <a:pt x="304952" y="217322"/>
                  <a:pt x="317220" y="205054"/>
                  <a:pt x="313715" y="205054"/>
                </a:cubicBezTo>
                <a:lnTo>
                  <a:pt x="318973" y="201549"/>
                </a:lnTo>
                <a:cubicBezTo>
                  <a:pt x="320726" y="198044"/>
                  <a:pt x="324231" y="196291"/>
                  <a:pt x="329489" y="192786"/>
                </a:cubicBezTo>
                <a:cubicBezTo>
                  <a:pt x="334746" y="191034"/>
                  <a:pt x="331241" y="194539"/>
                  <a:pt x="338252" y="189281"/>
                </a:cubicBezTo>
                <a:cubicBezTo>
                  <a:pt x="340880" y="186652"/>
                  <a:pt x="343509" y="183585"/>
                  <a:pt x="346576" y="180737"/>
                </a:cubicBezTo>
                <a:lnTo>
                  <a:pt x="353004" y="176495"/>
                </a:lnTo>
                <a:lnTo>
                  <a:pt x="350301" y="178546"/>
                </a:lnTo>
                <a:cubicBezTo>
                  <a:pt x="347891" y="180518"/>
                  <a:pt x="346138" y="182271"/>
                  <a:pt x="347015" y="182271"/>
                </a:cubicBezTo>
                <a:cubicBezTo>
                  <a:pt x="352272" y="178765"/>
                  <a:pt x="355778" y="178765"/>
                  <a:pt x="357530" y="177013"/>
                </a:cubicBezTo>
                <a:lnTo>
                  <a:pt x="364541" y="170002"/>
                </a:lnTo>
                <a:lnTo>
                  <a:pt x="364541" y="170002"/>
                </a:lnTo>
                <a:lnTo>
                  <a:pt x="364541" y="170002"/>
                </a:lnTo>
                <a:lnTo>
                  <a:pt x="371551" y="162992"/>
                </a:lnTo>
                <a:cubicBezTo>
                  <a:pt x="385572" y="155982"/>
                  <a:pt x="396087" y="140208"/>
                  <a:pt x="411861" y="134950"/>
                </a:cubicBezTo>
                <a:cubicBezTo>
                  <a:pt x="411861" y="134950"/>
                  <a:pt x="413613" y="133198"/>
                  <a:pt x="417119" y="129693"/>
                </a:cubicBezTo>
                <a:cubicBezTo>
                  <a:pt x="424129" y="127940"/>
                  <a:pt x="418871" y="134950"/>
                  <a:pt x="427634" y="129693"/>
                </a:cubicBezTo>
                <a:cubicBezTo>
                  <a:pt x="431139" y="126187"/>
                  <a:pt x="422376" y="129693"/>
                  <a:pt x="427634" y="124435"/>
                </a:cubicBezTo>
                <a:cubicBezTo>
                  <a:pt x="436397" y="119177"/>
                  <a:pt x="443408" y="117424"/>
                  <a:pt x="448665" y="110414"/>
                </a:cubicBezTo>
                <a:cubicBezTo>
                  <a:pt x="457428" y="106909"/>
                  <a:pt x="445160" y="115672"/>
                  <a:pt x="450418" y="113919"/>
                </a:cubicBezTo>
                <a:cubicBezTo>
                  <a:pt x="457428" y="108661"/>
                  <a:pt x="467944" y="105156"/>
                  <a:pt x="471449" y="99898"/>
                </a:cubicBezTo>
                <a:cubicBezTo>
                  <a:pt x="476707" y="96393"/>
                  <a:pt x="483717" y="94641"/>
                  <a:pt x="488975" y="89383"/>
                </a:cubicBezTo>
                <a:cubicBezTo>
                  <a:pt x="494233" y="89383"/>
                  <a:pt x="492480" y="91135"/>
                  <a:pt x="497738" y="89383"/>
                </a:cubicBezTo>
                <a:cubicBezTo>
                  <a:pt x="501243" y="84125"/>
                  <a:pt x="508254" y="87630"/>
                  <a:pt x="511759" y="82372"/>
                </a:cubicBezTo>
                <a:cubicBezTo>
                  <a:pt x="511759" y="82372"/>
                  <a:pt x="513512" y="78867"/>
                  <a:pt x="515264" y="77114"/>
                </a:cubicBezTo>
                <a:cubicBezTo>
                  <a:pt x="520522" y="77114"/>
                  <a:pt x="510006" y="84125"/>
                  <a:pt x="517017" y="82372"/>
                </a:cubicBezTo>
                <a:cubicBezTo>
                  <a:pt x="520522" y="80620"/>
                  <a:pt x="522275" y="80620"/>
                  <a:pt x="525780" y="78867"/>
                </a:cubicBezTo>
                <a:cubicBezTo>
                  <a:pt x="524027" y="78867"/>
                  <a:pt x="522275" y="78867"/>
                  <a:pt x="525780" y="75362"/>
                </a:cubicBezTo>
                <a:cubicBezTo>
                  <a:pt x="531038" y="73609"/>
                  <a:pt x="525780" y="78867"/>
                  <a:pt x="532790" y="75362"/>
                </a:cubicBezTo>
                <a:cubicBezTo>
                  <a:pt x="536295" y="71857"/>
                  <a:pt x="532790" y="71857"/>
                  <a:pt x="531038" y="70104"/>
                </a:cubicBezTo>
                <a:cubicBezTo>
                  <a:pt x="538048" y="71857"/>
                  <a:pt x="532790" y="68351"/>
                  <a:pt x="538048" y="68351"/>
                </a:cubicBezTo>
                <a:cubicBezTo>
                  <a:pt x="536295" y="68351"/>
                  <a:pt x="541553" y="66599"/>
                  <a:pt x="543306" y="66599"/>
                </a:cubicBezTo>
                <a:cubicBezTo>
                  <a:pt x="541553" y="68351"/>
                  <a:pt x="538048" y="70104"/>
                  <a:pt x="539801" y="70104"/>
                </a:cubicBezTo>
                <a:cubicBezTo>
                  <a:pt x="545058" y="70104"/>
                  <a:pt x="548564" y="66599"/>
                  <a:pt x="553821" y="64846"/>
                </a:cubicBezTo>
                <a:cubicBezTo>
                  <a:pt x="550316" y="64846"/>
                  <a:pt x="546811" y="68351"/>
                  <a:pt x="543306" y="66599"/>
                </a:cubicBezTo>
                <a:cubicBezTo>
                  <a:pt x="550316" y="61341"/>
                  <a:pt x="560832" y="61341"/>
                  <a:pt x="559079" y="56083"/>
                </a:cubicBezTo>
                <a:cubicBezTo>
                  <a:pt x="560832" y="57836"/>
                  <a:pt x="564337" y="57836"/>
                  <a:pt x="566090" y="57836"/>
                </a:cubicBezTo>
                <a:cubicBezTo>
                  <a:pt x="564337" y="59589"/>
                  <a:pt x="560832" y="61341"/>
                  <a:pt x="562584" y="63094"/>
                </a:cubicBezTo>
                <a:cubicBezTo>
                  <a:pt x="567842" y="61341"/>
                  <a:pt x="581863" y="57836"/>
                  <a:pt x="581863" y="54331"/>
                </a:cubicBezTo>
                <a:cubicBezTo>
                  <a:pt x="578358" y="57836"/>
                  <a:pt x="569595" y="59589"/>
                  <a:pt x="569595" y="56083"/>
                </a:cubicBezTo>
                <a:cubicBezTo>
                  <a:pt x="578358" y="52578"/>
                  <a:pt x="587121" y="49073"/>
                  <a:pt x="595884" y="43815"/>
                </a:cubicBezTo>
                <a:cubicBezTo>
                  <a:pt x="604647" y="43815"/>
                  <a:pt x="613410" y="36805"/>
                  <a:pt x="613410" y="40310"/>
                </a:cubicBezTo>
                <a:cubicBezTo>
                  <a:pt x="622173" y="36805"/>
                  <a:pt x="627431" y="36805"/>
                  <a:pt x="632688" y="33300"/>
                </a:cubicBezTo>
                <a:cubicBezTo>
                  <a:pt x="632688" y="36805"/>
                  <a:pt x="644956" y="28042"/>
                  <a:pt x="650214" y="29794"/>
                </a:cubicBezTo>
                <a:cubicBezTo>
                  <a:pt x="644956" y="33300"/>
                  <a:pt x="639699" y="31547"/>
                  <a:pt x="636193" y="35052"/>
                </a:cubicBezTo>
                <a:cubicBezTo>
                  <a:pt x="648462" y="35052"/>
                  <a:pt x="625678" y="38557"/>
                  <a:pt x="629183" y="40310"/>
                </a:cubicBezTo>
                <a:cubicBezTo>
                  <a:pt x="636193" y="40310"/>
                  <a:pt x="639699" y="38557"/>
                  <a:pt x="643204" y="38557"/>
                </a:cubicBezTo>
                <a:cubicBezTo>
                  <a:pt x="650214" y="33300"/>
                  <a:pt x="662483" y="29794"/>
                  <a:pt x="671245" y="24537"/>
                </a:cubicBezTo>
                <a:cubicBezTo>
                  <a:pt x="672998" y="26289"/>
                  <a:pt x="665988" y="28042"/>
                  <a:pt x="669493" y="29794"/>
                </a:cubicBezTo>
                <a:cubicBezTo>
                  <a:pt x="665988" y="31547"/>
                  <a:pt x="655472" y="33300"/>
                  <a:pt x="658977" y="35052"/>
                </a:cubicBezTo>
                <a:cubicBezTo>
                  <a:pt x="667740" y="31547"/>
                  <a:pt x="676503" y="28042"/>
                  <a:pt x="685266" y="29794"/>
                </a:cubicBezTo>
                <a:cubicBezTo>
                  <a:pt x="692277" y="26289"/>
                  <a:pt x="699287" y="22784"/>
                  <a:pt x="708050" y="24537"/>
                </a:cubicBezTo>
                <a:cubicBezTo>
                  <a:pt x="718566" y="21031"/>
                  <a:pt x="720318" y="14021"/>
                  <a:pt x="730834" y="15774"/>
                </a:cubicBezTo>
                <a:cubicBezTo>
                  <a:pt x="723824" y="17526"/>
                  <a:pt x="725576" y="19279"/>
                  <a:pt x="723824" y="21031"/>
                </a:cubicBezTo>
                <a:cubicBezTo>
                  <a:pt x="736092" y="15774"/>
                  <a:pt x="760628" y="15774"/>
                  <a:pt x="765886" y="12268"/>
                </a:cubicBezTo>
                <a:cubicBezTo>
                  <a:pt x="758876" y="10516"/>
                  <a:pt x="762381" y="14021"/>
                  <a:pt x="757123" y="12268"/>
                </a:cubicBezTo>
                <a:lnTo>
                  <a:pt x="765886" y="8763"/>
                </a:lnTo>
                <a:cubicBezTo>
                  <a:pt x="767639" y="12268"/>
                  <a:pt x="776401" y="10516"/>
                  <a:pt x="783412" y="10516"/>
                </a:cubicBezTo>
                <a:cubicBezTo>
                  <a:pt x="785164" y="5258"/>
                  <a:pt x="795680" y="7010"/>
                  <a:pt x="802691" y="5258"/>
                </a:cubicBezTo>
                <a:cubicBezTo>
                  <a:pt x="809701" y="5258"/>
                  <a:pt x="807948" y="7010"/>
                  <a:pt x="813206" y="7010"/>
                </a:cubicBezTo>
                <a:cubicBezTo>
                  <a:pt x="823722" y="3505"/>
                  <a:pt x="795680" y="3505"/>
                  <a:pt x="811453" y="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userDrawn="1"/>
        </p:nvSpPr>
        <p:spPr>
          <a:xfrm>
            <a:off x="3548934" y="1539933"/>
            <a:ext cx="2153736" cy="2175578"/>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accent3">
              <a:alpha val="9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sp>
        <p:nvSpPr>
          <p:cNvPr id="26" name="Freeform 25"/>
          <p:cNvSpPr/>
          <p:nvPr userDrawn="1"/>
        </p:nvSpPr>
        <p:spPr>
          <a:xfrm rot="9000000">
            <a:off x="5331725" y="1540204"/>
            <a:ext cx="2140140" cy="2175036"/>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rgbClr val="A8AB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tx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6" name="Picture Placeholder 5"/>
          <p:cNvSpPr>
            <a:spLocks noGrp="1"/>
          </p:cNvSpPr>
          <p:nvPr>
            <p:ph type="pic" sz="quarter" idx="16" hasCustomPrompt="1"/>
          </p:nvPr>
        </p:nvSpPr>
        <p:spPr>
          <a:xfrm>
            <a:off x="2071914" y="1934030"/>
            <a:ext cx="1371600" cy="1371600"/>
          </a:xfrm>
        </p:spPr>
        <p:txBody>
          <a:bodyPr anchor="ctr"/>
          <a:lstStyle>
            <a:lvl1pPr marL="0" indent="0" algn="ctr">
              <a:buNone/>
              <a:defRPr/>
            </a:lvl1pPr>
          </a:lstStyle>
          <a:p>
            <a:r>
              <a:rPr lang="en-US" dirty="0"/>
              <a:t>Icon</a:t>
            </a:r>
          </a:p>
        </p:txBody>
      </p:sp>
      <p:sp>
        <p:nvSpPr>
          <p:cNvPr id="18" name="Picture Placeholder 5"/>
          <p:cNvSpPr>
            <a:spLocks noGrp="1"/>
          </p:cNvSpPr>
          <p:nvPr>
            <p:ph type="pic" sz="quarter" idx="17" hasCustomPrompt="1"/>
          </p:nvPr>
        </p:nvSpPr>
        <p:spPr>
          <a:xfrm>
            <a:off x="3870693" y="1934030"/>
            <a:ext cx="1371600" cy="1371600"/>
          </a:xfrm>
        </p:spPr>
        <p:txBody>
          <a:bodyPr anchor="ctr"/>
          <a:lstStyle>
            <a:lvl1pPr marL="0" indent="0" algn="ctr">
              <a:buNone/>
              <a:defRPr/>
            </a:lvl1pPr>
          </a:lstStyle>
          <a:p>
            <a:r>
              <a:rPr lang="en-US" dirty="0"/>
              <a:t>Icon</a:t>
            </a:r>
          </a:p>
        </p:txBody>
      </p:sp>
      <p:sp>
        <p:nvSpPr>
          <p:cNvPr id="19" name="Picture Placeholder 5"/>
          <p:cNvSpPr>
            <a:spLocks noGrp="1"/>
          </p:cNvSpPr>
          <p:nvPr>
            <p:ph type="pic" sz="quarter" idx="18" hasCustomPrompt="1"/>
          </p:nvPr>
        </p:nvSpPr>
        <p:spPr>
          <a:xfrm>
            <a:off x="5715994" y="1934030"/>
            <a:ext cx="1371600" cy="1371600"/>
          </a:xfrm>
        </p:spPr>
        <p:txBody>
          <a:bodyPr anchor="ctr"/>
          <a:lstStyle>
            <a:lvl1pPr marL="0" indent="0" algn="ctr">
              <a:buNone/>
              <a:defRPr/>
            </a:lvl1pPr>
          </a:lstStyle>
          <a:p>
            <a:r>
              <a:rPr lang="en-US" dirty="0"/>
              <a:t>Icon</a:t>
            </a:r>
          </a:p>
        </p:txBody>
      </p:sp>
      <p:sp>
        <p:nvSpPr>
          <p:cNvPr id="8" name="Text Placeholder 7"/>
          <p:cNvSpPr>
            <a:spLocks noGrp="1"/>
          </p:cNvSpPr>
          <p:nvPr>
            <p:ph type="body" sz="quarter" idx="19" hasCustomPrompt="1"/>
          </p:nvPr>
        </p:nvSpPr>
        <p:spPr>
          <a:xfrm>
            <a:off x="1934754" y="3802262"/>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0" name="Text Placeholder 7"/>
          <p:cNvSpPr>
            <a:spLocks noGrp="1"/>
          </p:cNvSpPr>
          <p:nvPr>
            <p:ph type="body" sz="quarter" idx="20" hasCustomPrompt="1"/>
          </p:nvPr>
        </p:nvSpPr>
        <p:spPr>
          <a:xfrm>
            <a:off x="3749040" y="3802262"/>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1" name="Text Placeholder 7"/>
          <p:cNvSpPr>
            <a:spLocks noGrp="1"/>
          </p:cNvSpPr>
          <p:nvPr>
            <p:ph type="body" sz="quarter" idx="21" hasCustomPrompt="1"/>
          </p:nvPr>
        </p:nvSpPr>
        <p:spPr>
          <a:xfrm>
            <a:off x="5563326" y="3809038"/>
            <a:ext cx="1645920" cy="1015320"/>
          </a:xfrm>
        </p:spPr>
        <p:txBody>
          <a:bodyPr/>
          <a:lstStyle>
            <a:lvl1pPr marL="0" indent="0" algn="ctr">
              <a:lnSpc>
                <a:spcPts val="1720"/>
              </a:lnSpc>
              <a:spcBef>
                <a:spcPts val="0"/>
              </a:spcBef>
              <a:buNone/>
              <a:defRPr sz="1600" b="1" baseline="0">
                <a:solidFill>
                  <a:schemeClr val="tx1"/>
                </a:solidFill>
              </a:defRPr>
            </a:lvl1pPr>
            <a:lvl2pPr marL="287338" indent="0" algn="ctr">
              <a:buNone/>
              <a:defRPr sz="1600">
                <a:solidFill>
                  <a:schemeClr val="bg1"/>
                </a:solidFill>
              </a:defRPr>
            </a:lvl2pPr>
            <a:lvl3pPr marL="627062" indent="0" algn="ctr">
              <a:buNone/>
              <a:defRPr sz="1600">
                <a:solidFill>
                  <a:schemeClr val="bg1"/>
                </a:solidFill>
              </a:defRPr>
            </a:lvl3pPr>
            <a:lvl4pPr marL="914400" indent="0" algn="ctr">
              <a:buNone/>
              <a:defRPr sz="1600">
                <a:solidFill>
                  <a:schemeClr val="bg1"/>
                </a:solidFill>
              </a:defRPr>
            </a:lvl4pPr>
            <a:lvl5pPr marL="1254125" indent="0" algn="ctr">
              <a:buNone/>
              <a:defRPr sz="1600">
                <a:solidFill>
                  <a:schemeClr val="bg1"/>
                </a:solidFill>
              </a:defRPr>
            </a:lvl5pPr>
          </a:lstStyle>
          <a:p>
            <a:pPr lvl="0"/>
            <a:r>
              <a:rPr lang="en-US" dirty="0"/>
              <a:t>TEXT</a:t>
            </a:r>
          </a:p>
        </p:txBody>
      </p:sp>
      <p:sp>
        <p:nvSpPr>
          <p:cNvPr id="23" name="Text Placeholder 22"/>
          <p:cNvSpPr>
            <a:spLocks noGrp="1"/>
          </p:cNvSpPr>
          <p:nvPr>
            <p:ph type="body" sz="quarter" idx="22" hasCustomPrompt="1"/>
          </p:nvPr>
        </p:nvSpPr>
        <p:spPr>
          <a:xfrm>
            <a:off x="3541713" y="2139885"/>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4" name="Text Placeholder 22"/>
          <p:cNvSpPr>
            <a:spLocks noGrp="1"/>
          </p:cNvSpPr>
          <p:nvPr>
            <p:ph type="body" sz="quarter" idx="23" hasCustomPrompt="1"/>
          </p:nvPr>
        </p:nvSpPr>
        <p:spPr>
          <a:xfrm>
            <a:off x="5355318" y="2131993"/>
            <a:ext cx="246062" cy="975674"/>
          </a:xfrm>
        </p:spPr>
        <p:txBody>
          <a:bodyPr anchor="ctr"/>
          <a:lstStyle>
            <a:lvl1pPr marL="0" indent="0" algn="ctr">
              <a:buNone/>
              <a:defRPr sz="1800" b="1">
                <a:solidFill>
                  <a:schemeClr val="bg1"/>
                </a:solidFill>
              </a:defRPr>
            </a:lvl1pPr>
            <a:lvl2pPr marL="287338" indent="0" algn="ctr">
              <a:buNone/>
              <a:defRPr sz="1600" b="1">
                <a:solidFill>
                  <a:schemeClr val="bg1"/>
                </a:solidFill>
              </a:defRPr>
            </a:lvl2pPr>
            <a:lvl3pPr marL="627062" indent="0" algn="ctr">
              <a:buNone/>
              <a:defRPr sz="1600" b="1">
                <a:solidFill>
                  <a:schemeClr val="bg1"/>
                </a:solidFill>
              </a:defRPr>
            </a:lvl3pPr>
            <a:lvl4pPr marL="914400" indent="0" algn="ctr">
              <a:buNone/>
              <a:defRPr sz="1600" b="1">
                <a:solidFill>
                  <a:schemeClr val="bg1"/>
                </a:solidFill>
              </a:defRPr>
            </a:lvl4pPr>
            <a:lvl5pPr marL="1254125" indent="0" algn="ctr">
              <a:buNone/>
              <a:defRPr sz="1600" b="1">
                <a:solidFill>
                  <a:schemeClr val="bg1"/>
                </a:solidFill>
              </a:defRPr>
            </a:lvl5pPr>
          </a:lstStyle>
          <a:p>
            <a:pPr lvl="0"/>
            <a:r>
              <a:rPr lang="en-US" dirty="0"/>
              <a:t>=</a:t>
            </a:r>
          </a:p>
        </p:txBody>
      </p:sp>
      <p:sp>
        <p:nvSpPr>
          <p:cNvPr id="22"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279340407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8.4 Title 5 Icon Circle">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649946" y="1892224"/>
            <a:ext cx="7580171" cy="1645920"/>
            <a:chOff x="649946" y="1892224"/>
            <a:chExt cx="7580171" cy="1645920"/>
          </a:xfrm>
        </p:grpSpPr>
        <p:sp>
          <p:nvSpPr>
            <p:cNvPr id="19" name="Freeform 18"/>
            <p:cNvSpPr/>
            <p:nvPr userDrawn="1"/>
          </p:nvSpPr>
          <p:spPr>
            <a:xfrm>
              <a:off x="649946" y="1892224"/>
              <a:ext cx="1645920" cy="1645920"/>
            </a:xfrm>
            <a:custGeom>
              <a:avLst/>
              <a:gdLst/>
              <a:ahLst/>
              <a:cxnLst/>
              <a:rect l="l" t="t" r="r" b="b"/>
              <a:pathLst>
                <a:path w="1743837" h="1752600">
                  <a:moveTo>
                    <a:pt x="777449" y="1745172"/>
                  </a:moveTo>
                  <a:cubicBezTo>
                    <a:pt x="790724" y="1744741"/>
                    <a:pt x="820436" y="1748000"/>
                    <a:pt x="821969" y="1752600"/>
                  </a:cubicBezTo>
                  <a:cubicBezTo>
                    <a:pt x="811453" y="1747342"/>
                    <a:pt x="788670" y="1747342"/>
                    <a:pt x="772896" y="1745590"/>
                  </a:cubicBezTo>
                  <a:cubicBezTo>
                    <a:pt x="773992" y="1745371"/>
                    <a:pt x="775553" y="1745234"/>
                    <a:pt x="777449" y="1745172"/>
                  </a:cubicBezTo>
                  <a:close/>
                  <a:moveTo>
                    <a:pt x="800746" y="1743481"/>
                  </a:moveTo>
                  <a:lnTo>
                    <a:pt x="802690" y="1743569"/>
                  </a:lnTo>
                  <a:lnTo>
                    <a:pt x="799185" y="1743837"/>
                  </a:lnTo>
                  <a:cubicBezTo>
                    <a:pt x="799404" y="1743618"/>
                    <a:pt x="799952" y="1743509"/>
                    <a:pt x="800746" y="1743481"/>
                  </a:cubicBezTo>
                  <a:close/>
                  <a:moveTo>
                    <a:pt x="823722" y="1742085"/>
                  </a:moveTo>
                  <a:cubicBezTo>
                    <a:pt x="830732" y="1743837"/>
                    <a:pt x="839495" y="1743837"/>
                    <a:pt x="846506" y="1747342"/>
                  </a:cubicBezTo>
                  <a:cubicBezTo>
                    <a:pt x="839495" y="1747342"/>
                    <a:pt x="832485" y="1747342"/>
                    <a:pt x="825474" y="1745590"/>
                  </a:cubicBezTo>
                  <a:cubicBezTo>
                    <a:pt x="824160" y="1746904"/>
                    <a:pt x="811015" y="1744275"/>
                    <a:pt x="803786" y="1743618"/>
                  </a:cubicBezTo>
                  <a:lnTo>
                    <a:pt x="802690" y="1743569"/>
                  </a:lnTo>
                  <a:lnTo>
                    <a:pt x="805977" y="1743317"/>
                  </a:lnTo>
                  <a:cubicBezTo>
                    <a:pt x="812877" y="1743399"/>
                    <a:pt x="819778" y="1744713"/>
                    <a:pt x="823722" y="1742085"/>
                  </a:cubicBezTo>
                  <a:close/>
                  <a:moveTo>
                    <a:pt x="739597" y="1733322"/>
                  </a:moveTo>
                  <a:cubicBezTo>
                    <a:pt x="753618" y="1733322"/>
                    <a:pt x="776401" y="1743837"/>
                    <a:pt x="778154" y="1738579"/>
                  </a:cubicBezTo>
                  <a:cubicBezTo>
                    <a:pt x="786917" y="1740332"/>
                    <a:pt x="795680" y="1738579"/>
                    <a:pt x="804443" y="1740332"/>
                  </a:cubicBezTo>
                  <a:cubicBezTo>
                    <a:pt x="799185" y="1742085"/>
                    <a:pt x="795680" y="1740332"/>
                    <a:pt x="790422" y="1740332"/>
                  </a:cubicBezTo>
                  <a:cubicBezTo>
                    <a:pt x="792175" y="1742085"/>
                    <a:pt x="795680" y="1742085"/>
                    <a:pt x="793928" y="1743837"/>
                  </a:cubicBezTo>
                  <a:cubicBezTo>
                    <a:pt x="783412" y="1742085"/>
                    <a:pt x="772896" y="1740332"/>
                    <a:pt x="762381" y="1740332"/>
                  </a:cubicBezTo>
                  <a:cubicBezTo>
                    <a:pt x="757123" y="1735074"/>
                    <a:pt x="748360" y="1736827"/>
                    <a:pt x="741349" y="1736827"/>
                  </a:cubicBezTo>
                  <a:cubicBezTo>
                    <a:pt x="743102" y="1736827"/>
                    <a:pt x="739597" y="1735074"/>
                    <a:pt x="739597" y="1733322"/>
                  </a:cubicBezTo>
                  <a:close/>
                  <a:moveTo>
                    <a:pt x="694029" y="1724559"/>
                  </a:moveTo>
                  <a:cubicBezTo>
                    <a:pt x="711555" y="1724559"/>
                    <a:pt x="729081" y="1733322"/>
                    <a:pt x="748360" y="1729816"/>
                  </a:cubicBezTo>
                  <a:cubicBezTo>
                    <a:pt x="744855" y="1731569"/>
                    <a:pt x="751865" y="1731569"/>
                    <a:pt x="750112" y="1731569"/>
                  </a:cubicBezTo>
                  <a:cubicBezTo>
                    <a:pt x="744855" y="1731569"/>
                    <a:pt x="741349" y="1731569"/>
                    <a:pt x="736092" y="1731569"/>
                  </a:cubicBezTo>
                  <a:cubicBezTo>
                    <a:pt x="737844" y="1731569"/>
                    <a:pt x="741349" y="1733322"/>
                    <a:pt x="739597" y="1733322"/>
                  </a:cubicBezTo>
                  <a:cubicBezTo>
                    <a:pt x="723824" y="1731569"/>
                    <a:pt x="708050" y="1728064"/>
                    <a:pt x="694029" y="1724559"/>
                  </a:cubicBezTo>
                  <a:close/>
                  <a:moveTo>
                    <a:pt x="678256" y="1724559"/>
                  </a:moveTo>
                  <a:cubicBezTo>
                    <a:pt x="685266" y="1726311"/>
                    <a:pt x="690524" y="1728064"/>
                    <a:pt x="697535" y="1729816"/>
                  </a:cubicBezTo>
                  <a:cubicBezTo>
                    <a:pt x="692277" y="1729816"/>
                    <a:pt x="678256" y="1726311"/>
                    <a:pt x="678256" y="1724559"/>
                  </a:cubicBezTo>
                  <a:close/>
                  <a:moveTo>
                    <a:pt x="634441" y="1708785"/>
                  </a:moveTo>
                  <a:lnTo>
                    <a:pt x="634737" y="1708859"/>
                  </a:lnTo>
                  <a:lnTo>
                    <a:pt x="634441" y="1710538"/>
                  </a:lnTo>
                  <a:cubicBezTo>
                    <a:pt x="636193" y="1710538"/>
                    <a:pt x="634441" y="1708785"/>
                    <a:pt x="634441" y="1708785"/>
                  </a:cubicBezTo>
                  <a:close/>
                  <a:moveTo>
                    <a:pt x="977129" y="1708593"/>
                  </a:moveTo>
                  <a:cubicBezTo>
                    <a:pt x="977950" y="1708347"/>
                    <a:pt x="979265" y="1708347"/>
                    <a:pt x="981456" y="1708785"/>
                  </a:cubicBezTo>
                  <a:cubicBezTo>
                    <a:pt x="983208" y="1708785"/>
                    <a:pt x="972693" y="1714043"/>
                    <a:pt x="972693" y="1712290"/>
                  </a:cubicBezTo>
                  <a:cubicBezTo>
                    <a:pt x="976636" y="1712290"/>
                    <a:pt x="974664" y="1709333"/>
                    <a:pt x="977129" y="1708593"/>
                  </a:cubicBezTo>
                  <a:close/>
                  <a:moveTo>
                    <a:pt x="622830" y="1708566"/>
                  </a:moveTo>
                  <a:cubicBezTo>
                    <a:pt x="625678" y="1708785"/>
                    <a:pt x="629183" y="1709662"/>
                    <a:pt x="632688" y="1712290"/>
                  </a:cubicBezTo>
                  <a:cubicBezTo>
                    <a:pt x="627431" y="1710538"/>
                    <a:pt x="622173" y="1710538"/>
                    <a:pt x="616915" y="1708785"/>
                  </a:cubicBezTo>
                  <a:cubicBezTo>
                    <a:pt x="617791" y="1708785"/>
                    <a:pt x="619982" y="1708347"/>
                    <a:pt x="622830" y="1708566"/>
                  </a:cubicBezTo>
                  <a:close/>
                  <a:moveTo>
                    <a:pt x="884515" y="1706594"/>
                  </a:moveTo>
                  <a:cubicBezTo>
                    <a:pt x="885829" y="1706485"/>
                    <a:pt x="887253" y="1706594"/>
                    <a:pt x="888568" y="1707033"/>
                  </a:cubicBezTo>
                  <a:cubicBezTo>
                    <a:pt x="885063" y="1707033"/>
                    <a:pt x="885063" y="1708785"/>
                    <a:pt x="885063" y="1708785"/>
                  </a:cubicBezTo>
                  <a:cubicBezTo>
                    <a:pt x="886815" y="1708785"/>
                    <a:pt x="890320" y="1710538"/>
                    <a:pt x="886815" y="1710538"/>
                  </a:cubicBezTo>
                  <a:cubicBezTo>
                    <a:pt x="885063" y="1708785"/>
                    <a:pt x="883310" y="1710538"/>
                    <a:pt x="881557" y="1710538"/>
                  </a:cubicBezTo>
                  <a:cubicBezTo>
                    <a:pt x="877614" y="1709223"/>
                    <a:pt x="880572" y="1706923"/>
                    <a:pt x="884515" y="1706594"/>
                  </a:cubicBezTo>
                  <a:close/>
                  <a:moveTo>
                    <a:pt x="635180" y="1706348"/>
                  </a:moveTo>
                  <a:cubicBezTo>
                    <a:pt x="636413" y="1706375"/>
                    <a:pt x="637946" y="1706594"/>
                    <a:pt x="639699" y="1707033"/>
                  </a:cubicBezTo>
                  <a:cubicBezTo>
                    <a:pt x="644956" y="1708785"/>
                    <a:pt x="644956" y="1710538"/>
                    <a:pt x="653720" y="1710538"/>
                  </a:cubicBezTo>
                  <a:cubicBezTo>
                    <a:pt x="662483" y="1714043"/>
                    <a:pt x="680008" y="1715796"/>
                    <a:pt x="681761" y="1719301"/>
                  </a:cubicBezTo>
                  <a:cubicBezTo>
                    <a:pt x="680008" y="1718425"/>
                    <a:pt x="678256" y="1717986"/>
                    <a:pt x="677161" y="1717767"/>
                  </a:cubicBezTo>
                  <a:lnTo>
                    <a:pt x="676885" y="1717718"/>
                  </a:lnTo>
                  <a:lnTo>
                    <a:pt x="684390" y="1721053"/>
                  </a:lnTo>
                  <a:cubicBezTo>
                    <a:pt x="686581" y="1721492"/>
                    <a:pt x="687895" y="1721053"/>
                    <a:pt x="687019" y="1719301"/>
                  </a:cubicBezTo>
                  <a:cubicBezTo>
                    <a:pt x="697535" y="1722806"/>
                    <a:pt x="692277" y="1724559"/>
                    <a:pt x="685266" y="1724559"/>
                  </a:cubicBezTo>
                  <a:cubicBezTo>
                    <a:pt x="674751" y="1719301"/>
                    <a:pt x="658977" y="1712290"/>
                    <a:pt x="653720" y="1715796"/>
                  </a:cubicBezTo>
                  <a:cubicBezTo>
                    <a:pt x="650214" y="1712290"/>
                    <a:pt x="644956" y="1715796"/>
                    <a:pt x="641451" y="1712290"/>
                  </a:cubicBezTo>
                  <a:cubicBezTo>
                    <a:pt x="643204" y="1710538"/>
                    <a:pt x="651967" y="1714043"/>
                    <a:pt x="648462" y="1712290"/>
                  </a:cubicBezTo>
                  <a:lnTo>
                    <a:pt x="634737" y="1708859"/>
                  </a:lnTo>
                  <a:close/>
                  <a:moveTo>
                    <a:pt x="955166" y="1705542"/>
                  </a:moveTo>
                  <a:lnTo>
                    <a:pt x="955914" y="1705598"/>
                  </a:lnTo>
                  <a:lnTo>
                    <a:pt x="955358" y="1705773"/>
                  </a:lnTo>
                  <a:close/>
                  <a:moveTo>
                    <a:pt x="954208" y="1704787"/>
                  </a:moveTo>
                  <a:cubicBezTo>
                    <a:pt x="954674" y="1704842"/>
                    <a:pt x="954838" y="1705061"/>
                    <a:pt x="954948" y="1705280"/>
                  </a:cubicBezTo>
                  <a:lnTo>
                    <a:pt x="955166" y="1705542"/>
                  </a:lnTo>
                  <a:lnTo>
                    <a:pt x="951661" y="1705280"/>
                  </a:lnTo>
                  <a:cubicBezTo>
                    <a:pt x="952976" y="1704842"/>
                    <a:pt x="953743" y="1704732"/>
                    <a:pt x="954208" y="1704787"/>
                  </a:cubicBezTo>
                  <a:close/>
                  <a:moveTo>
                    <a:pt x="867537" y="1703527"/>
                  </a:moveTo>
                  <a:cubicBezTo>
                    <a:pt x="878052" y="1703527"/>
                    <a:pt x="869289" y="1708785"/>
                    <a:pt x="862279" y="1707033"/>
                  </a:cubicBezTo>
                  <a:cubicBezTo>
                    <a:pt x="867537" y="1705280"/>
                    <a:pt x="864032" y="1705280"/>
                    <a:pt x="867537" y="1703527"/>
                  </a:cubicBezTo>
                  <a:close/>
                  <a:moveTo>
                    <a:pt x="594131" y="1703527"/>
                  </a:moveTo>
                  <a:cubicBezTo>
                    <a:pt x="599389" y="1707033"/>
                    <a:pt x="613410" y="1708785"/>
                    <a:pt x="611657" y="1710538"/>
                  </a:cubicBezTo>
                  <a:cubicBezTo>
                    <a:pt x="606399" y="1708785"/>
                    <a:pt x="606399" y="1708785"/>
                    <a:pt x="601142" y="1708785"/>
                  </a:cubicBezTo>
                  <a:cubicBezTo>
                    <a:pt x="599389" y="1707033"/>
                    <a:pt x="588873" y="1705280"/>
                    <a:pt x="594131" y="1703527"/>
                  </a:cubicBezTo>
                  <a:close/>
                  <a:moveTo>
                    <a:pt x="872794" y="1701775"/>
                  </a:moveTo>
                  <a:cubicBezTo>
                    <a:pt x="874547" y="1701775"/>
                    <a:pt x="878052" y="1701775"/>
                    <a:pt x="881557" y="1701775"/>
                  </a:cubicBezTo>
                  <a:cubicBezTo>
                    <a:pt x="878052" y="1703527"/>
                    <a:pt x="869289" y="1703527"/>
                    <a:pt x="872794" y="1701775"/>
                  </a:cubicBezTo>
                  <a:close/>
                  <a:moveTo>
                    <a:pt x="597897" y="1700388"/>
                  </a:moveTo>
                  <a:lnTo>
                    <a:pt x="601771" y="1701802"/>
                  </a:lnTo>
                  <a:cubicBezTo>
                    <a:pt x="605633" y="1703199"/>
                    <a:pt x="609028" y="1704404"/>
                    <a:pt x="611657" y="1705280"/>
                  </a:cubicBezTo>
                  <a:cubicBezTo>
                    <a:pt x="602894" y="1703527"/>
                    <a:pt x="599389" y="1701775"/>
                    <a:pt x="601142" y="1705280"/>
                  </a:cubicBezTo>
                  <a:cubicBezTo>
                    <a:pt x="593255" y="1702651"/>
                    <a:pt x="598184" y="1702980"/>
                    <a:pt x="598923" y="1701830"/>
                  </a:cubicBezTo>
                  <a:close/>
                  <a:moveTo>
                    <a:pt x="596166" y="1699756"/>
                  </a:moveTo>
                  <a:lnTo>
                    <a:pt x="597636" y="1700022"/>
                  </a:lnTo>
                  <a:lnTo>
                    <a:pt x="597897" y="1700388"/>
                  </a:lnTo>
                  <a:close/>
                  <a:moveTo>
                    <a:pt x="1088364" y="1693012"/>
                  </a:moveTo>
                  <a:cubicBezTo>
                    <a:pt x="1081354" y="1696517"/>
                    <a:pt x="1090117" y="1696517"/>
                    <a:pt x="1083106" y="1698270"/>
                  </a:cubicBezTo>
                  <a:cubicBezTo>
                    <a:pt x="1081354" y="1698270"/>
                    <a:pt x="1077849" y="1700022"/>
                    <a:pt x="1076096" y="1700022"/>
                  </a:cubicBezTo>
                  <a:cubicBezTo>
                    <a:pt x="1083106" y="1696517"/>
                    <a:pt x="1083106" y="1694764"/>
                    <a:pt x="1088364" y="1693012"/>
                  </a:cubicBezTo>
                  <a:close/>
                  <a:moveTo>
                    <a:pt x="1104138" y="1687754"/>
                  </a:moveTo>
                  <a:cubicBezTo>
                    <a:pt x="1102385" y="1689507"/>
                    <a:pt x="1105890" y="1689507"/>
                    <a:pt x="1104138" y="1689507"/>
                  </a:cubicBezTo>
                  <a:cubicBezTo>
                    <a:pt x="1098880" y="1689507"/>
                    <a:pt x="1093622" y="1691259"/>
                    <a:pt x="1088364" y="1693012"/>
                  </a:cubicBezTo>
                  <a:cubicBezTo>
                    <a:pt x="1093622" y="1689507"/>
                    <a:pt x="1098880" y="1689507"/>
                    <a:pt x="1104138" y="1687754"/>
                  </a:cubicBezTo>
                  <a:close/>
                  <a:moveTo>
                    <a:pt x="562584" y="1687754"/>
                  </a:moveTo>
                  <a:cubicBezTo>
                    <a:pt x="570471" y="1690383"/>
                    <a:pt x="580110" y="1693888"/>
                    <a:pt x="589092" y="1697174"/>
                  </a:cubicBezTo>
                  <a:lnTo>
                    <a:pt x="596166" y="1699756"/>
                  </a:lnTo>
                  <a:lnTo>
                    <a:pt x="591886" y="1698982"/>
                  </a:lnTo>
                  <a:cubicBezTo>
                    <a:pt x="585806" y="1697174"/>
                    <a:pt x="579234" y="1693888"/>
                    <a:pt x="576605" y="1696517"/>
                  </a:cubicBezTo>
                  <a:cubicBezTo>
                    <a:pt x="576605" y="1691259"/>
                    <a:pt x="567842" y="1693012"/>
                    <a:pt x="562584" y="1687754"/>
                  </a:cubicBezTo>
                  <a:close/>
                  <a:moveTo>
                    <a:pt x="1128674" y="1686001"/>
                  </a:moveTo>
                  <a:cubicBezTo>
                    <a:pt x="1119911" y="1693012"/>
                    <a:pt x="1112901" y="1691259"/>
                    <a:pt x="1104138" y="1694764"/>
                  </a:cubicBezTo>
                  <a:cubicBezTo>
                    <a:pt x="1107643" y="1689507"/>
                    <a:pt x="1119911" y="1687754"/>
                    <a:pt x="1128674" y="1686001"/>
                  </a:cubicBezTo>
                  <a:close/>
                  <a:moveTo>
                    <a:pt x="1076096" y="1686001"/>
                  </a:moveTo>
                  <a:cubicBezTo>
                    <a:pt x="1074343" y="1687754"/>
                    <a:pt x="1074343" y="1689507"/>
                    <a:pt x="1069086" y="1693012"/>
                  </a:cubicBezTo>
                  <a:cubicBezTo>
                    <a:pt x="1058570" y="1689507"/>
                    <a:pt x="1062075" y="1691259"/>
                    <a:pt x="1076096" y="1686001"/>
                  </a:cubicBezTo>
                  <a:close/>
                  <a:moveTo>
                    <a:pt x="1114653" y="1684249"/>
                  </a:moveTo>
                  <a:cubicBezTo>
                    <a:pt x="1112901" y="1686001"/>
                    <a:pt x="1119911" y="1686001"/>
                    <a:pt x="1111148" y="1689507"/>
                  </a:cubicBezTo>
                  <a:cubicBezTo>
                    <a:pt x="1109396" y="1689507"/>
                    <a:pt x="1107643" y="1686001"/>
                    <a:pt x="1114653" y="1684249"/>
                  </a:cubicBezTo>
                  <a:close/>
                  <a:moveTo>
                    <a:pt x="1135602" y="1677074"/>
                  </a:moveTo>
                  <a:cubicBezTo>
                    <a:pt x="1137437" y="1676800"/>
                    <a:pt x="1138752" y="1676800"/>
                    <a:pt x="1139190" y="1677238"/>
                  </a:cubicBezTo>
                  <a:cubicBezTo>
                    <a:pt x="1132179" y="1677238"/>
                    <a:pt x="1123416" y="1682496"/>
                    <a:pt x="1121664" y="1684249"/>
                  </a:cubicBezTo>
                  <a:cubicBezTo>
                    <a:pt x="1125169" y="1680744"/>
                    <a:pt x="1109396" y="1686001"/>
                    <a:pt x="1114653" y="1682496"/>
                  </a:cubicBezTo>
                  <a:cubicBezTo>
                    <a:pt x="1119911" y="1681182"/>
                    <a:pt x="1130098" y="1677896"/>
                    <a:pt x="1135602" y="1677074"/>
                  </a:cubicBezTo>
                  <a:close/>
                  <a:moveTo>
                    <a:pt x="1157592" y="1677019"/>
                  </a:moveTo>
                  <a:cubicBezTo>
                    <a:pt x="1158906" y="1676800"/>
                    <a:pt x="1159345" y="1677238"/>
                    <a:pt x="1156716" y="1678991"/>
                  </a:cubicBezTo>
                  <a:cubicBezTo>
                    <a:pt x="1151458" y="1678991"/>
                    <a:pt x="1147953" y="1680744"/>
                    <a:pt x="1144447" y="1682496"/>
                  </a:cubicBezTo>
                  <a:cubicBezTo>
                    <a:pt x="1140942" y="1682496"/>
                    <a:pt x="1137437" y="1684249"/>
                    <a:pt x="1139190" y="1682496"/>
                  </a:cubicBezTo>
                  <a:cubicBezTo>
                    <a:pt x="1149705" y="1682496"/>
                    <a:pt x="1146200" y="1678991"/>
                    <a:pt x="1142695" y="1678991"/>
                  </a:cubicBezTo>
                  <a:cubicBezTo>
                    <a:pt x="1146200" y="1678991"/>
                    <a:pt x="1147953" y="1677238"/>
                    <a:pt x="1151458" y="1677238"/>
                  </a:cubicBezTo>
                  <a:cubicBezTo>
                    <a:pt x="1149705" y="1678991"/>
                    <a:pt x="1149705" y="1678991"/>
                    <a:pt x="1153210" y="1678991"/>
                  </a:cubicBezTo>
                  <a:cubicBezTo>
                    <a:pt x="1154087" y="1678115"/>
                    <a:pt x="1156278" y="1677238"/>
                    <a:pt x="1157592" y="1677019"/>
                  </a:cubicBezTo>
                  <a:close/>
                  <a:moveTo>
                    <a:pt x="529285" y="1671981"/>
                  </a:moveTo>
                  <a:cubicBezTo>
                    <a:pt x="539801" y="1675486"/>
                    <a:pt x="550316" y="1680744"/>
                    <a:pt x="560832" y="1686001"/>
                  </a:cubicBezTo>
                  <a:cubicBezTo>
                    <a:pt x="550316" y="1682496"/>
                    <a:pt x="531038" y="1678991"/>
                    <a:pt x="529285" y="1671981"/>
                  </a:cubicBezTo>
                  <a:close/>
                  <a:moveTo>
                    <a:pt x="1189495" y="1668284"/>
                  </a:moveTo>
                  <a:cubicBezTo>
                    <a:pt x="1190891" y="1668037"/>
                    <a:pt x="1191768" y="1668037"/>
                    <a:pt x="1191768" y="1668475"/>
                  </a:cubicBezTo>
                  <a:cubicBezTo>
                    <a:pt x="1188263" y="1668475"/>
                    <a:pt x="1186510" y="1670228"/>
                    <a:pt x="1186510" y="1670228"/>
                  </a:cubicBezTo>
                  <a:cubicBezTo>
                    <a:pt x="1175994" y="1675486"/>
                    <a:pt x="1165479" y="1673733"/>
                    <a:pt x="1165479" y="1677238"/>
                  </a:cubicBezTo>
                  <a:cubicBezTo>
                    <a:pt x="1161973" y="1677238"/>
                    <a:pt x="1158468" y="1675486"/>
                    <a:pt x="1156716" y="1671981"/>
                  </a:cubicBezTo>
                  <a:cubicBezTo>
                    <a:pt x="1161973" y="1671981"/>
                    <a:pt x="1174242" y="1670228"/>
                    <a:pt x="1172489" y="1671981"/>
                  </a:cubicBezTo>
                  <a:cubicBezTo>
                    <a:pt x="1176432" y="1671981"/>
                    <a:pt x="1185305" y="1669023"/>
                    <a:pt x="1189495" y="1668284"/>
                  </a:cubicBezTo>
                  <a:close/>
                  <a:moveTo>
                    <a:pt x="1200531" y="1661465"/>
                  </a:moveTo>
                  <a:cubicBezTo>
                    <a:pt x="1198778" y="1664970"/>
                    <a:pt x="1186510" y="1666723"/>
                    <a:pt x="1188263" y="1664970"/>
                  </a:cubicBezTo>
                  <a:cubicBezTo>
                    <a:pt x="1191768" y="1664970"/>
                    <a:pt x="1195273" y="1661465"/>
                    <a:pt x="1200531" y="1661465"/>
                  </a:cubicBezTo>
                  <a:close/>
                  <a:moveTo>
                    <a:pt x="508993" y="1660753"/>
                  </a:moveTo>
                  <a:cubicBezTo>
                    <a:pt x="507268" y="1660589"/>
                    <a:pt x="508254" y="1661903"/>
                    <a:pt x="508254" y="1663218"/>
                  </a:cubicBezTo>
                  <a:cubicBezTo>
                    <a:pt x="510006" y="1662341"/>
                    <a:pt x="513073" y="1663656"/>
                    <a:pt x="516579" y="1665627"/>
                  </a:cubicBezTo>
                  <a:lnTo>
                    <a:pt x="523731" y="1669776"/>
                  </a:lnTo>
                  <a:lnTo>
                    <a:pt x="522521" y="1667928"/>
                  </a:lnTo>
                  <a:cubicBezTo>
                    <a:pt x="522932" y="1666942"/>
                    <a:pt x="527532" y="1668913"/>
                    <a:pt x="522275" y="1664970"/>
                  </a:cubicBezTo>
                  <a:cubicBezTo>
                    <a:pt x="513512" y="1664970"/>
                    <a:pt x="517017" y="1663218"/>
                    <a:pt x="511759" y="1661465"/>
                  </a:cubicBezTo>
                  <a:cubicBezTo>
                    <a:pt x="510444" y="1661027"/>
                    <a:pt x="509568" y="1660808"/>
                    <a:pt x="508993" y="1660753"/>
                  </a:cubicBezTo>
                  <a:close/>
                  <a:moveTo>
                    <a:pt x="944651" y="1659712"/>
                  </a:moveTo>
                  <a:cubicBezTo>
                    <a:pt x="939393" y="1659712"/>
                    <a:pt x="932383" y="1661465"/>
                    <a:pt x="927125" y="1661465"/>
                  </a:cubicBezTo>
                  <a:cubicBezTo>
                    <a:pt x="928878" y="1661465"/>
                    <a:pt x="927125" y="1663218"/>
                    <a:pt x="930630" y="1663218"/>
                  </a:cubicBezTo>
                  <a:cubicBezTo>
                    <a:pt x="939393" y="1657960"/>
                    <a:pt x="942898" y="1663218"/>
                    <a:pt x="946404" y="1663218"/>
                  </a:cubicBezTo>
                  <a:cubicBezTo>
                    <a:pt x="951661" y="1661465"/>
                    <a:pt x="949909" y="1659712"/>
                    <a:pt x="953414" y="1659712"/>
                  </a:cubicBezTo>
                  <a:cubicBezTo>
                    <a:pt x="951661" y="1659712"/>
                    <a:pt x="949909" y="1659712"/>
                    <a:pt x="946404" y="1659712"/>
                  </a:cubicBezTo>
                  <a:close/>
                  <a:moveTo>
                    <a:pt x="956919" y="1657960"/>
                  </a:moveTo>
                  <a:cubicBezTo>
                    <a:pt x="960424" y="1659712"/>
                    <a:pt x="962177" y="1659712"/>
                    <a:pt x="967435" y="1659712"/>
                  </a:cubicBezTo>
                  <a:cubicBezTo>
                    <a:pt x="970940" y="1657960"/>
                    <a:pt x="969187" y="1657960"/>
                    <a:pt x="969187" y="1657960"/>
                  </a:cubicBezTo>
                  <a:cubicBezTo>
                    <a:pt x="963930" y="1657960"/>
                    <a:pt x="960424" y="1657960"/>
                    <a:pt x="956919" y="1657960"/>
                  </a:cubicBezTo>
                  <a:close/>
                  <a:moveTo>
                    <a:pt x="1247851" y="1650949"/>
                  </a:moveTo>
                  <a:cubicBezTo>
                    <a:pt x="1242593" y="1652264"/>
                    <a:pt x="1242264" y="1654564"/>
                    <a:pt x="1239471" y="1656371"/>
                  </a:cubicBezTo>
                  <a:lnTo>
                    <a:pt x="1235649" y="1657933"/>
                  </a:lnTo>
                  <a:lnTo>
                    <a:pt x="1237062" y="1657905"/>
                  </a:lnTo>
                  <a:cubicBezTo>
                    <a:pt x="1238212" y="1657631"/>
                    <a:pt x="1239526" y="1657084"/>
                    <a:pt x="1240841" y="1656207"/>
                  </a:cubicBezTo>
                  <a:cubicBezTo>
                    <a:pt x="1237335" y="1661465"/>
                    <a:pt x="1232078" y="1657960"/>
                    <a:pt x="1228572" y="1661465"/>
                  </a:cubicBezTo>
                  <a:cubicBezTo>
                    <a:pt x="1232078" y="1663218"/>
                    <a:pt x="1242593" y="1661465"/>
                    <a:pt x="1251356" y="1654455"/>
                  </a:cubicBezTo>
                  <a:cubicBezTo>
                    <a:pt x="1246098" y="1652702"/>
                    <a:pt x="1246098" y="1654455"/>
                    <a:pt x="1247851" y="1650949"/>
                  </a:cubicBezTo>
                  <a:close/>
                  <a:moveTo>
                    <a:pt x="1223315" y="1650949"/>
                  </a:moveTo>
                  <a:lnTo>
                    <a:pt x="1218057" y="1654455"/>
                  </a:lnTo>
                  <a:cubicBezTo>
                    <a:pt x="1214551" y="1654455"/>
                    <a:pt x="1211046" y="1656207"/>
                    <a:pt x="1212799" y="1654455"/>
                  </a:cubicBezTo>
                  <a:cubicBezTo>
                    <a:pt x="1216304" y="1654455"/>
                    <a:pt x="1219809" y="1650949"/>
                    <a:pt x="1223315" y="1650949"/>
                  </a:cubicBezTo>
                  <a:close/>
                  <a:moveTo>
                    <a:pt x="1058570" y="1642186"/>
                  </a:moveTo>
                  <a:cubicBezTo>
                    <a:pt x="1051560" y="1643939"/>
                    <a:pt x="1044549" y="1645692"/>
                    <a:pt x="1037539" y="1647444"/>
                  </a:cubicBezTo>
                  <a:cubicBezTo>
                    <a:pt x="1020013" y="1650949"/>
                    <a:pt x="1004239" y="1652702"/>
                    <a:pt x="986713" y="1654455"/>
                  </a:cubicBezTo>
                  <a:cubicBezTo>
                    <a:pt x="988466" y="1654455"/>
                    <a:pt x="988466" y="1654455"/>
                    <a:pt x="988466" y="1656207"/>
                  </a:cubicBezTo>
                  <a:cubicBezTo>
                    <a:pt x="984961" y="1656207"/>
                    <a:pt x="979703" y="1656207"/>
                    <a:pt x="976198" y="1657960"/>
                  </a:cubicBezTo>
                  <a:cubicBezTo>
                    <a:pt x="988466" y="1656207"/>
                    <a:pt x="979703" y="1659712"/>
                    <a:pt x="984961" y="1661465"/>
                  </a:cubicBezTo>
                  <a:cubicBezTo>
                    <a:pt x="991971" y="1659712"/>
                    <a:pt x="990219" y="1659712"/>
                    <a:pt x="990219" y="1657960"/>
                  </a:cubicBezTo>
                  <a:cubicBezTo>
                    <a:pt x="998982" y="1656207"/>
                    <a:pt x="1013002" y="1654455"/>
                    <a:pt x="1025271" y="1652702"/>
                  </a:cubicBezTo>
                  <a:cubicBezTo>
                    <a:pt x="1025271" y="1650949"/>
                    <a:pt x="1032281" y="1649197"/>
                    <a:pt x="1037539" y="1647444"/>
                  </a:cubicBezTo>
                  <a:cubicBezTo>
                    <a:pt x="1042797" y="1647444"/>
                    <a:pt x="1034034" y="1649197"/>
                    <a:pt x="1041044" y="1649197"/>
                  </a:cubicBezTo>
                  <a:cubicBezTo>
                    <a:pt x="1046302" y="1645692"/>
                    <a:pt x="1053312" y="1643939"/>
                    <a:pt x="1058570" y="1642186"/>
                  </a:cubicBezTo>
                  <a:close/>
                  <a:moveTo>
                    <a:pt x="465753" y="1641748"/>
                  </a:moveTo>
                  <a:cubicBezTo>
                    <a:pt x="467944" y="1642624"/>
                    <a:pt x="470573" y="1643939"/>
                    <a:pt x="471449" y="1643939"/>
                  </a:cubicBezTo>
                  <a:lnTo>
                    <a:pt x="465648" y="1641763"/>
                  </a:lnTo>
                  <a:close/>
                  <a:moveTo>
                    <a:pt x="1076069" y="1639968"/>
                  </a:moveTo>
                  <a:cubicBezTo>
                    <a:pt x="1076753" y="1639886"/>
                    <a:pt x="1077411" y="1639996"/>
                    <a:pt x="1077849" y="1640434"/>
                  </a:cubicBezTo>
                  <a:lnTo>
                    <a:pt x="1076067" y="1639969"/>
                  </a:lnTo>
                  <a:close/>
                  <a:moveTo>
                    <a:pt x="441655" y="1633423"/>
                  </a:moveTo>
                  <a:cubicBezTo>
                    <a:pt x="450418" y="1635176"/>
                    <a:pt x="453923" y="1642186"/>
                    <a:pt x="462686" y="1643939"/>
                  </a:cubicBezTo>
                  <a:cubicBezTo>
                    <a:pt x="462686" y="1642186"/>
                    <a:pt x="460934" y="1640434"/>
                    <a:pt x="457428" y="1638681"/>
                  </a:cubicBezTo>
                  <a:lnTo>
                    <a:pt x="465648" y="1641763"/>
                  </a:lnTo>
                  <a:lnTo>
                    <a:pt x="462686" y="1642186"/>
                  </a:lnTo>
                  <a:cubicBezTo>
                    <a:pt x="469697" y="1647444"/>
                    <a:pt x="471449" y="1643939"/>
                    <a:pt x="476707" y="1649197"/>
                  </a:cubicBezTo>
                  <a:cubicBezTo>
                    <a:pt x="467944" y="1645692"/>
                    <a:pt x="473202" y="1650949"/>
                    <a:pt x="473202" y="1652702"/>
                  </a:cubicBezTo>
                  <a:cubicBezTo>
                    <a:pt x="467944" y="1647444"/>
                    <a:pt x="460934" y="1643939"/>
                    <a:pt x="452171" y="1640434"/>
                  </a:cubicBezTo>
                  <a:cubicBezTo>
                    <a:pt x="448665" y="1636929"/>
                    <a:pt x="445160" y="1636929"/>
                    <a:pt x="441655" y="1633423"/>
                  </a:cubicBezTo>
                  <a:close/>
                  <a:moveTo>
                    <a:pt x="1123416" y="1626413"/>
                  </a:moveTo>
                  <a:lnTo>
                    <a:pt x="1118762" y="1627706"/>
                  </a:lnTo>
                  <a:lnTo>
                    <a:pt x="1118816" y="1627508"/>
                  </a:lnTo>
                  <a:cubicBezTo>
                    <a:pt x="1120349" y="1626851"/>
                    <a:pt x="1122540" y="1626413"/>
                    <a:pt x="1123416" y="1626413"/>
                  </a:cubicBezTo>
                  <a:close/>
                  <a:moveTo>
                    <a:pt x="406603" y="1610640"/>
                  </a:moveTo>
                  <a:cubicBezTo>
                    <a:pt x="410108" y="1610640"/>
                    <a:pt x="410108" y="1612392"/>
                    <a:pt x="417119" y="1614145"/>
                  </a:cubicBezTo>
                  <a:lnTo>
                    <a:pt x="420624" y="1617650"/>
                  </a:lnTo>
                  <a:cubicBezTo>
                    <a:pt x="420624" y="1617650"/>
                    <a:pt x="417119" y="1619403"/>
                    <a:pt x="413613" y="1615897"/>
                  </a:cubicBezTo>
                  <a:cubicBezTo>
                    <a:pt x="420624" y="1615897"/>
                    <a:pt x="410108" y="1614145"/>
                    <a:pt x="406603" y="1610640"/>
                  </a:cubicBezTo>
                  <a:close/>
                  <a:moveTo>
                    <a:pt x="390830" y="1600124"/>
                  </a:moveTo>
                  <a:cubicBezTo>
                    <a:pt x="396087" y="1601877"/>
                    <a:pt x="401345" y="1603629"/>
                    <a:pt x="401345" y="1603629"/>
                  </a:cubicBezTo>
                  <a:cubicBezTo>
                    <a:pt x="404850" y="1605382"/>
                    <a:pt x="403098" y="1605382"/>
                    <a:pt x="404850" y="1607134"/>
                  </a:cubicBezTo>
                  <a:cubicBezTo>
                    <a:pt x="397840" y="1605382"/>
                    <a:pt x="399593" y="1605382"/>
                    <a:pt x="397840" y="1607134"/>
                  </a:cubicBezTo>
                  <a:cubicBezTo>
                    <a:pt x="397840" y="1605382"/>
                    <a:pt x="396087" y="1605382"/>
                    <a:pt x="394335" y="1603629"/>
                  </a:cubicBezTo>
                  <a:close/>
                  <a:moveTo>
                    <a:pt x="1351254" y="1594866"/>
                  </a:moveTo>
                  <a:lnTo>
                    <a:pt x="1342820" y="1600234"/>
                  </a:lnTo>
                  <a:lnTo>
                    <a:pt x="1342491" y="1600124"/>
                  </a:lnTo>
                  <a:lnTo>
                    <a:pt x="1337485" y="1603629"/>
                  </a:lnTo>
                  <a:lnTo>
                    <a:pt x="1331976" y="1607134"/>
                  </a:lnTo>
                  <a:cubicBezTo>
                    <a:pt x="1331976" y="1603629"/>
                    <a:pt x="1349502" y="1593114"/>
                    <a:pt x="1351254" y="1594866"/>
                  </a:cubicBezTo>
                  <a:close/>
                  <a:moveTo>
                    <a:pt x="387324" y="1591361"/>
                  </a:moveTo>
                  <a:cubicBezTo>
                    <a:pt x="394335" y="1596619"/>
                    <a:pt x="399593" y="1598371"/>
                    <a:pt x="403098" y="1601877"/>
                  </a:cubicBezTo>
                  <a:cubicBezTo>
                    <a:pt x="397840" y="1600124"/>
                    <a:pt x="396087" y="1596619"/>
                    <a:pt x="390830" y="1596619"/>
                  </a:cubicBezTo>
                  <a:close/>
                  <a:moveTo>
                    <a:pt x="1358265" y="1586103"/>
                  </a:moveTo>
                  <a:cubicBezTo>
                    <a:pt x="1353007" y="1591361"/>
                    <a:pt x="1363522" y="1586103"/>
                    <a:pt x="1356512" y="1591361"/>
                  </a:cubicBezTo>
                  <a:cubicBezTo>
                    <a:pt x="1356512" y="1586103"/>
                    <a:pt x="1344244" y="1598371"/>
                    <a:pt x="1340739" y="1594866"/>
                  </a:cubicBezTo>
                  <a:cubicBezTo>
                    <a:pt x="1347749" y="1587856"/>
                    <a:pt x="1353007" y="1589608"/>
                    <a:pt x="1358265" y="1586103"/>
                  </a:cubicBezTo>
                  <a:close/>
                  <a:moveTo>
                    <a:pt x="366293" y="1579093"/>
                  </a:moveTo>
                  <a:cubicBezTo>
                    <a:pt x="371551" y="1580845"/>
                    <a:pt x="375056" y="1586103"/>
                    <a:pt x="380314" y="1587856"/>
                  </a:cubicBezTo>
                  <a:cubicBezTo>
                    <a:pt x="382067" y="1589608"/>
                    <a:pt x="387324" y="1593114"/>
                    <a:pt x="382067" y="1593114"/>
                  </a:cubicBezTo>
                  <a:cubicBezTo>
                    <a:pt x="378561" y="1586103"/>
                    <a:pt x="371551" y="1584351"/>
                    <a:pt x="366293" y="1579093"/>
                  </a:cubicBezTo>
                  <a:close/>
                  <a:moveTo>
                    <a:pt x="354025" y="1570330"/>
                  </a:moveTo>
                  <a:cubicBezTo>
                    <a:pt x="355778" y="1572082"/>
                    <a:pt x="357530" y="1572082"/>
                    <a:pt x="359283" y="1573835"/>
                  </a:cubicBezTo>
                  <a:cubicBezTo>
                    <a:pt x="362788" y="1577340"/>
                    <a:pt x="361035" y="1577340"/>
                    <a:pt x="355778" y="1575588"/>
                  </a:cubicBezTo>
                  <a:cubicBezTo>
                    <a:pt x="354025" y="1572082"/>
                    <a:pt x="354025" y="1570330"/>
                    <a:pt x="354025" y="1570330"/>
                  </a:cubicBezTo>
                  <a:close/>
                  <a:moveTo>
                    <a:pt x="1260643" y="1569306"/>
                  </a:moveTo>
                  <a:lnTo>
                    <a:pt x="1259194" y="1570251"/>
                  </a:lnTo>
                  <a:lnTo>
                    <a:pt x="1258367" y="1570330"/>
                  </a:lnTo>
                  <a:close/>
                  <a:moveTo>
                    <a:pt x="1267130" y="1565072"/>
                  </a:moveTo>
                  <a:cubicBezTo>
                    <a:pt x="1265377" y="1566825"/>
                    <a:pt x="1264062" y="1567701"/>
                    <a:pt x="1262748" y="1568358"/>
                  </a:cubicBezTo>
                  <a:lnTo>
                    <a:pt x="1260643" y="1569306"/>
                  </a:lnTo>
                  <a:close/>
                  <a:moveTo>
                    <a:pt x="344824" y="1564634"/>
                  </a:moveTo>
                  <a:cubicBezTo>
                    <a:pt x="344714" y="1564524"/>
                    <a:pt x="344824" y="1564634"/>
                    <a:pt x="345262" y="1565072"/>
                  </a:cubicBezTo>
                  <a:cubicBezTo>
                    <a:pt x="348767" y="1566825"/>
                    <a:pt x="348767" y="1565072"/>
                    <a:pt x="350520" y="1566825"/>
                  </a:cubicBezTo>
                  <a:cubicBezTo>
                    <a:pt x="354025" y="1568577"/>
                    <a:pt x="350520" y="1568577"/>
                    <a:pt x="354025" y="1570330"/>
                  </a:cubicBezTo>
                  <a:lnTo>
                    <a:pt x="348767" y="1568577"/>
                  </a:lnTo>
                  <a:cubicBezTo>
                    <a:pt x="347453" y="1567263"/>
                    <a:pt x="345152" y="1564962"/>
                    <a:pt x="344824" y="1564634"/>
                  </a:cubicBezTo>
                  <a:close/>
                  <a:moveTo>
                    <a:pt x="1415754" y="1564076"/>
                  </a:moveTo>
                  <a:lnTo>
                    <a:pt x="1415498" y="1564168"/>
                  </a:lnTo>
                  <a:lnTo>
                    <a:pt x="1415178" y="1564484"/>
                  </a:lnTo>
                  <a:close/>
                  <a:moveTo>
                    <a:pt x="331241" y="1556309"/>
                  </a:moveTo>
                  <a:cubicBezTo>
                    <a:pt x="336499" y="1558062"/>
                    <a:pt x="343509" y="1568577"/>
                    <a:pt x="341757" y="1568577"/>
                  </a:cubicBezTo>
                  <a:cubicBezTo>
                    <a:pt x="338252" y="1565072"/>
                    <a:pt x="334746" y="1559814"/>
                    <a:pt x="331241" y="1556309"/>
                  </a:cubicBezTo>
                  <a:close/>
                  <a:moveTo>
                    <a:pt x="1434795" y="1549766"/>
                  </a:moveTo>
                  <a:lnTo>
                    <a:pt x="1434503" y="1550175"/>
                  </a:lnTo>
                  <a:lnTo>
                    <a:pt x="1433433" y="1550855"/>
                  </a:lnTo>
                  <a:close/>
                  <a:moveTo>
                    <a:pt x="315577" y="1545629"/>
                  </a:moveTo>
                  <a:cubicBezTo>
                    <a:pt x="315468" y="1545355"/>
                    <a:pt x="315906" y="1545355"/>
                    <a:pt x="317220" y="1545793"/>
                  </a:cubicBezTo>
                  <a:cubicBezTo>
                    <a:pt x="322478" y="1552804"/>
                    <a:pt x="325983" y="1549299"/>
                    <a:pt x="331241" y="1556309"/>
                  </a:cubicBezTo>
                  <a:lnTo>
                    <a:pt x="322478" y="1551051"/>
                  </a:lnTo>
                  <a:cubicBezTo>
                    <a:pt x="321164" y="1549737"/>
                    <a:pt x="315906" y="1546451"/>
                    <a:pt x="315577" y="1545629"/>
                  </a:cubicBezTo>
                  <a:close/>
                  <a:moveTo>
                    <a:pt x="1429786" y="1542251"/>
                  </a:moveTo>
                  <a:cubicBezTo>
                    <a:pt x="1430203" y="1542069"/>
                    <a:pt x="1430340" y="1542069"/>
                    <a:pt x="1430121" y="1542288"/>
                  </a:cubicBezTo>
                  <a:cubicBezTo>
                    <a:pt x="1424863" y="1544041"/>
                    <a:pt x="1421358" y="1552804"/>
                    <a:pt x="1414348" y="1554556"/>
                  </a:cubicBezTo>
                  <a:cubicBezTo>
                    <a:pt x="1416100" y="1551051"/>
                    <a:pt x="1409090" y="1559814"/>
                    <a:pt x="1405585" y="1559814"/>
                  </a:cubicBezTo>
                  <a:cubicBezTo>
                    <a:pt x="1410185" y="1553680"/>
                    <a:pt x="1426863" y="1543521"/>
                    <a:pt x="1429786" y="1542251"/>
                  </a:cubicBezTo>
                  <a:close/>
                  <a:moveTo>
                    <a:pt x="1428369" y="1537030"/>
                  </a:moveTo>
                  <a:cubicBezTo>
                    <a:pt x="1424863" y="1544041"/>
                    <a:pt x="1414348" y="1545793"/>
                    <a:pt x="1414348" y="1551051"/>
                  </a:cubicBezTo>
                  <a:cubicBezTo>
                    <a:pt x="1410843" y="1551051"/>
                    <a:pt x="1409090" y="1556309"/>
                    <a:pt x="1405585" y="1558062"/>
                  </a:cubicBezTo>
                  <a:cubicBezTo>
                    <a:pt x="1403832" y="1556309"/>
                    <a:pt x="1410843" y="1552804"/>
                    <a:pt x="1414348" y="1549299"/>
                  </a:cubicBezTo>
                  <a:cubicBezTo>
                    <a:pt x="1412595" y="1549299"/>
                    <a:pt x="1409090" y="1551051"/>
                    <a:pt x="1410843" y="1547546"/>
                  </a:cubicBezTo>
                  <a:cubicBezTo>
                    <a:pt x="1417853" y="1545793"/>
                    <a:pt x="1423111" y="1540536"/>
                    <a:pt x="1428369" y="1537030"/>
                  </a:cubicBezTo>
                  <a:close/>
                  <a:moveTo>
                    <a:pt x="1347749" y="1515999"/>
                  </a:moveTo>
                  <a:cubicBezTo>
                    <a:pt x="1340739" y="1519504"/>
                    <a:pt x="1335481" y="1523010"/>
                    <a:pt x="1331976" y="1528267"/>
                  </a:cubicBezTo>
                  <a:cubicBezTo>
                    <a:pt x="1335481" y="1523010"/>
                    <a:pt x="1347749" y="1517752"/>
                    <a:pt x="1347749" y="1515999"/>
                  </a:cubicBezTo>
                  <a:close/>
                  <a:moveTo>
                    <a:pt x="262890" y="1494968"/>
                  </a:moveTo>
                  <a:cubicBezTo>
                    <a:pt x="266395" y="1498473"/>
                    <a:pt x="269900" y="1500226"/>
                    <a:pt x="273405" y="1501978"/>
                  </a:cubicBezTo>
                  <a:cubicBezTo>
                    <a:pt x="276911" y="1507236"/>
                    <a:pt x="273405" y="1505484"/>
                    <a:pt x="269900" y="1505484"/>
                  </a:cubicBezTo>
                  <a:cubicBezTo>
                    <a:pt x="268148" y="1500226"/>
                    <a:pt x="264642" y="1500226"/>
                    <a:pt x="262890" y="1494968"/>
                  </a:cubicBezTo>
                  <a:close/>
                  <a:moveTo>
                    <a:pt x="238353" y="1470432"/>
                  </a:moveTo>
                  <a:cubicBezTo>
                    <a:pt x="240106" y="1470432"/>
                    <a:pt x="240106" y="1470432"/>
                    <a:pt x="241859" y="1470432"/>
                  </a:cubicBezTo>
                  <a:cubicBezTo>
                    <a:pt x="243611" y="1479195"/>
                    <a:pt x="254127" y="1480947"/>
                    <a:pt x="252374" y="1486205"/>
                  </a:cubicBezTo>
                  <a:cubicBezTo>
                    <a:pt x="247116" y="1480947"/>
                    <a:pt x="240106" y="1475689"/>
                    <a:pt x="238353" y="1470432"/>
                  </a:cubicBezTo>
                  <a:close/>
                  <a:moveTo>
                    <a:pt x="1530020" y="1461669"/>
                  </a:moveTo>
                  <a:cubicBezTo>
                    <a:pt x="1531772" y="1465174"/>
                    <a:pt x="1521257" y="1473937"/>
                    <a:pt x="1517751" y="1479195"/>
                  </a:cubicBezTo>
                  <a:cubicBezTo>
                    <a:pt x="1521257" y="1472184"/>
                    <a:pt x="1524762" y="1466926"/>
                    <a:pt x="1530020" y="1461669"/>
                  </a:cubicBezTo>
                  <a:close/>
                  <a:moveTo>
                    <a:pt x="227838" y="1456411"/>
                  </a:moveTo>
                  <a:cubicBezTo>
                    <a:pt x="231343" y="1459916"/>
                    <a:pt x="234848" y="1463421"/>
                    <a:pt x="236601" y="1466926"/>
                  </a:cubicBezTo>
                  <a:lnTo>
                    <a:pt x="229590" y="1463421"/>
                  </a:lnTo>
                  <a:close/>
                  <a:moveTo>
                    <a:pt x="1555432" y="1439980"/>
                  </a:moveTo>
                  <a:cubicBezTo>
                    <a:pt x="1555870" y="1439761"/>
                    <a:pt x="1556309" y="1439761"/>
                    <a:pt x="1556309" y="1440637"/>
                  </a:cubicBezTo>
                  <a:cubicBezTo>
                    <a:pt x="1552803" y="1442390"/>
                    <a:pt x="1549298" y="1445895"/>
                    <a:pt x="1545793" y="1449400"/>
                  </a:cubicBezTo>
                  <a:cubicBezTo>
                    <a:pt x="1547546" y="1445895"/>
                    <a:pt x="1549298" y="1444143"/>
                    <a:pt x="1551051" y="1442390"/>
                  </a:cubicBezTo>
                  <a:cubicBezTo>
                    <a:pt x="1549298" y="1444143"/>
                    <a:pt x="1552803" y="1442390"/>
                    <a:pt x="1554556" y="1440637"/>
                  </a:cubicBezTo>
                  <a:cubicBezTo>
                    <a:pt x="1554556" y="1440637"/>
                    <a:pt x="1554994" y="1440199"/>
                    <a:pt x="1555432" y="1439980"/>
                  </a:cubicBezTo>
                  <a:close/>
                  <a:moveTo>
                    <a:pt x="1458163" y="1428369"/>
                  </a:moveTo>
                  <a:cubicBezTo>
                    <a:pt x="1456410" y="1430122"/>
                    <a:pt x="1454658" y="1433627"/>
                    <a:pt x="1452905" y="1435380"/>
                  </a:cubicBezTo>
                  <a:cubicBezTo>
                    <a:pt x="1452905" y="1433627"/>
                    <a:pt x="1451153" y="1433627"/>
                    <a:pt x="1452905" y="1431874"/>
                  </a:cubicBezTo>
                  <a:cubicBezTo>
                    <a:pt x="1456410" y="1428369"/>
                    <a:pt x="1452905" y="1431874"/>
                    <a:pt x="1458163" y="1428369"/>
                  </a:cubicBezTo>
                  <a:close/>
                  <a:moveTo>
                    <a:pt x="203301" y="1426617"/>
                  </a:moveTo>
                  <a:cubicBezTo>
                    <a:pt x="206807" y="1431874"/>
                    <a:pt x="212064" y="1437132"/>
                    <a:pt x="215570" y="1442390"/>
                  </a:cubicBezTo>
                  <a:cubicBezTo>
                    <a:pt x="212064" y="1442390"/>
                    <a:pt x="210312" y="1438885"/>
                    <a:pt x="208559" y="1435380"/>
                  </a:cubicBezTo>
                  <a:cubicBezTo>
                    <a:pt x="206807" y="1435380"/>
                    <a:pt x="206807" y="1437132"/>
                    <a:pt x="203301" y="1433627"/>
                  </a:cubicBezTo>
                  <a:cubicBezTo>
                    <a:pt x="208559" y="1437132"/>
                    <a:pt x="199796" y="1423111"/>
                    <a:pt x="203301" y="1426617"/>
                  </a:cubicBezTo>
                  <a:close/>
                  <a:moveTo>
                    <a:pt x="189281" y="1421359"/>
                  </a:moveTo>
                  <a:cubicBezTo>
                    <a:pt x="191033" y="1424864"/>
                    <a:pt x="194538" y="1426617"/>
                    <a:pt x="196291" y="1430122"/>
                  </a:cubicBezTo>
                  <a:cubicBezTo>
                    <a:pt x="192786" y="1426617"/>
                    <a:pt x="198044" y="1431874"/>
                    <a:pt x="194538" y="1430122"/>
                  </a:cubicBezTo>
                  <a:cubicBezTo>
                    <a:pt x="191033" y="1426617"/>
                    <a:pt x="187528" y="1423111"/>
                    <a:pt x="189281" y="1421359"/>
                  </a:cubicBezTo>
                  <a:close/>
                  <a:moveTo>
                    <a:pt x="1489710" y="1395070"/>
                  </a:moveTo>
                  <a:cubicBezTo>
                    <a:pt x="1489710" y="1396822"/>
                    <a:pt x="1480947" y="1407338"/>
                    <a:pt x="1477442" y="1412596"/>
                  </a:cubicBezTo>
                  <a:cubicBezTo>
                    <a:pt x="1477442" y="1409091"/>
                    <a:pt x="1477442" y="1409091"/>
                    <a:pt x="1479194" y="1405585"/>
                  </a:cubicBezTo>
                  <a:cubicBezTo>
                    <a:pt x="1484452" y="1398575"/>
                    <a:pt x="1484452" y="1402080"/>
                    <a:pt x="1489710" y="1395070"/>
                  </a:cubicBezTo>
                  <a:close/>
                  <a:moveTo>
                    <a:pt x="161129" y="1371814"/>
                  </a:moveTo>
                  <a:cubicBezTo>
                    <a:pt x="161513" y="1371711"/>
                    <a:pt x="162115" y="1371848"/>
                    <a:pt x="162992" y="1372286"/>
                  </a:cubicBezTo>
                  <a:cubicBezTo>
                    <a:pt x="168249" y="1381049"/>
                    <a:pt x="171755" y="1389812"/>
                    <a:pt x="180518" y="1396822"/>
                  </a:cubicBezTo>
                  <a:cubicBezTo>
                    <a:pt x="184023" y="1403833"/>
                    <a:pt x="185775" y="1407338"/>
                    <a:pt x="182270" y="1407338"/>
                  </a:cubicBezTo>
                  <a:cubicBezTo>
                    <a:pt x="177012" y="1400328"/>
                    <a:pt x="178765" y="1400328"/>
                    <a:pt x="177012" y="1395070"/>
                  </a:cubicBezTo>
                  <a:cubicBezTo>
                    <a:pt x="170440" y="1388498"/>
                    <a:pt x="169783" y="1387840"/>
                    <a:pt x="168386" y="1387922"/>
                  </a:cubicBezTo>
                  <a:lnTo>
                    <a:pt x="166925" y="1388028"/>
                  </a:lnTo>
                  <a:lnTo>
                    <a:pt x="167373" y="1388717"/>
                  </a:lnTo>
                  <a:cubicBezTo>
                    <a:pt x="169564" y="1391565"/>
                    <a:pt x="171755" y="1394193"/>
                    <a:pt x="173507" y="1396822"/>
                  </a:cubicBezTo>
                  <a:cubicBezTo>
                    <a:pt x="166497" y="1393317"/>
                    <a:pt x="159486" y="1381049"/>
                    <a:pt x="161239" y="1379296"/>
                  </a:cubicBezTo>
                  <a:lnTo>
                    <a:pt x="165989" y="1386592"/>
                  </a:lnTo>
                  <a:lnTo>
                    <a:pt x="164963" y="1383623"/>
                  </a:lnTo>
                  <a:cubicBezTo>
                    <a:pt x="162772" y="1378831"/>
                    <a:pt x="159213" y="1372327"/>
                    <a:pt x="161129" y="1371814"/>
                  </a:cubicBezTo>
                  <a:close/>
                  <a:moveTo>
                    <a:pt x="145657" y="1362537"/>
                  </a:moveTo>
                  <a:cubicBezTo>
                    <a:pt x="145904" y="1362428"/>
                    <a:pt x="146342" y="1362647"/>
                    <a:pt x="147218" y="1363523"/>
                  </a:cubicBezTo>
                  <a:cubicBezTo>
                    <a:pt x="147218" y="1365276"/>
                    <a:pt x="150723" y="1367028"/>
                    <a:pt x="150723" y="1370533"/>
                  </a:cubicBezTo>
                  <a:cubicBezTo>
                    <a:pt x="145466" y="1365276"/>
                    <a:pt x="147218" y="1365276"/>
                    <a:pt x="148971" y="1370533"/>
                  </a:cubicBezTo>
                  <a:cubicBezTo>
                    <a:pt x="147218" y="1368781"/>
                    <a:pt x="143713" y="1367028"/>
                    <a:pt x="141960" y="1363523"/>
                  </a:cubicBezTo>
                  <a:cubicBezTo>
                    <a:pt x="145904" y="1366152"/>
                    <a:pt x="144918" y="1362866"/>
                    <a:pt x="145657" y="1362537"/>
                  </a:cubicBezTo>
                  <a:close/>
                  <a:moveTo>
                    <a:pt x="1568577" y="1333729"/>
                  </a:moveTo>
                  <a:cubicBezTo>
                    <a:pt x="1568577" y="1337234"/>
                    <a:pt x="1566824" y="1338987"/>
                    <a:pt x="1563319" y="1345997"/>
                  </a:cubicBezTo>
                  <a:cubicBezTo>
                    <a:pt x="1558061" y="1349502"/>
                    <a:pt x="1563319" y="1340739"/>
                    <a:pt x="1568577" y="1333729"/>
                  </a:cubicBezTo>
                  <a:close/>
                  <a:moveTo>
                    <a:pt x="127419" y="1327732"/>
                  </a:moveTo>
                  <a:cubicBezTo>
                    <a:pt x="127721" y="1327814"/>
                    <a:pt x="128378" y="1328471"/>
                    <a:pt x="129692" y="1330224"/>
                  </a:cubicBezTo>
                  <a:cubicBezTo>
                    <a:pt x="134950" y="1337234"/>
                    <a:pt x="136703" y="1345997"/>
                    <a:pt x="145466" y="1349502"/>
                  </a:cubicBezTo>
                  <a:cubicBezTo>
                    <a:pt x="147218" y="1354760"/>
                    <a:pt x="150723" y="1358265"/>
                    <a:pt x="154229" y="1363523"/>
                  </a:cubicBezTo>
                  <a:cubicBezTo>
                    <a:pt x="152476" y="1363523"/>
                    <a:pt x="150723" y="1360018"/>
                    <a:pt x="150723" y="1363523"/>
                  </a:cubicBezTo>
                  <a:cubicBezTo>
                    <a:pt x="152476" y="1365276"/>
                    <a:pt x="152476" y="1368781"/>
                    <a:pt x="150723" y="1365276"/>
                  </a:cubicBezTo>
                  <a:cubicBezTo>
                    <a:pt x="148971" y="1361770"/>
                    <a:pt x="143713" y="1354760"/>
                    <a:pt x="141960" y="1356513"/>
                  </a:cubicBezTo>
                  <a:cubicBezTo>
                    <a:pt x="140208" y="1353007"/>
                    <a:pt x="141960" y="1354760"/>
                    <a:pt x="141960" y="1351255"/>
                  </a:cubicBezTo>
                  <a:cubicBezTo>
                    <a:pt x="134950" y="1344244"/>
                    <a:pt x="131445" y="1335481"/>
                    <a:pt x="126187" y="1328471"/>
                  </a:cubicBezTo>
                  <a:cubicBezTo>
                    <a:pt x="128816" y="1332414"/>
                    <a:pt x="126516" y="1327485"/>
                    <a:pt x="127419" y="1327732"/>
                  </a:cubicBezTo>
                  <a:close/>
                  <a:moveTo>
                    <a:pt x="120929" y="1323213"/>
                  </a:moveTo>
                  <a:cubicBezTo>
                    <a:pt x="122682" y="1324966"/>
                    <a:pt x="124434" y="1326718"/>
                    <a:pt x="124434" y="1330224"/>
                  </a:cubicBezTo>
                  <a:cubicBezTo>
                    <a:pt x="120929" y="1326718"/>
                    <a:pt x="120929" y="1324966"/>
                    <a:pt x="119177" y="1324966"/>
                  </a:cubicBezTo>
                  <a:cubicBezTo>
                    <a:pt x="117424" y="1321461"/>
                    <a:pt x="120929" y="1324966"/>
                    <a:pt x="120929" y="1323213"/>
                  </a:cubicBezTo>
                  <a:close/>
                  <a:moveTo>
                    <a:pt x="1582715" y="1282723"/>
                  </a:moveTo>
                  <a:lnTo>
                    <a:pt x="1582597" y="1282903"/>
                  </a:lnTo>
                  <a:lnTo>
                    <a:pt x="1582527" y="1282903"/>
                  </a:lnTo>
                  <a:close/>
                  <a:moveTo>
                    <a:pt x="1582597" y="1277646"/>
                  </a:moveTo>
                  <a:cubicBezTo>
                    <a:pt x="1581721" y="1279398"/>
                    <a:pt x="1580845" y="1281589"/>
                    <a:pt x="1580626" y="1282903"/>
                  </a:cubicBezTo>
                  <a:lnTo>
                    <a:pt x="1582527" y="1282903"/>
                  </a:lnTo>
                  <a:lnTo>
                    <a:pt x="1578654" y="1286628"/>
                  </a:lnTo>
                  <a:cubicBezTo>
                    <a:pt x="1577340" y="1287285"/>
                    <a:pt x="1576464" y="1287285"/>
                    <a:pt x="1575587" y="1288161"/>
                  </a:cubicBezTo>
                  <a:cubicBezTo>
                    <a:pt x="1577340" y="1284656"/>
                    <a:pt x="1579092" y="1281151"/>
                    <a:pt x="1582597" y="1277646"/>
                  </a:cubicBezTo>
                  <a:close/>
                  <a:moveTo>
                    <a:pt x="1613894" y="1269321"/>
                  </a:moveTo>
                  <a:lnTo>
                    <a:pt x="1613268" y="1270416"/>
                  </a:lnTo>
                  <a:cubicBezTo>
                    <a:pt x="1612830" y="1270635"/>
                    <a:pt x="1612392" y="1270635"/>
                    <a:pt x="1612392" y="1270635"/>
                  </a:cubicBezTo>
                  <a:close/>
                  <a:moveTo>
                    <a:pt x="1614144" y="1268883"/>
                  </a:moveTo>
                  <a:lnTo>
                    <a:pt x="1614041" y="1269192"/>
                  </a:lnTo>
                  <a:lnTo>
                    <a:pt x="1613894" y="1269321"/>
                  </a:lnTo>
                  <a:close/>
                  <a:moveTo>
                    <a:pt x="1619402" y="1261872"/>
                  </a:moveTo>
                  <a:cubicBezTo>
                    <a:pt x="1619402" y="1268883"/>
                    <a:pt x="1614144" y="1274140"/>
                    <a:pt x="1610639" y="1279398"/>
                  </a:cubicBezTo>
                  <a:cubicBezTo>
                    <a:pt x="1610639" y="1277646"/>
                    <a:pt x="1611515" y="1275893"/>
                    <a:pt x="1612392" y="1274140"/>
                  </a:cubicBezTo>
                  <a:lnTo>
                    <a:pt x="1614041" y="1269192"/>
                  </a:lnTo>
                  <a:lnTo>
                    <a:pt x="1615897" y="1267568"/>
                  </a:lnTo>
                  <a:cubicBezTo>
                    <a:pt x="1616773" y="1266254"/>
                    <a:pt x="1617650" y="1264501"/>
                    <a:pt x="1619402" y="1261872"/>
                  </a:cubicBezTo>
                  <a:close/>
                  <a:moveTo>
                    <a:pt x="93583" y="1258851"/>
                  </a:moveTo>
                  <a:lnTo>
                    <a:pt x="94421" y="1259435"/>
                  </a:lnTo>
                  <a:cubicBezTo>
                    <a:pt x="96064" y="1261325"/>
                    <a:pt x="97707" y="1264939"/>
                    <a:pt x="96393" y="1263625"/>
                  </a:cubicBezTo>
                  <a:cubicBezTo>
                    <a:pt x="95955" y="1263187"/>
                    <a:pt x="95407" y="1262310"/>
                    <a:pt x="94832" y="1261270"/>
                  </a:cubicBezTo>
                  <a:close/>
                  <a:moveTo>
                    <a:pt x="93035" y="1258400"/>
                  </a:moveTo>
                  <a:lnTo>
                    <a:pt x="93391" y="1258479"/>
                  </a:lnTo>
                  <a:lnTo>
                    <a:pt x="93583" y="1258851"/>
                  </a:lnTo>
                  <a:lnTo>
                    <a:pt x="93095" y="1258511"/>
                  </a:lnTo>
                  <a:close/>
                  <a:moveTo>
                    <a:pt x="1593113" y="1258367"/>
                  </a:moveTo>
                  <a:cubicBezTo>
                    <a:pt x="1591361" y="1263625"/>
                    <a:pt x="1587855" y="1267130"/>
                    <a:pt x="1587855" y="1272388"/>
                  </a:cubicBezTo>
                  <a:cubicBezTo>
                    <a:pt x="1580845" y="1277646"/>
                    <a:pt x="1589608" y="1261872"/>
                    <a:pt x="1593113" y="1258367"/>
                  </a:cubicBezTo>
                  <a:close/>
                  <a:moveTo>
                    <a:pt x="1649854" y="1178405"/>
                  </a:moveTo>
                  <a:cubicBezTo>
                    <a:pt x="1650511" y="1178186"/>
                    <a:pt x="1650949" y="1178624"/>
                    <a:pt x="1650949" y="1179500"/>
                  </a:cubicBezTo>
                  <a:cubicBezTo>
                    <a:pt x="1650949" y="1181253"/>
                    <a:pt x="1649196" y="1184758"/>
                    <a:pt x="1647444" y="1186510"/>
                  </a:cubicBezTo>
                  <a:cubicBezTo>
                    <a:pt x="1647444" y="1184758"/>
                    <a:pt x="1645691" y="1184758"/>
                    <a:pt x="1647444" y="1181253"/>
                  </a:cubicBezTo>
                  <a:cubicBezTo>
                    <a:pt x="1648320" y="1179500"/>
                    <a:pt x="1649196" y="1178624"/>
                    <a:pt x="1649854" y="1178405"/>
                  </a:cubicBezTo>
                  <a:close/>
                  <a:moveTo>
                    <a:pt x="1658151" y="1161645"/>
                  </a:moveTo>
                  <a:cubicBezTo>
                    <a:pt x="1658726" y="1161098"/>
                    <a:pt x="1659274" y="1161098"/>
                    <a:pt x="1659712" y="1161974"/>
                  </a:cubicBezTo>
                  <a:cubicBezTo>
                    <a:pt x="1656207" y="1165479"/>
                    <a:pt x="1657959" y="1168984"/>
                    <a:pt x="1654454" y="1172490"/>
                  </a:cubicBezTo>
                  <a:cubicBezTo>
                    <a:pt x="1654454" y="1169861"/>
                    <a:pt x="1656426" y="1163289"/>
                    <a:pt x="1658151" y="1161645"/>
                  </a:cubicBezTo>
                  <a:close/>
                  <a:moveTo>
                    <a:pt x="1703527" y="1119912"/>
                  </a:moveTo>
                  <a:cubicBezTo>
                    <a:pt x="1703527" y="1125169"/>
                    <a:pt x="1700022" y="1128675"/>
                    <a:pt x="1701774" y="1130427"/>
                  </a:cubicBezTo>
                  <a:cubicBezTo>
                    <a:pt x="1700022" y="1132180"/>
                    <a:pt x="1700022" y="1135685"/>
                    <a:pt x="1698269" y="1133932"/>
                  </a:cubicBezTo>
                  <a:cubicBezTo>
                    <a:pt x="1700022" y="1128675"/>
                    <a:pt x="1698269" y="1128675"/>
                    <a:pt x="1703527" y="1119912"/>
                  </a:cubicBezTo>
                  <a:close/>
                  <a:moveTo>
                    <a:pt x="29027" y="1096963"/>
                  </a:moveTo>
                  <a:cubicBezTo>
                    <a:pt x="29137" y="1096690"/>
                    <a:pt x="29356" y="1096690"/>
                    <a:pt x="29794" y="1097128"/>
                  </a:cubicBezTo>
                  <a:cubicBezTo>
                    <a:pt x="29794" y="1105891"/>
                    <a:pt x="36804" y="1114654"/>
                    <a:pt x="36804" y="1123417"/>
                  </a:cubicBezTo>
                  <a:cubicBezTo>
                    <a:pt x="31547" y="1116406"/>
                    <a:pt x="33299" y="1109396"/>
                    <a:pt x="28041" y="1102386"/>
                  </a:cubicBezTo>
                  <a:cubicBezTo>
                    <a:pt x="29356" y="1101071"/>
                    <a:pt x="28699" y="1097785"/>
                    <a:pt x="29027" y="1096963"/>
                  </a:cubicBezTo>
                  <a:close/>
                  <a:moveTo>
                    <a:pt x="31943" y="1079602"/>
                  </a:moveTo>
                  <a:lnTo>
                    <a:pt x="32861" y="1080998"/>
                  </a:lnTo>
                  <a:cubicBezTo>
                    <a:pt x="34175" y="1082669"/>
                    <a:pt x="35490" y="1083983"/>
                    <a:pt x="36804" y="1084860"/>
                  </a:cubicBezTo>
                  <a:cubicBezTo>
                    <a:pt x="35928" y="1081354"/>
                    <a:pt x="35052" y="1080040"/>
                    <a:pt x="34175" y="1079602"/>
                  </a:cubicBezTo>
                  <a:close/>
                  <a:moveTo>
                    <a:pt x="0" y="932383"/>
                  </a:moveTo>
                  <a:cubicBezTo>
                    <a:pt x="1752" y="932383"/>
                    <a:pt x="1752" y="953415"/>
                    <a:pt x="1752" y="953415"/>
                  </a:cubicBezTo>
                  <a:cubicBezTo>
                    <a:pt x="1752" y="946404"/>
                    <a:pt x="0" y="939394"/>
                    <a:pt x="0" y="932383"/>
                  </a:cubicBezTo>
                  <a:close/>
                  <a:moveTo>
                    <a:pt x="7010" y="786918"/>
                  </a:moveTo>
                  <a:cubicBezTo>
                    <a:pt x="8763" y="788670"/>
                    <a:pt x="10515" y="788670"/>
                    <a:pt x="10515" y="792175"/>
                  </a:cubicBezTo>
                  <a:cubicBezTo>
                    <a:pt x="8763" y="800938"/>
                    <a:pt x="8763" y="788670"/>
                    <a:pt x="8763" y="790423"/>
                  </a:cubicBezTo>
                  <a:cubicBezTo>
                    <a:pt x="8763" y="793928"/>
                    <a:pt x="8763" y="797433"/>
                    <a:pt x="7010" y="800938"/>
                  </a:cubicBezTo>
                  <a:cubicBezTo>
                    <a:pt x="7010" y="795681"/>
                    <a:pt x="7010" y="792175"/>
                    <a:pt x="7010" y="786918"/>
                  </a:cubicBezTo>
                  <a:close/>
                  <a:moveTo>
                    <a:pt x="12268" y="758876"/>
                  </a:moveTo>
                  <a:cubicBezTo>
                    <a:pt x="12268" y="767639"/>
                    <a:pt x="12268" y="776402"/>
                    <a:pt x="10515" y="785165"/>
                  </a:cubicBezTo>
                  <a:cubicBezTo>
                    <a:pt x="8763" y="783412"/>
                    <a:pt x="7010" y="783412"/>
                    <a:pt x="7010" y="779907"/>
                  </a:cubicBezTo>
                  <a:cubicBezTo>
                    <a:pt x="7010" y="772897"/>
                    <a:pt x="10515" y="765886"/>
                    <a:pt x="12268" y="758876"/>
                  </a:cubicBezTo>
                  <a:close/>
                  <a:moveTo>
                    <a:pt x="35243" y="614834"/>
                  </a:moveTo>
                  <a:cubicBezTo>
                    <a:pt x="35819" y="614287"/>
                    <a:pt x="36366" y="614287"/>
                    <a:pt x="36804" y="615163"/>
                  </a:cubicBezTo>
                  <a:cubicBezTo>
                    <a:pt x="35052" y="618668"/>
                    <a:pt x="35052" y="623926"/>
                    <a:pt x="31547" y="625678"/>
                  </a:cubicBezTo>
                  <a:cubicBezTo>
                    <a:pt x="31547" y="623050"/>
                    <a:pt x="33518" y="616477"/>
                    <a:pt x="35243" y="614834"/>
                  </a:cubicBezTo>
                  <a:close/>
                  <a:moveTo>
                    <a:pt x="47320" y="594132"/>
                  </a:moveTo>
                  <a:lnTo>
                    <a:pt x="46864" y="595052"/>
                  </a:lnTo>
                  <a:lnTo>
                    <a:pt x="47074" y="594186"/>
                  </a:lnTo>
                  <a:cubicBezTo>
                    <a:pt x="47210" y="593803"/>
                    <a:pt x="47320" y="593693"/>
                    <a:pt x="47320" y="594132"/>
                  </a:cubicBezTo>
                  <a:close/>
                  <a:moveTo>
                    <a:pt x="1684248" y="546811"/>
                  </a:moveTo>
                  <a:cubicBezTo>
                    <a:pt x="1687754" y="550317"/>
                    <a:pt x="1687754" y="553822"/>
                    <a:pt x="1691259" y="557327"/>
                  </a:cubicBezTo>
                  <a:lnTo>
                    <a:pt x="1684248" y="547512"/>
                  </a:lnTo>
                  <a:close/>
                  <a:moveTo>
                    <a:pt x="105156" y="455676"/>
                  </a:moveTo>
                  <a:cubicBezTo>
                    <a:pt x="105156" y="460934"/>
                    <a:pt x="98145" y="473202"/>
                    <a:pt x="96393" y="473202"/>
                  </a:cubicBezTo>
                  <a:cubicBezTo>
                    <a:pt x="99898" y="466192"/>
                    <a:pt x="101651" y="460934"/>
                    <a:pt x="105156" y="455676"/>
                  </a:cubicBezTo>
                  <a:close/>
                  <a:moveTo>
                    <a:pt x="1540535" y="450418"/>
                  </a:moveTo>
                  <a:cubicBezTo>
                    <a:pt x="1542288" y="453924"/>
                    <a:pt x="1542288" y="455676"/>
                    <a:pt x="1544040" y="457429"/>
                  </a:cubicBezTo>
                  <a:cubicBezTo>
                    <a:pt x="1544040" y="457429"/>
                    <a:pt x="1545793" y="459181"/>
                    <a:pt x="1545793" y="459181"/>
                  </a:cubicBezTo>
                  <a:cubicBezTo>
                    <a:pt x="1545793" y="460934"/>
                    <a:pt x="1547546" y="462687"/>
                    <a:pt x="1549298" y="464439"/>
                  </a:cubicBezTo>
                  <a:cubicBezTo>
                    <a:pt x="1549298" y="466192"/>
                    <a:pt x="1551051" y="466192"/>
                    <a:pt x="1551051" y="467944"/>
                  </a:cubicBezTo>
                  <a:cubicBezTo>
                    <a:pt x="1551051" y="469697"/>
                    <a:pt x="1552803" y="471450"/>
                    <a:pt x="1554556" y="473202"/>
                  </a:cubicBezTo>
                  <a:cubicBezTo>
                    <a:pt x="1554556" y="471450"/>
                    <a:pt x="1554556" y="471450"/>
                    <a:pt x="1554556" y="469697"/>
                  </a:cubicBezTo>
                  <a:cubicBezTo>
                    <a:pt x="1551051" y="464439"/>
                    <a:pt x="1542288" y="453924"/>
                    <a:pt x="1547546" y="455676"/>
                  </a:cubicBezTo>
                  <a:cubicBezTo>
                    <a:pt x="1545793" y="455676"/>
                    <a:pt x="1545793" y="453924"/>
                    <a:pt x="1544040" y="452171"/>
                  </a:cubicBezTo>
                  <a:cubicBezTo>
                    <a:pt x="1544040" y="453924"/>
                    <a:pt x="1542288" y="452171"/>
                    <a:pt x="1540535" y="450418"/>
                  </a:cubicBezTo>
                  <a:close/>
                  <a:moveTo>
                    <a:pt x="148971" y="380314"/>
                  </a:moveTo>
                  <a:cubicBezTo>
                    <a:pt x="148971" y="383820"/>
                    <a:pt x="140208" y="396088"/>
                    <a:pt x="136703" y="403098"/>
                  </a:cubicBezTo>
                  <a:cubicBezTo>
                    <a:pt x="136703" y="399593"/>
                    <a:pt x="143713" y="387325"/>
                    <a:pt x="148971" y="380314"/>
                  </a:cubicBezTo>
                  <a:close/>
                  <a:moveTo>
                    <a:pt x="245364" y="262890"/>
                  </a:moveTo>
                  <a:cubicBezTo>
                    <a:pt x="241859" y="266395"/>
                    <a:pt x="238353" y="271653"/>
                    <a:pt x="233096" y="275158"/>
                  </a:cubicBezTo>
                  <a:cubicBezTo>
                    <a:pt x="234848" y="269901"/>
                    <a:pt x="245364" y="261138"/>
                    <a:pt x="245364" y="262890"/>
                  </a:cubicBezTo>
                  <a:close/>
                  <a:moveTo>
                    <a:pt x="1496720" y="227838"/>
                  </a:moveTo>
                  <a:cubicBezTo>
                    <a:pt x="1500225" y="231343"/>
                    <a:pt x="1505483" y="234849"/>
                    <a:pt x="1508988" y="240106"/>
                  </a:cubicBezTo>
                  <a:cubicBezTo>
                    <a:pt x="1501978" y="234849"/>
                    <a:pt x="1503730" y="236601"/>
                    <a:pt x="1501978" y="236601"/>
                  </a:cubicBezTo>
                  <a:cubicBezTo>
                    <a:pt x="1501978" y="233096"/>
                    <a:pt x="1491462" y="226085"/>
                    <a:pt x="1496720" y="227838"/>
                  </a:cubicBezTo>
                  <a:close/>
                  <a:moveTo>
                    <a:pt x="1484452" y="224333"/>
                  </a:moveTo>
                  <a:cubicBezTo>
                    <a:pt x="1487957" y="226085"/>
                    <a:pt x="1487957" y="224333"/>
                    <a:pt x="1493215" y="227838"/>
                  </a:cubicBezTo>
                  <a:cubicBezTo>
                    <a:pt x="1496720" y="234849"/>
                    <a:pt x="1487957" y="227838"/>
                    <a:pt x="1484452" y="224333"/>
                  </a:cubicBezTo>
                  <a:close/>
                  <a:moveTo>
                    <a:pt x="285674" y="224333"/>
                  </a:moveTo>
                  <a:cubicBezTo>
                    <a:pt x="287426" y="224333"/>
                    <a:pt x="287426" y="224333"/>
                    <a:pt x="287426" y="224333"/>
                  </a:cubicBezTo>
                  <a:cubicBezTo>
                    <a:pt x="282168" y="227838"/>
                    <a:pt x="275158" y="236601"/>
                    <a:pt x="273405" y="234849"/>
                  </a:cubicBezTo>
                  <a:cubicBezTo>
                    <a:pt x="276911" y="231343"/>
                    <a:pt x="280416" y="229591"/>
                    <a:pt x="283921" y="226085"/>
                  </a:cubicBezTo>
                  <a:cubicBezTo>
                    <a:pt x="283921" y="224333"/>
                    <a:pt x="285674" y="224333"/>
                    <a:pt x="285674" y="224333"/>
                  </a:cubicBezTo>
                  <a:close/>
                  <a:moveTo>
                    <a:pt x="1472184" y="206807"/>
                  </a:moveTo>
                  <a:cubicBezTo>
                    <a:pt x="1477442" y="215570"/>
                    <a:pt x="1477442" y="210312"/>
                    <a:pt x="1482699" y="213817"/>
                  </a:cubicBezTo>
                  <a:cubicBezTo>
                    <a:pt x="1484452" y="215570"/>
                    <a:pt x="1486205" y="217322"/>
                    <a:pt x="1487957" y="220828"/>
                  </a:cubicBezTo>
                  <a:cubicBezTo>
                    <a:pt x="1486205" y="219075"/>
                    <a:pt x="1486205" y="220828"/>
                    <a:pt x="1486205" y="220828"/>
                  </a:cubicBezTo>
                  <a:cubicBezTo>
                    <a:pt x="1482699" y="217322"/>
                    <a:pt x="1477442" y="215570"/>
                    <a:pt x="1473936" y="212065"/>
                  </a:cubicBezTo>
                  <a:cubicBezTo>
                    <a:pt x="1473936" y="210312"/>
                    <a:pt x="1470431" y="206807"/>
                    <a:pt x="1472184" y="206807"/>
                  </a:cubicBezTo>
                  <a:close/>
                  <a:moveTo>
                    <a:pt x="1447647" y="199797"/>
                  </a:moveTo>
                  <a:lnTo>
                    <a:pt x="1448957" y="201475"/>
                  </a:lnTo>
                  <a:lnTo>
                    <a:pt x="1447585" y="200758"/>
                  </a:lnTo>
                  <a:close/>
                  <a:moveTo>
                    <a:pt x="1412595" y="180518"/>
                  </a:moveTo>
                  <a:cubicBezTo>
                    <a:pt x="1421358" y="182271"/>
                    <a:pt x="1437132" y="187528"/>
                    <a:pt x="1449400" y="196291"/>
                  </a:cubicBezTo>
                  <a:cubicBezTo>
                    <a:pt x="1449400" y="199797"/>
                    <a:pt x="1438884" y="191034"/>
                    <a:pt x="1442390" y="198044"/>
                  </a:cubicBezTo>
                  <a:lnTo>
                    <a:pt x="1447585" y="200758"/>
                  </a:lnTo>
                  <a:lnTo>
                    <a:pt x="1447538" y="201494"/>
                  </a:lnTo>
                  <a:cubicBezTo>
                    <a:pt x="1446223" y="202316"/>
                    <a:pt x="1441951" y="200673"/>
                    <a:pt x="1440637" y="198044"/>
                  </a:cubicBezTo>
                  <a:cubicBezTo>
                    <a:pt x="1442390" y="198044"/>
                    <a:pt x="1442390" y="198044"/>
                    <a:pt x="1440637" y="194539"/>
                  </a:cubicBezTo>
                  <a:cubicBezTo>
                    <a:pt x="1431874" y="189281"/>
                    <a:pt x="1424863" y="191034"/>
                    <a:pt x="1412595" y="180518"/>
                  </a:cubicBezTo>
                  <a:close/>
                  <a:moveTo>
                    <a:pt x="1435487" y="177236"/>
                  </a:moveTo>
                  <a:lnTo>
                    <a:pt x="1436475" y="177670"/>
                  </a:lnTo>
                  <a:cubicBezTo>
                    <a:pt x="1442828" y="180518"/>
                    <a:pt x="1448524" y="183147"/>
                    <a:pt x="1454658" y="185776"/>
                  </a:cubicBezTo>
                  <a:cubicBezTo>
                    <a:pt x="1449400" y="185776"/>
                    <a:pt x="1459916" y="191034"/>
                    <a:pt x="1458163" y="194539"/>
                  </a:cubicBezTo>
                  <a:cubicBezTo>
                    <a:pt x="1458163" y="192786"/>
                    <a:pt x="1465173" y="196291"/>
                    <a:pt x="1470431" y="199797"/>
                  </a:cubicBezTo>
                  <a:cubicBezTo>
                    <a:pt x="1475689" y="201549"/>
                    <a:pt x="1480947" y="205054"/>
                    <a:pt x="1479194" y="206807"/>
                  </a:cubicBezTo>
                  <a:cubicBezTo>
                    <a:pt x="1470431" y="201549"/>
                    <a:pt x="1449400" y="189281"/>
                    <a:pt x="1444142" y="189281"/>
                  </a:cubicBezTo>
                  <a:cubicBezTo>
                    <a:pt x="1442390" y="185776"/>
                    <a:pt x="1437132" y="185776"/>
                    <a:pt x="1435379" y="180518"/>
                  </a:cubicBezTo>
                  <a:cubicBezTo>
                    <a:pt x="1438884" y="182271"/>
                    <a:pt x="1445895" y="187528"/>
                    <a:pt x="1444142" y="184023"/>
                  </a:cubicBezTo>
                  <a:cubicBezTo>
                    <a:pt x="1442828" y="182709"/>
                    <a:pt x="1441185" y="181285"/>
                    <a:pt x="1439569" y="180025"/>
                  </a:cubicBezTo>
                  <a:close/>
                  <a:moveTo>
                    <a:pt x="1434851" y="176956"/>
                  </a:moveTo>
                  <a:lnTo>
                    <a:pt x="1435160" y="177013"/>
                  </a:lnTo>
                  <a:lnTo>
                    <a:pt x="1435487" y="177236"/>
                  </a:lnTo>
                  <a:close/>
                  <a:moveTo>
                    <a:pt x="357530" y="173508"/>
                  </a:moveTo>
                  <a:lnTo>
                    <a:pt x="353004" y="176495"/>
                  </a:lnTo>
                  <a:lnTo>
                    <a:pt x="354162" y="175616"/>
                  </a:lnTo>
                  <a:cubicBezTo>
                    <a:pt x="355449" y="174712"/>
                    <a:pt x="356654" y="173946"/>
                    <a:pt x="357530" y="173508"/>
                  </a:cubicBezTo>
                  <a:close/>
                  <a:moveTo>
                    <a:pt x="1414348" y="168250"/>
                  </a:moveTo>
                  <a:cubicBezTo>
                    <a:pt x="1418729" y="170002"/>
                    <a:pt x="1422673" y="171645"/>
                    <a:pt x="1426315" y="173206"/>
                  </a:cubicBezTo>
                  <a:lnTo>
                    <a:pt x="1434851" y="176956"/>
                  </a:lnTo>
                  <a:lnTo>
                    <a:pt x="1433051" y="176629"/>
                  </a:lnTo>
                  <a:cubicBezTo>
                    <a:pt x="1432969" y="177122"/>
                    <a:pt x="1433627" y="178327"/>
                    <a:pt x="1435379" y="180518"/>
                  </a:cubicBezTo>
                  <a:cubicBezTo>
                    <a:pt x="1426616" y="177013"/>
                    <a:pt x="1419606" y="173508"/>
                    <a:pt x="1414348" y="168250"/>
                  </a:cubicBezTo>
                  <a:close/>
                  <a:moveTo>
                    <a:pt x="366293" y="162992"/>
                  </a:moveTo>
                  <a:lnTo>
                    <a:pt x="364541" y="170002"/>
                  </a:lnTo>
                  <a:lnTo>
                    <a:pt x="364541" y="170002"/>
                  </a:lnTo>
                  <a:lnTo>
                    <a:pt x="361912" y="169345"/>
                  </a:lnTo>
                  <a:cubicBezTo>
                    <a:pt x="361474" y="169126"/>
                    <a:pt x="361036" y="169126"/>
                    <a:pt x="359283" y="170002"/>
                  </a:cubicBezTo>
                  <a:cubicBezTo>
                    <a:pt x="361035" y="168250"/>
                    <a:pt x="364541" y="164745"/>
                    <a:pt x="366293" y="162992"/>
                  </a:cubicBezTo>
                  <a:close/>
                  <a:moveTo>
                    <a:pt x="1400327" y="147218"/>
                  </a:moveTo>
                  <a:cubicBezTo>
                    <a:pt x="1409090" y="152476"/>
                    <a:pt x="1414348" y="159487"/>
                    <a:pt x="1423111" y="164745"/>
                  </a:cubicBezTo>
                  <a:cubicBezTo>
                    <a:pt x="1412595" y="161239"/>
                    <a:pt x="1407338" y="154229"/>
                    <a:pt x="1400327" y="147218"/>
                  </a:cubicBezTo>
                  <a:close/>
                  <a:moveTo>
                    <a:pt x="1396822" y="141961"/>
                  </a:moveTo>
                  <a:cubicBezTo>
                    <a:pt x="1400327" y="145466"/>
                    <a:pt x="1407338" y="147218"/>
                    <a:pt x="1410843" y="150724"/>
                  </a:cubicBezTo>
                  <a:cubicBezTo>
                    <a:pt x="1405585" y="148971"/>
                    <a:pt x="1393317" y="141961"/>
                    <a:pt x="1396822" y="141961"/>
                  </a:cubicBezTo>
                  <a:close/>
                  <a:moveTo>
                    <a:pt x="1370533" y="134950"/>
                  </a:moveTo>
                  <a:cubicBezTo>
                    <a:pt x="1377543" y="143713"/>
                    <a:pt x="1389812" y="145466"/>
                    <a:pt x="1398575" y="152476"/>
                  </a:cubicBezTo>
                  <a:cubicBezTo>
                    <a:pt x="1396822" y="152476"/>
                    <a:pt x="1400327" y="155982"/>
                    <a:pt x="1398575" y="155982"/>
                  </a:cubicBezTo>
                  <a:cubicBezTo>
                    <a:pt x="1391564" y="147218"/>
                    <a:pt x="1367028" y="138455"/>
                    <a:pt x="1370533" y="134950"/>
                  </a:cubicBezTo>
                  <a:close/>
                  <a:moveTo>
                    <a:pt x="1337234" y="112167"/>
                  </a:moveTo>
                  <a:cubicBezTo>
                    <a:pt x="1345996" y="117424"/>
                    <a:pt x="1347749" y="117424"/>
                    <a:pt x="1358265" y="124435"/>
                  </a:cubicBezTo>
                  <a:cubicBezTo>
                    <a:pt x="1349502" y="120930"/>
                    <a:pt x="1342491" y="117424"/>
                    <a:pt x="1337234" y="112167"/>
                  </a:cubicBezTo>
                  <a:close/>
                  <a:moveTo>
                    <a:pt x="1324965" y="108661"/>
                  </a:moveTo>
                  <a:cubicBezTo>
                    <a:pt x="1330223" y="112167"/>
                    <a:pt x="1337234" y="113919"/>
                    <a:pt x="1342491" y="119177"/>
                  </a:cubicBezTo>
                  <a:cubicBezTo>
                    <a:pt x="1333728" y="115672"/>
                    <a:pt x="1331976" y="115672"/>
                    <a:pt x="1333728" y="117424"/>
                  </a:cubicBezTo>
                  <a:cubicBezTo>
                    <a:pt x="1326718" y="113919"/>
                    <a:pt x="1328471" y="112167"/>
                    <a:pt x="1324965" y="108661"/>
                  </a:cubicBezTo>
                  <a:close/>
                  <a:moveTo>
                    <a:pt x="1286408" y="87630"/>
                  </a:moveTo>
                  <a:cubicBezTo>
                    <a:pt x="1293419" y="92888"/>
                    <a:pt x="1286408" y="85878"/>
                    <a:pt x="1288161" y="87630"/>
                  </a:cubicBezTo>
                  <a:cubicBezTo>
                    <a:pt x="1291666" y="89383"/>
                    <a:pt x="1296924" y="87630"/>
                    <a:pt x="1300429" y="91135"/>
                  </a:cubicBezTo>
                  <a:cubicBezTo>
                    <a:pt x="1298676" y="92888"/>
                    <a:pt x="1288161" y="87630"/>
                    <a:pt x="1295171" y="92888"/>
                  </a:cubicBezTo>
                  <a:cubicBezTo>
                    <a:pt x="1302182" y="94641"/>
                    <a:pt x="1309192" y="99898"/>
                    <a:pt x="1316202" y="103404"/>
                  </a:cubicBezTo>
                  <a:lnTo>
                    <a:pt x="1316202" y="105156"/>
                  </a:lnTo>
                  <a:cubicBezTo>
                    <a:pt x="1307439" y="101651"/>
                    <a:pt x="1293419" y="91135"/>
                    <a:pt x="1288161" y="91135"/>
                  </a:cubicBezTo>
                  <a:lnTo>
                    <a:pt x="1284655" y="89383"/>
                  </a:lnTo>
                  <a:cubicBezTo>
                    <a:pt x="1284655" y="87630"/>
                    <a:pt x="1284655" y="87630"/>
                    <a:pt x="1286408" y="87630"/>
                  </a:cubicBezTo>
                  <a:close/>
                  <a:moveTo>
                    <a:pt x="1235583" y="64846"/>
                  </a:moveTo>
                  <a:cubicBezTo>
                    <a:pt x="1239088" y="64846"/>
                    <a:pt x="1247851" y="70104"/>
                    <a:pt x="1244346" y="70104"/>
                  </a:cubicBezTo>
                  <a:cubicBezTo>
                    <a:pt x="1235583" y="64846"/>
                    <a:pt x="1242593" y="73609"/>
                    <a:pt x="1235583" y="68351"/>
                  </a:cubicBezTo>
                  <a:cubicBezTo>
                    <a:pt x="1239088" y="68351"/>
                    <a:pt x="1239088" y="68351"/>
                    <a:pt x="1235583" y="64846"/>
                  </a:cubicBezTo>
                  <a:close/>
                  <a:moveTo>
                    <a:pt x="1202283" y="56083"/>
                  </a:moveTo>
                  <a:cubicBezTo>
                    <a:pt x="1209294" y="57836"/>
                    <a:pt x="1218057" y="64846"/>
                    <a:pt x="1221562" y="61341"/>
                  </a:cubicBezTo>
                  <a:cubicBezTo>
                    <a:pt x="1223315" y="66599"/>
                    <a:pt x="1221562" y="64846"/>
                    <a:pt x="1216304" y="64846"/>
                  </a:cubicBezTo>
                  <a:cubicBezTo>
                    <a:pt x="1211046" y="61341"/>
                    <a:pt x="1209294" y="59589"/>
                    <a:pt x="1202283" y="56083"/>
                  </a:cubicBezTo>
                  <a:close/>
                  <a:moveTo>
                    <a:pt x="1186510" y="47320"/>
                  </a:moveTo>
                  <a:cubicBezTo>
                    <a:pt x="1193520" y="47320"/>
                    <a:pt x="1205788" y="52578"/>
                    <a:pt x="1205788" y="54331"/>
                  </a:cubicBezTo>
                  <a:cubicBezTo>
                    <a:pt x="1198778" y="52578"/>
                    <a:pt x="1193520" y="49073"/>
                    <a:pt x="1186510" y="47320"/>
                  </a:cubicBezTo>
                  <a:close/>
                  <a:moveTo>
                    <a:pt x="1225067" y="38557"/>
                  </a:moveTo>
                  <a:cubicBezTo>
                    <a:pt x="1228572" y="40310"/>
                    <a:pt x="1228572" y="38557"/>
                    <a:pt x="1230325" y="38557"/>
                  </a:cubicBezTo>
                  <a:cubicBezTo>
                    <a:pt x="1233830" y="40310"/>
                    <a:pt x="1235583" y="42063"/>
                    <a:pt x="1237335" y="43815"/>
                  </a:cubicBezTo>
                  <a:cubicBezTo>
                    <a:pt x="1233830" y="43815"/>
                    <a:pt x="1223315" y="38557"/>
                    <a:pt x="1225067" y="38557"/>
                  </a:cubicBezTo>
                  <a:close/>
                  <a:moveTo>
                    <a:pt x="1168984" y="33300"/>
                  </a:moveTo>
                  <a:lnTo>
                    <a:pt x="1172489" y="33300"/>
                  </a:lnTo>
                  <a:cubicBezTo>
                    <a:pt x="1172489" y="35052"/>
                    <a:pt x="1174242" y="35052"/>
                    <a:pt x="1175994" y="35052"/>
                  </a:cubicBezTo>
                  <a:cubicBezTo>
                    <a:pt x="1167231" y="33300"/>
                    <a:pt x="1175994" y="38557"/>
                    <a:pt x="1167231" y="36805"/>
                  </a:cubicBezTo>
                  <a:cubicBezTo>
                    <a:pt x="1160221" y="31547"/>
                    <a:pt x="1175994" y="36805"/>
                    <a:pt x="1168984" y="33300"/>
                  </a:cubicBezTo>
                  <a:close/>
                  <a:moveTo>
                    <a:pt x="1114653" y="24537"/>
                  </a:moveTo>
                  <a:cubicBezTo>
                    <a:pt x="1135684" y="29794"/>
                    <a:pt x="1149705" y="31547"/>
                    <a:pt x="1168984" y="38557"/>
                  </a:cubicBezTo>
                  <a:cubicBezTo>
                    <a:pt x="1161973" y="36805"/>
                    <a:pt x="1154963" y="35052"/>
                    <a:pt x="1156716" y="36805"/>
                  </a:cubicBezTo>
                  <a:cubicBezTo>
                    <a:pt x="1142695" y="33300"/>
                    <a:pt x="1128674" y="29794"/>
                    <a:pt x="1114653" y="24537"/>
                  </a:cubicBezTo>
                  <a:close/>
                  <a:moveTo>
                    <a:pt x="658977" y="22784"/>
                  </a:moveTo>
                  <a:cubicBezTo>
                    <a:pt x="646709" y="26289"/>
                    <a:pt x="644956" y="26289"/>
                    <a:pt x="634441" y="29794"/>
                  </a:cubicBezTo>
                  <a:cubicBezTo>
                    <a:pt x="636193" y="29794"/>
                    <a:pt x="636193" y="29794"/>
                    <a:pt x="636193" y="31547"/>
                  </a:cubicBezTo>
                  <a:cubicBezTo>
                    <a:pt x="630936" y="31547"/>
                    <a:pt x="632688" y="29794"/>
                    <a:pt x="627431" y="29794"/>
                  </a:cubicBezTo>
                  <a:cubicBezTo>
                    <a:pt x="637946" y="26289"/>
                    <a:pt x="648462" y="22784"/>
                    <a:pt x="658977" y="22784"/>
                  </a:cubicBezTo>
                  <a:close/>
                  <a:moveTo>
                    <a:pt x="688772" y="21031"/>
                  </a:moveTo>
                  <a:cubicBezTo>
                    <a:pt x="694029" y="21031"/>
                    <a:pt x="687019" y="24537"/>
                    <a:pt x="687019" y="26289"/>
                  </a:cubicBezTo>
                  <a:cubicBezTo>
                    <a:pt x="681761" y="26289"/>
                    <a:pt x="681761" y="22784"/>
                    <a:pt x="688772" y="21031"/>
                  </a:cubicBezTo>
                  <a:close/>
                  <a:moveTo>
                    <a:pt x="683514" y="17526"/>
                  </a:moveTo>
                  <a:cubicBezTo>
                    <a:pt x="681761" y="17526"/>
                    <a:pt x="680008" y="19279"/>
                    <a:pt x="676503" y="21031"/>
                  </a:cubicBezTo>
                  <a:cubicBezTo>
                    <a:pt x="674751" y="21031"/>
                    <a:pt x="669493" y="21031"/>
                    <a:pt x="671245" y="19279"/>
                  </a:cubicBezTo>
                  <a:cubicBezTo>
                    <a:pt x="674751" y="21031"/>
                    <a:pt x="680008" y="17526"/>
                    <a:pt x="683514" y="17526"/>
                  </a:cubicBezTo>
                  <a:close/>
                  <a:moveTo>
                    <a:pt x="1060323" y="12268"/>
                  </a:moveTo>
                  <a:cubicBezTo>
                    <a:pt x="1062075" y="12268"/>
                    <a:pt x="1063828" y="12268"/>
                    <a:pt x="1063828" y="12268"/>
                  </a:cubicBezTo>
                  <a:cubicBezTo>
                    <a:pt x="1067333" y="12268"/>
                    <a:pt x="1070838" y="12268"/>
                    <a:pt x="1072591" y="14021"/>
                  </a:cubicBezTo>
                  <a:cubicBezTo>
                    <a:pt x="1070838" y="14021"/>
                    <a:pt x="1067333" y="15774"/>
                    <a:pt x="1060323" y="12268"/>
                  </a:cubicBezTo>
                  <a:close/>
                  <a:moveTo>
                    <a:pt x="1090993" y="12049"/>
                  </a:moveTo>
                  <a:cubicBezTo>
                    <a:pt x="1092746" y="11830"/>
                    <a:pt x="1095375" y="12268"/>
                    <a:pt x="1098880" y="14021"/>
                  </a:cubicBezTo>
                  <a:cubicBezTo>
                    <a:pt x="1098880" y="14021"/>
                    <a:pt x="1091870" y="15774"/>
                    <a:pt x="1088364" y="14021"/>
                  </a:cubicBezTo>
                  <a:cubicBezTo>
                    <a:pt x="1088364" y="13145"/>
                    <a:pt x="1089241" y="12268"/>
                    <a:pt x="1090993" y="12049"/>
                  </a:cubicBezTo>
                  <a:close/>
                  <a:moveTo>
                    <a:pt x="811453" y="0"/>
                  </a:moveTo>
                  <a:cubicBezTo>
                    <a:pt x="811453" y="1753"/>
                    <a:pt x="816711" y="3505"/>
                    <a:pt x="823722" y="3505"/>
                  </a:cubicBezTo>
                  <a:cubicBezTo>
                    <a:pt x="828980" y="5258"/>
                    <a:pt x="837743" y="5258"/>
                    <a:pt x="843000" y="5258"/>
                  </a:cubicBezTo>
                  <a:cubicBezTo>
                    <a:pt x="839495" y="3505"/>
                    <a:pt x="839495" y="3505"/>
                    <a:pt x="841248" y="1753"/>
                  </a:cubicBezTo>
                  <a:cubicBezTo>
                    <a:pt x="848258" y="3505"/>
                    <a:pt x="843000" y="3505"/>
                    <a:pt x="848258" y="5258"/>
                  </a:cubicBezTo>
                  <a:cubicBezTo>
                    <a:pt x="860526" y="3505"/>
                    <a:pt x="858774" y="1753"/>
                    <a:pt x="867537" y="3505"/>
                  </a:cubicBezTo>
                  <a:cubicBezTo>
                    <a:pt x="871042" y="3505"/>
                    <a:pt x="865784" y="1753"/>
                    <a:pt x="869289" y="0"/>
                  </a:cubicBezTo>
                  <a:cubicBezTo>
                    <a:pt x="874547" y="1753"/>
                    <a:pt x="871042" y="1753"/>
                    <a:pt x="876300" y="3505"/>
                  </a:cubicBezTo>
                  <a:cubicBezTo>
                    <a:pt x="883310" y="1753"/>
                    <a:pt x="892073" y="1753"/>
                    <a:pt x="899083" y="3505"/>
                  </a:cubicBezTo>
                  <a:cubicBezTo>
                    <a:pt x="906094" y="3505"/>
                    <a:pt x="893826" y="1753"/>
                    <a:pt x="902589" y="0"/>
                  </a:cubicBezTo>
                  <a:cubicBezTo>
                    <a:pt x="907846" y="0"/>
                    <a:pt x="913104" y="0"/>
                    <a:pt x="916609" y="0"/>
                  </a:cubicBezTo>
                  <a:cubicBezTo>
                    <a:pt x="913104" y="1753"/>
                    <a:pt x="911352" y="1753"/>
                    <a:pt x="913104" y="3505"/>
                  </a:cubicBezTo>
                  <a:cubicBezTo>
                    <a:pt x="928878" y="3505"/>
                    <a:pt x="941146" y="3505"/>
                    <a:pt x="953414" y="5258"/>
                  </a:cubicBezTo>
                  <a:cubicBezTo>
                    <a:pt x="965682" y="5258"/>
                    <a:pt x="977950" y="7010"/>
                    <a:pt x="993724" y="10516"/>
                  </a:cubicBezTo>
                  <a:cubicBezTo>
                    <a:pt x="991971" y="8763"/>
                    <a:pt x="990219" y="8763"/>
                    <a:pt x="993724" y="8763"/>
                  </a:cubicBezTo>
                  <a:cubicBezTo>
                    <a:pt x="997229" y="10516"/>
                    <a:pt x="1000734" y="8763"/>
                    <a:pt x="1004239" y="10516"/>
                  </a:cubicBezTo>
                  <a:cubicBezTo>
                    <a:pt x="1002487" y="10516"/>
                    <a:pt x="1002487" y="12268"/>
                    <a:pt x="1005992" y="12268"/>
                  </a:cubicBezTo>
                  <a:cubicBezTo>
                    <a:pt x="1013002" y="14021"/>
                    <a:pt x="1020013" y="15774"/>
                    <a:pt x="1028776" y="15774"/>
                  </a:cubicBezTo>
                  <a:cubicBezTo>
                    <a:pt x="1032281" y="17526"/>
                    <a:pt x="1030528" y="17526"/>
                    <a:pt x="1032281" y="19279"/>
                  </a:cubicBezTo>
                  <a:cubicBezTo>
                    <a:pt x="1044549" y="17526"/>
                    <a:pt x="1051560" y="22784"/>
                    <a:pt x="1062075" y="22784"/>
                  </a:cubicBezTo>
                  <a:cubicBezTo>
                    <a:pt x="1060323" y="22784"/>
                    <a:pt x="1062075" y="22784"/>
                    <a:pt x="1060323" y="21031"/>
                  </a:cubicBezTo>
                  <a:cubicBezTo>
                    <a:pt x="1056817" y="21031"/>
                    <a:pt x="1051560" y="19279"/>
                    <a:pt x="1046302" y="17526"/>
                  </a:cubicBezTo>
                  <a:cubicBezTo>
                    <a:pt x="1053312" y="19279"/>
                    <a:pt x="1062075" y="19279"/>
                    <a:pt x="1065580" y="17526"/>
                  </a:cubicBezTo>
                  <a:cubicBezTo>
                    <a:pt x="1074343" y="21031"/>
                    <a:pt x="1056817" y="19279"/>
                    <a:pt x="1062075" y="21031"/>
                  </a:cubicBezTo>
                  <a:cubicBezTo>
                    <a:pt x="1072591" y="22784"/>
                    <a:pt x="1088364" y="24537"/>
                    <a:pt x="1102385" y="28042"/>
                  </a:cubicBezTo>
                  <a:cubicBezTo>
                    <a:pt x="1111148" y="28042"/>
                    <a:pt x="1118159" y="29794"/>
                    <a:pt x="1125169" y="31547"/>
                  </a:cubicBezTo>
                  <a:cubicBezTo>
                    <a:pt x="1132179" y="33300"/>
                    <a:pt x="1137437" y="35052"/>
                    <a:pt x="1142695" y="38557"/>
                  </a:cubicBezTo>
                  <a:cubicBezTo>
                    <a:pt x="1146200" y="36805"/>
                    <a:pt x="1147953" y="38557"/>
                    <a:pt x="1154963" y="40310"/>
                  </a:cubicBezTo>
                  <a:cubicBezTo>
                    <a:pt x="1153210" y="43815"/>
                    <a:pt x="1132179" y="35052"/>
                    <a:pt x="1135684" y="40310"/>
                  </a:cubicBezTo>
                  <a:cubicBezTo>
                    <a:pt x="1149705" y="45568"/>
                    <a:pt x="1165479" y="49073"/>
                    <a:pt x="1184757" y="54331"/>
                  </a:cubicBezTo>
                  <a:cubicBezTo>
                    <a:pt x="1190015" y="57836"/>
                    <a:pt x="1186510" y="57836"/>
                    <a:pt x="1183005" y="54331"/>
                  </a:cubicBezTo>
                  <a:cubicBezTo>
                    <a:pt x="1183005" y="56083"/>
                    <a:pt x="1165479" y="50826"/>
                    <a:pt x="1165479" y="52578"/>
                  </a:cubicBezTo>
                  <a:cubicBezTo>
                    <a:pt x="1175994" y="56083"/>
                    <a:pt x="1193520" y="61341"/>
                    <a:pt x="1195273" y="59589"/>
                  </a:cubicBezTo>
                  <a:cubicBezTo>
                    <a:pt x="1193520" y="59589"/>
                    <a:pt x="1195273" y="61341"/>
                    <a:pt x="1197025" y="63094"/>
                  </a:cubicBezTo>
                  <a:cubicBezTo>
                    <a:pt x="1209294" y="64846"/>
                    <a:pt x="1219809" y="70104"/>
                    <a:pt x="1230325" y="73609"/>
                  </a:cubicBezTo>
                  <a:cubicBezTo>
                    <a:pt x="1240841" y="77114"/>
                    <a:pt x="1251356" y="80620"/>
                    <a:pt x="1263624" y="82372"/>
                  </a:cubicBezTo>
                  <a:cubicBezTo>
                    <a:pt x="1267130" y="85878"/>
                    <a:pt x="1263624" y="85878"/>
                    <a:pt x="1261872" y="85878"/>
                  </a:cubicBezTo>
                  <a:cubicBezTo>
                    <a:pt x="1260119" y="84125"/>
                    <a:pt x="1261872" y="84125"/>
                    <a:pt x="1258367" y="82372"/>
                  </a:cubicBezTo>
                  <a:cubicBezTo>
                    <a:pt x="1254861" y="80620"/>
                    <a:pt x="1253109" y="80620"/>
                    <a:pt x="1254861" y="82372"/>
                  </a:cubicBezTo>
                  <a:cubicBezTo>
                    <a:pt x="1260119" y="85878"/>
                    <a:pt x="1263624" y="89383"/>
                    <a:pt x="1268882" y="91135"/>
                  </a:cubicBezTo>
                  <a:cubicBezTo>
                    <a:pt x="1268882" y="89383"/>
                    <a:pt x="1272387" y="89383"/>
                    <a:pt x="1272387" y="89383"/>
                  </a:cubicBezTo>
                  <a:cubicBezTo>
                    <a:pt x="1275892" y="91135"/>
                    <a:pt x="1279398" y="96393"/>
                    <a:pt x="1282903" y="96393"/>
                  </a:cubicBezTo>
                  <a:cubicBezTo>
                    <a:pt x="1284655" y="98146"/>
                    <a:pt x="1288161" y="98146"/>
                    <a:pt x="1286408" y="96393"/>
                  </a:cubicBezTo>
                  <a:cubicBezTo>
                    <a:pt x="1279398" y="92888"/>
                    <a:pt x="1279398" y="94641"/>
                    <a:pt x="1279398" y="91135"/>
                  </a:cubicBezTo>
                  <a:cubicBezTo>
                    <a:pt x="1274140" y="89383"/>
                    <a:pt x="1270635" y="85878"/>
                    <a:pt x="1265377" y="84125"/>
                  </a:cubicBezTo>
                  <a:cubicBezTo>
                    <a:pt x="1272387" y="85878"/>
                    <a:pt x="1256614" y="78867"/>
                    <a:pt x="1263624" y="80620"/>
                  </a:cubicBezTo>
                  <a:cubicBezTo>
                    <a:pt x="1268882" y="82372"/>
                    <a:pt x="1267130" y="82372"/>
                    <a:pt x="1270635" y="85878"/>
                  </a:cubicBezTo>
                  <a:cubicBezTo>
                    <a:pt x="1284655" y="94641"/>
                    <a:pt x="1291666" y="92888"/>
                    <a:pt x="1302182" y="99898"/>
                  </a:cubicBezTo>
                  <a:cubicBezTo>
                    <a:pt x="1296924" y="99898"/>
                    <a:pt x="1286408" y="96393"/>
                    <a:pt x="1289913" y="101651"/>
                  </a:cubicBezTo>
                  <a:cubicBezTo>
                    <a:pt x="1296924" y="106909"/>
                    <a:pt x="1307439" y="108661"/>
                    <a:pt x="1316202" y="113919"/>
                  </a:cubicBezTo>
                  <a:cubicBezTo>
                    <a:pt x="1319708" y="119177"/>
                    <a:pt x="1326718" y="120930"/>
                    <a:pt x="1331976" y="124435"/>
                  </a:cubicBezTo>
                  <a:cubicBezTo>
                    <a:pt x="1333728" y="122682"/>
                    <a:pt x="1351254" y="131445"/>
                    <a:pt x="1351254" y="133198"/>
                  </a:cubicBezTo>
                  <a:cubicBezTo>
                    <a:pt x="1345996" y="131445"/>
                    <a:pt x="1337234" y="126187"/>
                    <a:pt x="1342491" y="131445"/>
                  </a:cubicBezTo>
                  <a:cubicBezTo>
                    <a:pt x="1347749" y="133198"/>
                    <a:pt x="1351254" y="136703"/>
                    <a:pt x="1354759" y="138455"/>
                  </a:cubicBezTo>
                  <a:cubicBezTo>
                    <a:pt x="1353007" y="136703"/>
                    <a:pt x="1358265" y="138455"/>
                    <a:pt x="1354759" y="134950"/>
                  </a:cubicBezTo>
                  <a:cubicBezTo>
                    <a:pt x="1368780" y="141961"/>
                    <a:pt x="1363522" y="140208"/>
                    <a:pt x="1377543" y="147218"/>
                  </a:cubicBezTo>
                  <a:cubicBezTo>
                    <a:pt x="1386306" y="159487"/>
                    <a:pt x="1396822" y="155982"/>
                    <a:pt x="1403832" y="170002"/>
                  </a:cubicBezTo>
                  <a:cubicBezTo>
                    <a:pt x="1409090" y="171755"/>
                    <a:pt x="1412595" y="175260"/>
                    <a:pt x="1417853" y="177013"/>
                  </a:cubicBezTo>
                  <a:cubicBezTo>
                    <a:pt x="1414348" y="178765"/>
                    <a:pt x="1409090" y="177013"/>
                    <a:pt x="1403832" y="175260"/>
                  </a:cubicBezTo>
                  <a:cubicBezTo>
                    <a:pt x="1419606" y="187528"/>
                    <a:pt x="1437132" y="205054"/>
                    <a:pt x="1449400" y="206807"/>
                  </a:cubicBezTo>
                  <a:cubicBezTo>
                    <a:pt x="1461668" y="217322"/>
                    <a:pt x="1480947" y="234849"/>
                    <a:pt x="1493215" y="240106"/>
                  </a:cubicBezTo>
                  <a:cubicBezTo>
                    <a:pt x="1484014" y="224771"/>
                    <a:pt x="1461394" y="214803"/>
                    <a:pt x="1451187" y="204332"/>
                  </a:cubicBezTo>
                  <a:lnTo>
                    <a:pt x="1448957" y="201475"/>
                  </a:lnTo>
                  <a:lnTo>
                    <a:pt x="1457067" y="205712"/>
                  </a:lnTo>
                  <a:cubicBezTo>
                    <a:pt x="1461668" y="208121"/>
                    <a:pt x="1466050" y="210312"/>
                    <a:pt x="1470431" y="212065"/>
                  </a:cubicBezTo>
                  <a:cubicBezTo>
                    <a:pt x="1477442" y="219075"/>
                    <a:pt x="1484452" y="226085"/>
                    <a:pt x="1489710" y="233096"/>
                  </a:cubicBezTo>
                  <a:cubicBezTo>
                    <a:pt x="1500225" y="238354"/>
                    <a:pt x="1505483" y="247117"/>
                    <a:pt x="1510741" y="245364"/>
                  </a:cubicBezTo>
                  <a:cubicBezTo>
                    <a:pt x="1515999" y="250622"/>
                    <a:pt x="1505483" y="243612"/>
                    <a:pt x="1510741" y="250622"/>
                  </a:cubicBezTo>
                  <a:cubicBezTo>
                    <a:pt x="1517751" y="259385"/>
                    <a:pt x="1514246" y="254127"/>
                    <a:pt x="1514246" y="257632"/>
                  </a:cubicBezTo>
                  <a:cubicBezTo>
                    <a:pt x="1519504" y="261138"/>
                    <a:pt x="1523009" y="262890"/>
                    <a:pt x="1528267" y="266395"/>
                  </a:cubicBezTo>
                  <a:cubicBezTo>
                    <a:pt x="1530020" y="271653"/>
                    <a:pt x="1533525" y="275158"/>
                    <a:pt x="1538783" y="278664"/>
                  </a:cubicBezTo>
                  <a:cubicBezTo>
                    <a:pt x="1538783" y="275158"/>
                    <a:pt x="1535277" y="273406"/>
                    <a:pt x="1533525" y="271653"/>
                  </a:cubicBezTo>
                  <a:cubicBezTo>
                    <a:pt x="1538783" y="275158"/>
                    <a:pt x="1540535" y="275158"/>
                    <a:pt x="1540535" y="273406"/>
                  </a:cubicBezTo>
                  <a:cubicBezTo>
                    <a:pt x="1544040" y="278664"/>
                    <a:pt x="1549298" y="282169"/>
                    <a:pt x="1551051" y="287426"/>
                  </a:cubicBezTo>
                  <a:cubicBezTo>
                    <a:pt x="1547546" y="285674"/>
                    <a:pt x="1544040" y="283921"/>
                    <a:pt x="1547546" y="289179"/>
                  </a:cubicBezTo>
                  <a:cubicBezTo>
                    <a:pt x="1554556" y="292684"/>
                    <a:pt x="1561566" y="297942"/>
                    <a:pt x="1568577" y="303200"/>
                  </a:cubicBezTo>
                  <a:cubicBezTo>
                    <a:pt x="1570329" y="310210"/>
                    <a:pt x="1582597" y="313716"/>
                    <a:pt x="1584350" y="320726"/>
                  </a:cubicBezTo>
                  <a:cubicBezTo>
                    <a:pt x="1580845" y="320726"/>
                    <a:pt x="1577340" y="315468"/>
                    <a:pt x="1577340" y="318973"/>
                  </a:cubicBezTo>
                  <a:cubicBezTo>
                    <a:pt x="1575587" y="315468"/>
                    <a:pt x="1570329" y="311963"/>
                    <a:pt x="1568577" y="308458"/>
                  </a:cubicBezTo>
                  <a:cubicBezTo>
                    <a:pt x="1568577" y="310210"/>
                    <a:pt x="1566824" y="310210"/>
                    <a:pt x="1568577" y="313716"/>
                  </a:cubicBezTo>
                  <a:lnTo>
                    <a:pt x="1577340" y="320726"/>
                  </a:lnTo>
                  <a:cubicBezTo>
                    <a:pt x="1577340" y="324231"/>
                    <a:pt x="1584350" y="329489"/>
                    <a:pt x="1587855" y="336499"/>
                  </a:cubicBezTo>
                  <a:cubicBezTo>
                    <a:pt x="1577340" y="325984"/>
                    <a:pt x="1566824" y="311963"/>
                    <a:pt x="1559814" y="311963"/>
                  </a:cubicBezTo>
                  <a:cubicBezTo>
                    <a:pt x="1563319" y="317221"/>
                    <a:pt x="1570329" y="324231"/>
                    <a:pt x="1577340" y="331242"/>
                  </a:cubicBezTo>
                  <a:cubicBezTo>
                    <a:pt x="1584350" y="338252"/>
                    <a:pt x="1589608" y="343510"/>
                    <a:pt x="1587855" y="348768"/>
                  </a:cubicBezTo>
                  <a:cubicBezTo>
                    <a:pt x="1589608" y="352273"/>
                    <a:pt x="1593113" y="354025"/>
                    <a:pt x="1596618" y="357531"/>
                  </a:cubicBezTo>
                  <a:cubicBezTo>
                    <a:pt x="1596618" y="355778"/>
                    <a:pt x="1594866" y="352273"/>
                    <a:pt x="1596618" y="354025"/>
                  </a:cubicBezTo>
                  <a:cubicBezTo>
                    <a:pt x="1603629" y="364541"/>
                    <a:pt x="1610639" y="375057"/>
                    <a:pt x="1617650" y="383820"/>
                  </a:cubicBezTo>
                  <a:cubicBezTo>
                    <a:pt x="1621155" y="389077"/>
                    <a:pt x="1624660" y="394335"/>
                    <a:pt x="1628165" y="399593"/>
                  </a:cubicBezTo>
                  <a:cubicBezTo>
                    <a:pt x="1631670" y="404851"/>
                    <a:pt x="1635175" y="410109"/>
                    <a:pt x="1636928" y="415366"/>
                  </a:cubicBezTo>
                  <a:cubicBezTo>
                    <a:pt x="1636928" y="413614"/>
                    <a:pt x="1640433" y="417119"/>
                    <a:pt x="1640433" y="417119"/>
                  </a:cubicBezTo>
                  <a:cubicBezTo>
                    <a:pt x="1640433" y="422377"/>
                    <a:pt x="1645691" y="425882"/>
                    <a:pt x="1647444" y="431140"/>
                  </a:cubicBezTo>
                  <a:cubicBezTo>
                    <a:pt x="1643938" y="427635"/>
                    <a:pt x="1640433" y="418872"/>
                    <a:pt x="1640433" y="424129"/>
                  </a:cubicBezTo>
                  <a:cubicBezTo>
                    <a:pt x="1645691" y="432892"/>
                    <a:pt x="1649196" y="441655"/>
                    <a:pt x="1654454" y="450418"/>
                  </a:cubicBezTo>
                  <a:cubicBezTo>
                    <a:pt x="1656207" y="455676"/>
                    <a:pt x="1654454" y="452171"/>
                    <a:pt x="1654454" y="457429"/>
                  </a:cubicBezTo>
                  <a:cubicBezTo>
                    <a:pt x="1656207" y="459181"/>
                    <a:pt x="1657959" y="457429"/>
                    <a:pt x="1659712" y="460934"/>
                  </a:cubicBezTo>
                  <a:cubicBezTo>
                    <a:pt x="1659712" y="464439"/>
                    <a:pt x="1657959" y="464439"/>
                    <a:pt x="1659712" y="469697"/>
                  </a:cubicBezTo>
                  <a:cubicBezTo>
                    <a:pt x="1664970" y="474955"/>
                    <a:pt x="1663217" y="474955"/>
                    <a:pt x="1666722" y="478460"/>
                  </a:cubicBezTo>
                  <a:cubicBezTo>
                    <a:pt x="1666722" y="481965"/>
                    <a:pt x="1663217" y="478460"/>
                    <a:pt x="1663217" y="481965"/>
                  </a:cubicBezTo>
                  <a:cubicBezTo>
                    <a:pt x="1666722" y="488976"/>
                    <a:pt x="1671980" y="494233"/>
                    <a:pt x="1671980" y="501244"/>
                  </a:cubicBezTo>
                  <a:lnTo>
                    <a:pt x="1670228" y="497739"/>
                  </a:lnTo>
                  <a:lnTo>
                    <a:pt x="1669132" y="497739"/>
                  </a:lnTo>
                  <a:lnTo>
                    <a:pt x="1668161" y="496012"/>
                  </a:lnTo>
                  <a:lnTo>
                    <a:pt x="1667161" y="490509"/>
                  </a:lnTo>
                  <a:cubicBezTo>
                    <a:pt x="1665846" y="488099"/>
                    <a:pt x="1664094" y="486347"/>
                    <a:pt x="1663217" y="487223"/>
                  </a:cubicBezTo>
                  <a:lnTo>
                    <a:pt x="1668161" y="496012"/>
                  </a:lnTo>
                  <a:lnTo>
                    <a:pt x="1668475" y="497739"/>
                  </a:lnTo>
                  <a:lnTo>
                    <a:pt x="1669132" y="497739"/>
                  </a:lnTo>
                  <a:lnTo>
                    <a:pt x="1678991" y="515265"/>
                  </a:lnTo>
                  <a:cubicBezTo>
                    <a:pt x="1677238" y="517017"/>
                    <a:pt x="1680743" y="522275"/>
                    <a:pt x="1678991" y="524028"/>
                  </a:cubicBezTo>
                  <a:cubicBezTo>
                    <a:pt x="1680743" y="524028"/>
                    <a:pt x="1684248" y="527533"/>
                    <a:pt x="1684248" y="531038"/>
                  </a:cubicBezTo>
                  <a:cubicBezTo>
                    <a:pt x="1678991" y="525780"/>
                    <a:pt x="1677238" y="525780"/>
                    <a:pt x="1678991" y="532791"/>
                  </a:cubicBezTo>
                  <a:cubicBezTo>
                    <a:pt x="1675485" y="527533"/>
                    <a:pt x="1671980" y="520522"/>
                    <a:pt x="1668475" y="515265"/>
                  </a:cubicBezTo>
                  <a:cubicBezTo>
                    <a:pt x="1670228" y="518770"/>
                    <a:pt x="1664970" y="510007"/>
                    <a:pt x="1666722" y="518770"/>
                  </a:cubicBezTo>
                  <a:cubicBezTo>
                    <a:pt x="1673733" y="525780"/>
                    <a:pt x="1677238" y="534543"/>
                    <a:pt x="1682496" y="545059"/>
                  </a:cubicBezTo>
                  <a:lnTo>
                    <a:pt x="1684248" y="547512"/>
                  </a:lnTo>
                  <a:lnTo>
                    <a:pt x="1684248" y="557327"/>
                  </a:lnTo>
                  <a:cubicBezTo>
                    <a:pt x="1686001" y="557327"/>
                    <a:pt x="1687754" y="555574"/>
                    <a:pt x="1689506" y="562585"/>
                  </a:cubicBezTo>
                  <a:cubicBezTo>
                    <a:pt x="1689506" y="560832"/>
                    <a:pt x="1686001" y="562585"/>
                    <a:pt x="1689506" y="566090"/>
                  </a:cubicBezTo>
                  <a:cubicBezTo>
                    <a:pt x="1691259" y="571348"/>
                    <a:pt x="1691259" y="564337"/>
                    <a:pt x="1696517" y="573100"/>
                  </a:cubicBezTo>
                  <a:cubicBezTo>
                    <a:pt x="1696517" y="578358"/>
                    <a:pt x="1693011" y="578358"/>
                    <a:pt x="1694764" y="581863"/>
                  </a:cubicBezTo>
                  <a:cubicBezTo>
                    <a:pt x="1696517" y="578358"/>
                    <a:pt x="1701774" y="583616"/>
                    <a:pt x="1703527" y="590626"/>
                  </a:cubicBezTo>
                  <a:cubicBezTo>
                    <a:pt x="1701774" y="594132"/>
                    <a:pt x="1700022" y="587121"/>
                    <a:pt x="1698269" y="587121"/>
                  </a:cubicBezTo>
                  <a:cubicBezTo>
                    <a:pt x="1701774" y="594132"/>
                    <a:pt x="1696517" y="592379"/>
                    <a:pt x="1700022" y="595884"/>
                  </a:cubicBezTo>
                  <a:cubicBezTo>
                    <a:pt x="1703527" y="590626"/>
                    <a:pt x="1710537" y="611658"/>
                    <a:pt x="1712290" y="620421"/>
                  </a:cubicBezTo>
                  <a:cubicBezTo>
                    <a:pt x="1714042" y="622173"/>
                    <a:pt x="1715795" y="622173"/>
                    <a:pt x="1715795" y="620421"/>
                  </a:cubicBezTo>
                  <a:cubicBezTo>
                    <a:pt x="1715795" y="625678"/>
                    <a:pt x="1717548" y="630936"/>
                    <a:pt x="1719300" y="627431"/>
                  </a:cubicBezTo>
                  <a:cubicBezTo>
                    <a:pt x="1719300" y="632689"/>
                    <a:pt x="1722805" y="636194"/>
                    <a:pt x="1722805" y="641452"/>
                  </a:cubicBezTo>
                  <a:cubicBezTo>
                    <a:pt x="1717548" y="636194"/>
                    <a:pt x="1712290" y="622173"/>
                    <a:pt x="1708785" y="613410"/>
                  </a:cubicBezTo>
                  <a:cubicBezTo>
                    <a:pt x="1708785" y="615163"/>
                    <a:pt x="1707032" y="613410"/>
                    <a:pt x="1707032" y="615163"/>
                  </a:cubicBezTo>
                  <a:cubicBezTo>
                    <a:pt x="1719300" y="641452"/>
                    <a:pt x="1721053" y="657225"/>
                    <a:pt x="1731569" y="685267"/>
                  </a:cubicBezTo>
                  <a:cubicBezTo>
                    <a:pt x="1731569" y="688772"/>
                    <a:pt x="1733321" y="692277"/>
                    <a:pt x="1731569" y="695782"/>
                  </a:cubicBezTo>
                  <a:cubicBezTo>
                    <a:pt x="1726311" y="687019"/>
                    <a:pt x="1722805" y="667741"/>
                    <a:pt x="1715795" y="660730"/>
                  </a:cubicBezTo>
                  <a:lnTo>
                    <a:pt x="1715795" y="664236"/>
                  </a:lnTo>
                  <a:cubicBezTo>
                    <a:pt x="1722805" y="683514"/>
                    <a:pt x="1733321" y="701040"/>
                    <a:pt x="1731569" y="720319"/>
                  </a:cubicBezTo>
                  <a:cubicBezTo>
                    <a:pt x="1736826" y="736092"/>
                    <a:pt x="1742084" y="758876"/>
                    <a:pt x="1738579" y="769392"/>
                  </a:cubicBezTo>
                  <a:cubicBezTo>
                    <a:pt x="1740332" y="769392"/>
                    <a:pt x="1742084" y="772897"/>
                    <a:pt x="1742084" y="778155"/>
                  </a:cubicBezTo>
                  <a:cubicBezTo>
                    <a:pt x="1740332" y="772897"/>
                    <a:pt x="1738579" y="771144"/>
                    <a:pt x="1738579" y="776402"/>
                  </a:cubicBezTo>
                  <a:cubicBezTo>
                    <a:pt x="1738579" y="779907"/>
                    <a:pt x="1738579" y="785165"/>
                    <a:pt x="1736826" y="788670"/>
                  </a:cubicBezTo>
                  <a:cubicBezTo>
                    <a:pt x="1738579" y="793928"/>
                    <a:pt x="1738579" y="797433"/>
                    <a:pt x="1740332" y="793928"/>
                  </a:cubicBezTo>
                  <a:cubicBezTo>
                    <a:pt x="1738579" y="792175"/>
                    <a:pt x="1738579" y="790423"/>
                    <a:pt x="1738579" y="786918"/>
                  </a:cubicBezTo>
                  <a:cubicBezTo>
                    <a:pt x="1742084" y="788670"/>
                    <a:pt x="1742084" y="800938"/>
                    <a:pt x="1743837" y="807949"/>
                  </a:cubicBezTo>
                  <a:cubicBezTo>
                    <a:pt x="1738579" y="811454"/>
                    <a:pt x="1740332" y="834238"/>
                    <a:pt x="1738579" y="848259"/>
                  </a:cubicBezTo>
                  <a:cubicBezTo>
                    <a:pt x="1735074" y="844753"/>
                    <a:pt x="1735074" y="855269"/>
                    <a:pt x="1733321" y="862279"/>
                  </a:cubicBezTo>
                  <a:cubicBezTo>
                    <a:pt x="1726311" y="860527"/>
                    <a:pt x="1721053" y="834238"/>
                    <a:pt x="1717548" y="807949"/>
                  </a:cubicBezTo>
                  <a:cubicBezTo>
                    <a:pt x="1719300" y="806196"/>
                    <a:pt x="1719300" y="813207"/>
                    <a:pt x="1721053" y="813207"/>
                  </a:cubicBezTo>
                  <a:cubicBezTo>
                    <a:pt x="1721053" y="804444"/>
                    <a:pt x="1715795" y="799186"/>
                    <a:pt x="1717548" y="786918"/>
                  </a:cubicBezTo>
                  <a:cubicBezTo>
                    <a:pt x="1708785" y="783412"/>
                    <a:pt x="1707032" y="737845"/>
                    <a:pt x="1700022" y="725577"/>
                  </a:cubicBezTo>
                  <a:cubicBezTo>
                    <a:pt x="1700022" y="715061"/>
                    <a:pt x="1698269" y="702793"/>
                    <a:pt x="1696517" y="692277"/>
                  </a:cubicBezTo>
                  <a:cubicBezTo>
                    <a:pt x="1693011" y="681762"/>
                    <a:pt x="1689506" y="672999"/>
                    <a:pt x="1687754" y="667741"/>
                  </a:cubicBezTo>
                  <a:cubicBezTo>
                    <a:pt x="1687754" y="672999"/>
                    <a:pt x="1693011" y="685267"/>
                    <a:pt x="1689506" y="683514"/>
                  </a:cubicBezTo>
                  <a:cubicBezTo>
                    <a:pt x="1686001" y="671246"/>
                    <a:pt x="1684248" y="660730"/>
                    <a:pt x="1678991" y="651967"/>
                  </a:cubicBezTo>
                  <a:cubicBezTo>
                    <a:pt x="1677238" y="639699"/>
                    <a:pt x="1671980" y="618668"/>
                    <a:pt x="1666722" y="618668"/>
                  </a:cubicBezTo>
                  <a:cubicBezTo>
                    <a:pt x="1664970" y="609905"/>
                    <a:pt x="1668475" y="618668"/>
                    <a:pt x="1668475" y="613410"/>
                  </a:cubicBezTo>
                  <a:cubicBezTo>
                    <a:pt x="1664970" y="604647"/>
                    <a:pt x="1657959" y="597637"/>
                    <a:pt x="1657959" y="588874"/>
                  </a:cubicBezTo>
                  <a:cubicBezTo>
                    <a:pt x="1659712" y="592379"/>
                    <a:pt x="1661465" y="602895"/>
                    <a:pt x="1663217" y="599389"/>
                  </a:cubicBezTo>
                  <a:cubicBezTo>
                    <a:pt x="1661465" y="592379"/>
                    <a:pt x="1657959" y="578358"/>
                    <a:pt x="1654454" y="583616"/>
                  </a:cubicBezTo>
                  <a:cubicBezTo>
                    <a:pt x="1652701" y="574853"/>
                    <a:pt x="1649196" y="564337"/>
                    <a:pt x="1645691" y="555574"/>
                  </a:cubicBezTo>
                  <a:cubicBezTo>
                    <a:pt x="1642186" y="546811"/>
                    <a:pt x="1636928" y="538048"/>
                    <a:pt x="1633423" y="529285"/>
                  </a:cubicBezTo>
                  <a:cubicBezTo>
                    <a:pt x="1628165" y="527533"/>
                    <a:pt x="1617650" y="511759"/>
                    <a:pt x="1610639" y="499491"/>
                  </a:cubicBezTo>
                  <a:cubicBezTo>
                    <a:pt x="1608887" y="501244"/>
                    <a:pt x="1608887" y="502996"/>
                    <a:pt x="1607134" y="506502"/>
                  </a:cubicBezTo>
                  <a:cubicBezTo>
                    <a:pt x="1608887" y="510007"/>
                    <a:pt x="1610639" y="511759"/>
                    <a:pt x="1614144" y="515265"/>
                  </a:cubicBezTo>
                  <a:cubicBezTo>
                    <a:pt x="1612392" y="511759"/>
                    <a:pt x="1614144" y="511759"/>
                    <a:pt x="1617650" y="513512"/>
                  </a:cubicBezTo>
                  <a:cubicBezTo>
                    <a:pt x="1621155" y="524028"/>
                    <a:pt x="1624660" y="532791"/>
                    <a:pt x="1629918" y="543306"/>
                  </a:cubicBezTo>
                  <a:cubicBezTo>
                    <a:pt x="1631670" y="545059"/>
                    <a:pt x="1629918" y="545059"/>
                    <a:pt x="1629918" y="546811"/>
                  </a:cubicBezTo>
                  <a:cubicBezTo>
                    <a:pt x="1633423" y="548564"/>
                    <a:pt x="1633423" y="553822"/>
                    <a:pt x="1636928" y="559080"/>
                  </a:cubicBezTo>
                  <a:cubicBezTo>
                    <a:pt x="1636928" y="557327"/>
                    <a:pt x="1635175" y="555574"/>
                    <a:pt x="1636928" y="557327"/>
                  </a:cubicBezTo>
                  <a:cubicBezTo>
                    <a:pt x="1636928" y="559080"/>
                    <a:pt x="1636928" y="562585"/>
                    <a:pt x="1638681" y="564337"/>
                  </a:cubicBezTo>
                  <a:cubicBezTo>
                    <a:pt x="1635175" y="559080"/>
                    <a:pt x="1626413" y="545059"/>
                    <a:pt x="1626413" y="550317"/>
                  </a:cubicBezTo>
                  <a:cubicBezTo>
                    <a:pt x="1631670" y="562585"/>
                    <a:pt x="1638681" y="567843"/>
                    <a:pt x="1640433" y="580111"/>
                  </a:cubicBezTo>
                  <a:cubicBezTo>
                    <a:pt x="1640433" y="583616"/>
                    <a:pt x="1636928" y="574853"/>
                    <a:pt x="1638681" y="581863"/>
                  </a:cubicBezTo>
                  <a:cubicBezTo>
                    <a:pt x="1640433" y="590626"/>
                    <a:pt x="1645691" y="597637"/>
                    <a:pt x="1645691" y="606400"/>
                  </a:cubicBezTo>
                  <a:cubicBezTo>
                    <a:pt x="1643938" y="601142"/>
                    <a:pt x="1640433" y="599389"/>
                    <a:pt x="1640433" y="601142"/>
                  </a:cubicBezTo>
                  <a:cubicBezTo>
                    <a:pt x="1642186" y="608152"/>
                    <a:pt x="1647444" y="613410"/>
                    <a:pt x="1645691" y="620421"/>
                  </a:cubicBezTo>
                  <a:cubicBezTo>
                    <a:pt x="1647444" y="622173"/>
                    <a:pt x="1647444" y="620421"/>
                    <a:pt x="1647444" y="623926"/>
                  </a:cubicBezTo>
                  <a:cubicBezTo>
                    <a:pt x="1647444" y="632689"/>
                    <a:pt x="1650949" y="641452"/>
                    <a:pt x="1654454" y="650215"/>
                  </a:cubicBezTo>
                  <a:cubicBezTo>
                    <a:pt x="1652701" y="657225"/>
                    <a:pt x="1656207" y="665988"/>
                    <a:pt x="1656207" y="672999"/>
                  </a:cubicBezTo>
                  <a:cubicBezTo>
                    <a:pt x="1649196" y="655473"/>
                    <a:pt x="1643938" y="637947"/>
                    <a:pt x="1636928" y="622173"/>
                  </a:cubicBezTo>
                  <a:cubicBezTo>
                    <a:pt x="1629918" y="604647"/>
                    <a:pt x="1624660" y="587121"/>
                    <a:pt x="1614144" y="571348"/>
                  </a:cubicBezTo>
                  <a:cubicBezTo>
                    <a:pt x="1610639" y="560832"/>
                    <a:pt x="1605381" y="550317"/>
                    <a:pt x="1598371" y="539801"/>
                  </a:cubicBezTo>
                  <a:cubicBezTo>
                    <a:pt x="1596618" y="529285"/>
                    <a:pt x="1587855" y="513512"/>
                    <a:pt x="1580845" y="510007"/>
                  </a:cubicBezTo>
                  <a:cubicBezTo>
                    <a:pt x="1586103" y="518770"/>
                    <a:pt x="1593113" y="525780"/>
                    <a:pt x="1594866" y="534543"/>
                  </a:cubicBezTo>
                  <a:cubicBezTo>
                    <a:pt x="1591361" y="527533"/>
                    <a:pt x="1586103" y="522275"/>
                    <a:pt x="1582597" y="515265"/>
                  </a:cubicBezTo>
                  <a:cubicBezTo>
                    <a:pt x="1579092" y="510007"/>
                    <a:pt x="1573834" y="502996"/>
                    <a:pt x="1572082" y="495986"/>
                  </a:cubicBezTo>
                  <a:cubicBezTo>
                    <a:pt x="1570329" y="499491"/>
                    <a:pt x="1565071" y="490728"/>
                    <a:pt x="1563319" y="485470"/>
                  </a:cubicBezTo>
                  <a:cubicBezTo>
                    <a:pt x="1566824" y="487223"/>
                    <a:pt x="1572082" y="497739"/>
                    <a:pt x="1573834" y="495986"/>
                  </a:cubicBezTo>
                  <a:cubicBezTo>
                    <a:pt x="1568577" y="487223"/>
                    <a:pt x="1563319" y="485470"/>
                    <a:pt x="1556309" y="478460"/>
                  </a:cubicBezTo>
                  <a:cubicBezTo>
                    <a:pt x="1568577" y="499491"/>
                    <a:pt x="1579092" y="520522"/>
                    <a:pt x="1591361" y="541554"/>
                  </a:cubicBezTo>
                  <a:cubicBezTo>
                    <a:pt x="1605381" y="569595"/>
                    <a:pt x="1617650" y="599389"/>
                    <a:pt x="1626413" y="622173"/>
                  </a:cubicBezTo>
                  <a:cubicBezTo>
                    <a:pt x="1624660" y="620421"/>
                    <a:pt x="1622907" y="618668"/>
                    <a:pt x="1621155" y="616915"/>
                  </a:cubicBezTo>
                  <a:cubicBezTo>
                    <a:pt x="1649196" y="697535"/>
                    <a:pt x="1664970" y="785165"/>
                    <a:pt x="1664970" y="876300"/>
                  </a:cubicBezTo>
                  <a:cubicBezTo>
                    <a:pt x="1664970" y="1205789"/>
                    <a:pt x="1465173" y="1486205"/>
                    <a:pt x="1177747" y="1603629"/>
                  </a:cubicBezTo>
                  <a:cubicBezTo>
                    <a:pt x="1179500" y="1603629"/>
                    <a:pt x="1181252" y="1603629"/>
                    <a:pt x="1181252" y="1603629"/>
                  </a:cubicBezTo>
                  <a:cubicBezTo>
                    <a:pt x="1175994" y="1607134"/>
                    <a:pt x="1184757" y="1603629"/>
                    <a:pt x="1179500" y="1607134"/>
                  </a:cubicBezTo>
                  <a:cubicBezTo>
                    <a:pt x="1175994" y="1608887"/>
                    <a:pt x="1170737" y="1608887"/>
                    <a:pt x="1174242" y="1605382"/>
                  </a:cubicBezTo>
                  <a:cubicBezTo>
                    <a:pt x="1156716" y="1612392"/>
                    <a:pt x="1138752" y="1618088"/>
                    <a:pt x="1120787" y="1623565"/>
                  </a:cubicBezTo>
                  <a:lnTo>
                    <a:pt x="1070364" y="1639477"/>
                  </a:lnTo>
                  <a:lnTo>
                    <a:pt x="1072810" y="1639119"/>
                  </a:lnTo>
                  <a:lnTo>
                    <a:pt x="1076067" y="1639969"/>
                  </a:lnTo>
                  <a:lnTo>
                    <a:pt x="1074124" y="1640653"/>
                  </a:lnTo>
                  <a:cubicBezTo>
                    <a:pt x="1073029" y="1641310"/>
                    <a:pt x="1072591" y="1642186"/>
                    <a:pt x="1074343" y="1642186"/>
                  </a:cubicBezTo>
                  <a:cubicBezTo>
                    <a:pt x="1084859" y="1642186"/>
                    <a:pt x="1093622" y="1635176"/>
                    <a:pt x="1104138" y="1631671"/>
                  </a:cubicBezTo>
                  <a:cubicBezTo>
                    <a:pt x="1100633" y="1633423"/>
                    <a:pt x="1093622" y="1636929"/>
                    <a:pt x="1102385" y="1636929"/>
                  </a:cubicBezTo>
                  <a:cubicBezTo>
                    <a:pt x="1104138" y="1635176"/>
                    <a:pt x="1107643" y="1632109"/>
                    <a:pt x="1111586" y="1629699"/>
                  </a:cubicBezTo>
                  <a:lnTo>
                    <a:pt x="1118762" y="1627706"/>
                  </a:lnTo>
                  <a:lnTo>
                    <a:pt x="1118159" y="1629918"/>
                  </a:lnTo>
                  <a:cubicBezTo>
                    <a:pt x="1125169" y="1626413"/>
                    <a:pt x="1132179" y="1624660"/>
                    <a:pt x="1139190" y="1621155"/>
                  </a:cubicBezTo>
                  <a:cubicBezTo>
                    <a:pt x="1142695" y="1621155"/>
                    <a:pt x="1144447" y="1621155"/>
                    <a:pt x="1146200" y="1622908"/>
                  </a:cubicBezTo>
                  <a:cubicBezTo>
                    <a:pt x="1151458" y="1619403"/>
                    <a:pt x="1147953" y="1621155"/>
                    <a:pt x="1153210" y="1615897"/>
                  </a:cubicBezTo>
                  <a:cubicBezTo>
                    <a:pt x="1156716" y="1615897"/>
                    <a:pt x="1158468" y="1615897"/>
                    <a:pt x="1160221" y="1615897"/>
                  </a:cubicBezTo>
                  <a:cubicBezTo>
                    <a:pt x="1163726" y="1615897"/>
                    <a:pt x="1160221" y="1617650"/>
                    <a:pt x="1161973" y="1617650"/>
                  </a:cubicBezTo>
                  <a:cubicBezTo>
                    <a:pt x="1170737" y="1614145"/>
                    <a:pt x="1175994" y="1612392"/>
                    <a:pt x="1183005" y="1608887"/>
                  </a:cubicBezTo>
                  <a:cubicBezTo>
                    <a:pt x="1190015" y="1605382"/>
                    <a:pt x="1195273" y="1601877"/>
                    <a:pt x="1202283" y="1598371"/>
                  </a:cubicBezTo>
                  <a:cubicBezTo>
                    <a:pt x="1200531" y="1600124"/>
                    <a:pt x="1200531" y="1601877"/>
                    <a:pt x="1200531" y="1603629"/>
                  </a:cubicBezTo>
                  <a:cubicBezTo>
                    <a:pt x="1205788" y="1601877"/>
                    <a:pt x="1211046" y="1600124"/>
                    <a:pt x="1216304" y="1596619"/>
                  </a:cubicBezTo>
                  <a:cubicBezTo>
                    <a:pt x="1211046" y="1596619"/>
                    <a:pt x="1202283" y="1603629"/>
                    <a:pt x="1205788" y="1598371"/>
                  </a:cubicBezTo>
                  <a:cubicBezTo>
                    <a:pt x="1211046" y="1594866"/>
                    <a:pt x="1218057" y="1594866"/>
                    <a:pt x="1225067" y="1593114"/>
                  </a:cubicBezTo>
                  <a:cubicBezTo>
                    <a:pt x="1233830" y="1586103"/>
                    <a:pt x="1219809" y="1593114"/>
                    <a:pt x="1221562" y="1589608"/>
                  </a:cubicBezTo>
                  <a:cubicBezTo>
                    <a:pt x="1230325" y="1586980"/>
                    <a:pt x="1238650" y="1583036"/>
                    <a:pt x="1246317" y="1578655"/>
                  </a:cubicBezTo>
                  <a:lnTo>
                    <a:pt x="1259194" y="1570251"/>
                  </a:lnTo>
                  <a:lnTo>
                    <a:pt x="1260667" y="1570111"/>
                  </a:lnTo>
                  <a:cubicBezTo>
                    <a:pt x="1261653" y="1570768"/>
                    <a:pt x="1259681" y="1573397"/>
                    <a:pt x="1263624" y="1572082"/>
                  </a:cubicBezTo>
                  <a:cubicBezTo>
                    <a:pt x="1270635" y="1565072"/>
                    <a:pt x="1279398" y="1561567"/>
                    <a:pt x="1288161" y="1556309"/>
                  </a:cubicBezTo>
                  <a:cubicBezTo>
                    <a:pt x="1295171" y="1552804"/>
                    <a:pt x="1303934" y="1549299"/>
                    <a:pt x="1310945" y="1544041"/>
                  </a:cubicBezTo>
                  <a:cubicBezTo>
                    <a:pt x="1307439" y="1547546"/>
                    <a:pt x="1307439" y="1547546"/>
                    <a:pt x="1312697" y="1545793"/>
                  </a:cubicBezTo>
                  <a:cubicBezTo>
                    <a:pt x="1316202" y="1540536"/>
                    <a:pt x="1321460" y="1537030"/>
                    <a:pt x="1324965" y="1533525"/>
                  </a:cubicBezTo>
                  <a:cubicBezTo>
                    <a:pt x="1324965" y="1535278"/>
                    <a:pt x="1324965" y="1535278"/>
                    <a:pt x="1326718" y="1535278"/>
                  </a:cubicBezTo>
                  <a:cubicBezTo>
                    <a:pt x="1337234" y="1524762"/>
                    <a:pt x="1351254" y="1519504"/>
                    <a:pt x="1360017" y="1508989"/>
                  </a:cubicBezTo>
                  <a:cubicBezTo>
                    <a:pt x="1358265" y="1510741"/>
                    <a:pt x="1360017" y="1512494"/>
                    <a:pt x="1360017" y="1512494"/>
                  </a:cubicBezTo>
                  <a:cubicBezTo>
                    <a:pt x="1377543" y="1496721"/>
                    <a:pt x="1377543" y="1500226"/>
                    <a:pt x="1391564" y="1489710"/>
                  </a:cubicBezTo>
                  <a:cubicBezTo>
                    <a:pt x="1389812" y="1493215"/>
                    <a:pt x="1388059" y="1494968"/>
                    <a:pt x="1391564" y="1493215"/>
                  </a:cubicBezTo>
                  <a:cubicBezTo>
                    <a:pt x="1395069" y="1486205"/>
                    <a:pt x="1396822" y="1491463"/>
                    <a:pt x="1400327" y="1486205"/>
                  </a:cubicBezTo>
                  <a:cubicBezTo>
                    <a:pt x="1403832" y="1482700"/>
                    <a:pt x="1403832" y="1480947"/>
                    <a:pt x="1403832" y="1479195"/>
                  </a:cubicBezTo>
                  <a:cubicBezTo>
                    <a:pt x="1407338" y="1477442"/>
                    <a:pt x="1409090" y="1477442"/>
                    <a:pt x="1410843" y="1473937"/>
                  </a:cubicBezTo>
                  <a:cubicBezTo>
                    <a:pt x="1412595" y="1472184"/>
                    <a:pt x="1407338" y="1475689"/>
                    <a:pt x="1409090" y="1473937"/>
                  </a:cubicBezTo>
                  <a:cubicBezTo>
                    <a:pt x="1417853" y="1466926"/>
                    <a:pt x="1414348" y="1470432"/>
                    <a:pt x="1423111" y="1463421"/>
                  </a:cubicBezTo>
                  <a:cubicBezTo>
                    <a:pt x="1421358" y="1463421"/>
                    <a:pt x="1416100" y="1466926"/>
                    <a:pt x="1419606" y="1461669"/>
                  </a:cubicBezTo>
                  <a:cubicBezTo>
                    <a:pt x="1431874" y="1456411"/>
                    <a:pt x="1451153" y="1437132"/>
                    <a:pt x="1445895" y="1447648"/>
                  </a:cubicBezTo>
                  <a:cubicBezTo>
                    <a:pt x="1452905" y="1442390"/>
                    <a:pt x="1456410" y="1435380"/>
                    <a:pt x="1463421" y="1430122"/>
                  </a:cubicBezTo>
                  <a:cubicBezTo>
                    <a:pt x="1461668" y="1431874"/>
                    <a:pt x="1459916" y="1433627"/>
                    <a:pt x="1461668" y="1433627"/>
                  </a:cubicBezTo>
                  <a:cubicBezTo>
                    <a:pt x="1466926" y="1426617"/>
                    <a:pt x="1468679" y="1430122"/>
                    <a:pt x="1473936" y="1423111"/>
                  </a:cubicBezTo>
                  <a:cubicBezTo>
                    <a:pt x="1475689" y="1417854"/>
                    <a:pt x="1470431" y="1419606"/>
                    <a:pt x="1472184" y="1416101"/>
                  </a:cubicBezTo>
                  <a:cubicBezTo>
                    <a:pt x="1475689" y="1416101"/>
                    <a:pt x="1487957" y="1407338"/>
                    <a:pt x="1487957" y="1400328"/>
                  </a:cubicBezTo>
                  <a:cubicBezTo>
                    <a:pt x="1504607" y="1383678"/>
                    <a:pt x="1520380" y="1365714"/>
                    <a:pt x="1535277" y="1346873"/>
                  </a:cubicBezTo>
                  <a:lnTo>
                    <a:pt x="1550774" y="1325242"/>
                  </a:lnTo>
                  <a:lnTo>
                    <a:pt x="1549298" y="1326718"/>
                  </a:lnTo>
                  <a:cubicBezTo>
                    <a:pt x="1551051" y="1323213"/>
                    <a:pt x="1551051" y="1317955"/>
                    <a:pt x="1554556" y="1316203"/>
                  </a:cubicBezTo>
                  <a:lnTo>
                    <a:pt x="1554556" y="1319964"/>
                  </a:lnTo>
                  <a:lnTo>
                    <a:pt x="1577340" y="1288161"/>
                  </a:lnTo>
                  <a:cubicBezTo>
                    <a:pt x="1577340" y="1295172"/>
                    <a:pt x="1572082" y="1296924"/>
                    <a:pt x="1570329" y="1300429"/>
                  </a:cubicBezTo>
                  <a:cubicBezTo>
                    <a:pt x="1572082" y="1302182"/>
                    <a:pt x="1566824" y="1307440"/>
                    <a:pt x="1572082" y="1305687"/>
                  </a:cubicBezTo>
                  <a:cubicBezTo>
                    <a:pt x="1572082" y="1303935"/>
                    <a:pt x="1573834" y="1302182"/>
                    <a:pt x="1575587" y="1300429"/>
                  </a:cubicBezTo>
                  <a:cubicBezTo>
                    <a:pt x="1575587" y="1298677"/>
                    <a:pt x="1573834" y="1298677"/>
                    <a:pt x="1575587" y="1295172"/>
                  </a:cubicBezTo>
                  <a:cubicBezTo>
                    <a:pt x="1579092" y="1289914"/>
                    <a:pt x="1577340" y="1295172"/>
                    <a:pt x="1579092" y="1293419"/>
                  </a:cubicBezTo>
                  <a:cubicBezTo>
                    <a:pt x="1580845" y="1291666"/>
                    <a:pt x="1584350" y="1288161"/>
                    <a:pt x="1586103" y="1284656"/>
                  </a:cubicBezTo>
                  <a:cubicBezTo>
                    <a:pt x="1586103" y="1282903"/>
                    <a:pt x="1586103" y="1282903"/>
                    <a:pt x="1584350" y="1281151"/>
                  </a:cubicBezTo>
                  <a:lnTo>
                    <a:pt x="1582715" y="1282723"/>
                  </a:lnTo>
                  <a:lnTo>
                    <a:pt x="1592894" y="1267130"/>
                  </a:lnTo>
                  <a:cubicBezTo>
                    <a:pt x="1596618" y="1262310"/>
                    <a:pt x="1600124" y="1257491"/>
                    <a:pt x="1601876" y="1251357"/>
                  </a:cubicBezTo>
                  <a:cubicBezTo>
                    <a:pt x="1603629" y="1249604"/>
                    <a:pt x="1605381" y="1247851"/>
                    <a:pt x="1603629" y="1246099"/>
                  </a:cubicBezTo>
                  <a:cubicBezTo>
                    <a:pt x="1607134" y="1242594"/>
                    <a:pt x="1608887" y="1239088"/>
                    <a:pt x="1610639" y="1235583"/>
                  </a:cubicBezTo>
                  <a:cubicBezTo>
                    <a:pt x="1608887" y="1242594"/>
                    <a:pt x="1605381" y="1247851"/>
                    <a:pt x="1603629" y="1253109"/>
                  </a:cubicBezTo>
                  <a:cubicBezTo>
                    <a:pt x="1612392" y="1246099"/>
                    <a:pt x="1614144" y="1235583"/>
                    <a:pt x="1619402" y="1226820"/>
                  </a:cubicBezTo>
                  <a:cubicBezTo>
                    <a:pt x="1621155" y="1228573"/>
                    <a:pt x="1624660" y="1218057"/>
                    <a:pt x="1628165" y="1214552"/>
                  </a:cubicBezTo>
                  <a:cubicBezTo>
                    <a:pt x="1628165" y="1216305"/>
                    <a:pt x="1626413" y="1228573"/>
                    <a:pt x="1628165" y="1225068"/>
                  </a:cubicBezTo>
                  <a:cubicBezTo>
                    <a:pt x="1629918" y="1218057"/>
                    <a:pt x="1633423" y="1212799"/>
                    <a:pt x="1636928" y="1205789"/>
                  </a:cubicBezTo>
                  <a:cubicBezTo>
                    <a:pt x="1636928" y="1198779"/>
                    <a:pt x="1636928" y="1202284"/>
                    <a:pt x="1635175" y="1197026"/>
                  </a:cubicBezTo>
                  <a:cubicBezTo>
                    <a:pt x="1640433" y="1193521"/>
                    <a:pt x="1640433" y="1193521"/>
                    <a:pt x="1643938" y="1188263"/>
                  </a:cubicBezTo>
                  <a:cubicBezTo>
                    <a:pt x="1643938" y="1193521"/>
                    <a:pt x="1645691" y="1191768"/>
                    <a:pt x="1645691" y="1195273"/>
                  </a:cubicBezTo>
                  <a:cubicBezTo>
                    <a:pt x="1643938" y="1200531"/>
                    <a:pt x="1640433" y="1204036"/>
                    <a:pt x="1640433" y="1209294"/>
                  </a:cubicBezTo>
                  <a:cubicBezTo>
                    <a:pt x="1635175" y="1216305"/>
                    <a:pt x="1633423" y="1221562"/>
                    <a:pt x="1629918" y="1228573"/>
                  </a:cubicBezTo>
                  <a:cubicBezTo>
                    <a:pt x="1626413" y="1233831"/>
                    <a:pt x="1622907" y="1240841"/>
                    <a:pt x="1617650" y="1247851"/>
                  </a:cubicBezTo>
                  <a:cubicBezTo>
                    <a:pt x="1617650" y="1260120"/>
                    <a:pt x="1608887" y="1265377"/>
                    <a:pt x="1605381" y="1274140"/>
                  </a:cubicBezTo>
                  <a:cubicBezTo>
                    <a:pt x="1605381" y="1272388"/>
                    <a:pt x="1607134" y="1272388"/>
                    <a:pt x="1605381" y="1275893"/>
                  </a:cubicBezTo>
                  <a:cubicBezTo>
                    <a:pt x="1601876" y="1277646"/>
                    <a:pt x="1601876" y="1282903"/>
                    <a:pt x="1598371" y="1284656"/>
                  </a:cubicBezTo>
                  <a:cubicBezTo>
                    <a:pt x="1596618" y="1284656"/>
                    <a:pt x="1598371" y="1279398"/>
                    <a:pt x="1594866" y="1282903"/>
                  </a:cubicBezTo>
                  <a:cubicBezTo>
                    <a:pt x="1594866" y="1284656"/>
                    <a:pt x="1593113" y="1284656"/>
                    <a:pt x="1593113" y="1286409"/>
                  </a:cubicBezTo>
                  <a:cubicBezTo>
                    <a:pt x="1589608" y="1295172"/>
                    <a:pt x="1596618" y="1288161"/>
                    <a:pt x="1593113" y="1296924"/>
                  </a:cubicBezTo>
                  <a:cubicBezTo>
                    <a:pt x="1587855" y="1302182"/>
                    <a:pt x="1587855" y="1302182"/>
                    <a:pt x="1586103" y="1309192"/>
                  </a:cubicBezTo>
                  <a:cubicBezTo>
                    <a:pt x="1584350" y="1310945"/>
                    <a:pt x="1582597" y="1310945"/>
                    <a:pt x="1582597" y="1310945"/>
                  </a:cubicBezTo>
                  <a:cubicBezTo>
                    <a:pt x="1580845" y="1314450"/>
                    <a:pt x="1579092" y="1319708"/>
                    <a:pt x="1577340" y="1323213"/>
                  </a:cubicBezTo>
                  <a:cubicBezTo>
                    <a:pt x="1573834" y="1321461"/>
                    <a:pt x="1582597" y="1310945"/>
                    <a:pt x="1586103" y="1303935"/>
                  </a:cubicBezTo>
                  <a:cubicBezTo>
                    <a:pt x="1584350" y="1305687"/>
                    <a:pt x="1587855" y="1298677"/>
                    <a:pt x="1582597" y="1303935"/>
                  </a:cubicBezTo>
                  <a:cubicBezTo>
                    <a:pt x="1580845" y="1310945"/>
                    <a:pt x="1575587" y="1316203"/>
                    <a:pt x="1572082" y="1323213"/>
                  </a:cubicBezTo>
                  <a:cubicBezTo>
                    <a:pt x="1568577" y="1328471"/>
                    <a:pt x="1568577" y="1324966"/>
                    <a:pt x="1565071" y="1331976"/>
                  </a:cubicBezTo>
                  <a:cubicBezTo>
                    <a:pt x="1561566" y="1335481"/>
                    <a:pt x="1563319" y="1331976"/>
                    <a:pt x="1559814" y="1335481"/>
                  </a:cubicBezTo>
                  <a:cubicBezTo>
                    <a:pt x="1559814" y="1338987"/>
                    <a:pt x="1556309" y="1342492"/>
                    <a:pt x="1554556" y="1345997"/>
                  </a:cubicBezTo>
                  <a:cubicBezTo>
                    <a:pt x="1552803" y="1347750"/>
                    <a:pt x="1551051" y="1345997"/>
                    <a:pt x="1547546" y="1351255"/>
                  </a:cubicBezTo>
                  <a:cubicBezTo>
                    <a:pt x="1549298" y="1351255"/>
                    <a:pt x="1552803" y="1349502"/>
                    <a:pt x="1549298" y="1356513"/>
                  </a:cubicBezTo>
                  <a:cubicBezTo>
                    <a:pt x="1545793" y="1356513"/>
                    <a:pt x="1544040" y="1363523"/>
                    <a:pt x="1538783" y="1363523"/>
                  </a:cubicBezTo>
                  <a:cubicBezTo>
                    <a:pt x="1537030" y="1368781"/>
                    <a:pt x="1537030" y="1368781"/>
                    <a:pt x="1533525" y="1375791"/>
                  </a:cubicBezTo>
                  <a:cubicBezTo>
                    <a:pt x="1537030" y="1372286"/>
                    <a:pt x="1544040" y="1361770"/>
                    <a:pt x="1544040" y="1365276"/>
                  </a:cubicBezTo>
                  <a:cubicBezTo>
                    <a:pt x="1538783" y="1372286"/>
                    <a:pt x="1531772" y="1379296"/>
                    <a:pt x="1526514" y="1386307"/>
                  </a:cubicBezTo>
                  <a:cubicBezTo>
                    <a:pt x="1526514" y="1386307"/>
                    <a:pt x="1524762" y="1391565"/>
                    <a:pt x="1519504" y="1396822"/>
                  </a:cubicBezTo>
                  <a:cubicBezTo>
                    <a:pt x="1514246" y="1402080"/>
                    <a:pt x="1508988" y="1407338"/>
                    <a:pt x="1507236" y="1412596"/>
                  </a:cubicBezTo>
                  <a:cubicBezTo>
                    <a:pt x="1508988" y="1409091"/>
                    <a:pt x="1515999" y="1403833"/>
                    <a:pt x="1521257" y="1400328"/>
                  </a:cubicBezTo>
                  <a:cubicBezTo>
                    <a:pt x="1526514" y="1395070"/>
                    <a:pt x="1530020" y="1393317"/>
                    <a:pt x="1528267" y="1396822"/>
                  </a:cubicBezTo>
                  <a:cubicBezTo>
                    <a:pt x="1531772" y="1395070"/>
                    <a:pt x="1533525" y="1391565"/>
                    <a:pt x="1535277" y="1388059"/>
                  </a:cubicBezTo>
                  <a:cubicBezTo>
                    <a:pt x="1531772" y="1389812"/>
                    <a:pt x="1531772" y="1389812"/>
                    <a:pt x="1531772" y="1388059"/>
                  </a:cubicBezTo>
                  <a:cubicBezTo>
                    <a:pt x="1540535" y="1379296"/>
                    <a:pt x="1533525" y="1379296"/>
                    <a:pt x="1542288" y="1370533"/>
                  </a:cubicBezTo>
                  <a:cubicBezTo>
                    <a:pt x="1540535" y="1375791"/>
                    <a:pt x="1538783" y="1379296"/>
                    <a:pt x="1540535" y="1377544"/>
                  </a:cubicBezTo>
                  <a:cubicBezTo>
                    <a:pt x="1542288" y="1375791"/>
                    <a:pt x="1545793" y="1374039"/>
                    <a:pt x="1545793" y="1370533"/>
                  </a:cubicBezTo>
                  <a:cubicBezTo>
                    <a:pt x="1547546" y="1368781"/>
                    <a:pt x="1547546" y="1367028"/>
                    <a:pt x="1549298" y="1365276"/>
                  </a:cubicBezTo>
                  <a:cubicBezTo>
                    <a:pt x="1552803" y="1361770"/>
                    <a:pt x="1556309" y="1358265"/>
                    <a:pt x="1559814" y="1354760"/>
                  </a:cubicBezTo>
                  <a:cubicBezTo>
                    <a:pt x="1558061" y="1360018"/>
                    <a:pt x="1554556" y="1363523"/>
                    <a:pt x="1552803" y="1368781"/>
                  </a:cubicBezTo>
                  <a:cubicBezTo>
                    <a:pt x="1554556" y="1365276"/>
                    <a:pt x="1556309" y="1363523"/>
                    <a:pt x="1558061" y="1361770"/>
                  </a:cubicBezTo>
                  <a:lnTo>
                    <a:pt x="1563319" y="1351255"/>
                  </a:lnTo>
                  <a:cubicBezTo>
                    <a:pt x="1559814" y="1354760"/>
                    <a:pt x="1558061" y="1354760"/>
                    <a:pt x="1559814" y="1353007"/>
                  </a:cubicBezTo>
                  <a:cubicBezTo>
                    <a:pt x="1566824" y="1345997"/>
                    <a:pt x="1572082" y="1337234"/>
                    <a:pt x="1577340" y="1328471"/>
                  </a:cubicBezTo>
                  <a:cubicBezTo>
                    <a:pt x="1579092" y="1319708"/>
                    <a:pt x="1586103" y="1310945"/>
                    <a:pt x="1593113" y="1302182"/>
                  </a:cubicBezTo>
                  <a:cubicBezTo>
                    <a:pt x="1600124" y="1293419"/>
                    <a:pt x="1607134" y="1282903"/>
                    <a:pt x="1608887" y="1275893"/>
                  </a:cubicBezTo>
                  <a:cubicBezTo>
                    <a:pt x="1607134" y="1282903"/>
                    <a:pt x="1607134" y="1282903"/>
                    <a:pt x="1608887" y="1284656"/>
                  </a:cubicBezTo>
                  <a:cubicBezTo>
                    <a:pt x="1601876" y="1291666"/>
                    <a:pt x="1591361" y="1303935"/>
                    <a:pt x="1591361" y="1310945"/>
                  </a:cubicBezTo>
                  <a:cubicBezTo>
                    <a:pt x="1586103" y="1314450"/>
                    <a:pt x="1582597" y="1319708"/>
                    <a:pt x="1580845" y="1324966"/>
                  </a:cubicBezTo>
                  <a:cubicBezTo>
                    <a:pt x="1582597" y="1324966"/>
                    <a:pt x="1586103" y="1316203"/>
                    <a:pt x="1587855" y="1319708"/>
                  </a:cubicBezTo>
                  <a:cubicBezTo>
                    <a:pt x="1587855" y="1310945"/>
                    <a:pt x="1598371" y="1307440"/>
                    <a:pt x="1596618" y="1302182"/>
                  </a:cubicBezTo>
                  <a:cubicBezTo>
                    <a:pt x="1603629" y="1296924"/>
                    <a:pt x="1605381" y="1288161"/>
                    <a:pt x="1612392" y="1281151"/>
                  </a:cubicBezTo>
                  <a:cubicBezTo>
                    <a:pt x="1610639" y="1286409"/>
                    <a:pt x="1608887" y="1289914"/>
                    <a:pt x="1610639" y="1288161"/>
                  </a:cubicBezTo>
                  <a:cubicBezTo>
                    <a:pt x="1612392" y="1282903"/>
                    <a:pt x="1615897" y="1282903"/>
                    <a:pt x="1615897" y="1282903"/>
                  </a:cubicBezTo>
                  <a:cubicBezTo>
                    <a:pt x="1614144" y="1281151"/>
                    <a:pt x="1619402" y="1277646"/>
                    <a:pt x="1619402" y="1272388"/>
                  </a:cubicBezTo>
                  <a:cubicBezTo>
                    <a:pt x="1617650" y="1275893"/>
                    <a:pt x="1615897" y="1275893"/>
                    <a:pt x="1615897" y="1274140"/>
                  </a:cubicBezTo>
                  <a:cubicBezTo>
                    <a:pt x="1621155" y="1268883"/>
                    <a:pt x="1622907" y="1260120"/>
                    <a:pt x="1628165" y="1256614"/>
                  </a:cubicBezTo>
                  <a:cubicBezTo>
                    <a:pt x="1628165" y="1258367"/>
                    <a:pt x="1626413" y="1263625"/>
                    <a:pt x="1628165" y="1261872"/>
                  </a:cubicBezTo>
                  <a:cubicBezTo>
                    <a:pt x="1633423" y="1254862"/>
                    <a:pt x="1629918" y="1253109"/>
                    <a:pt x="1633423" y="1246099"/>
                  </a:cubicBezTo>
                  <a:cubicBezTo>
                    <a:pt x="1638681" y="1244346"/>
                    <a:pt x="1642186" y="1233831"/>
                    <a:pt x="1647444" y="1230325"/>
                  </a:cubicBezTo>
                  <a:cubicBezTo>
                    <a:pt x="1649196" y="1223315"/>
                    <a:pt x="1656207" y="1214552"/>
                    <a:pt x="1659712" y="1211047"/>
                  </a:cubicBezTo>
                  <a:cubicBezTo>
                    <a:pt x="1656207" y="1214552"/>
                    <a:pt x="1657959" y="1216305"/>
                    <a:pt x="1657959" y="1216305"/>
                  </a:cubicBezTo>
                  <a:cubicBezTo>
                    <a:pt x="1661465" y="1211047"/>
                    <a:pt x="1668475" y="1204036"/>
                    <a:pt x="1664970" y="1204036"/>
                  </a:cubicBezTo>
                  <a:cubicBezTo>
                    <a:pt x="1668475" y="1197026"/>
                    <a:pt x="1666722" y="1204036"/>
                    <a:pt x="1668475" y="1202284"/>
                  </a:cubicBezTo>
                  <a:cubicBezTo>
                    <a:pt x="1670228" y="1197026"/>
                    <a:pt x="1673733" y="1195273"/>
                    <a:pt x="1673733" y="1191768"/>
                  </a:cubicBezTo>
                  <a:cubicBezTo>
                    <a:pt x="1671980" y="1188263"/>
                    <a:pt x="1671980" y="1193521"/>
                    <a:pt x="1668475" y="1197026"/>
                  </a:cubicBezTo>
                  <a:cubicBezTo>
                    <a:pt x="1666722" y="1197026"/>
                    <a:pt x="1670228" y="1193521"/>
                    <a:pt x="1670228" y="1188263"/>
                  </a:cubicBezTo>
                  <a:cubicBezTo>
                    <a:pt x="1671980" y="1186510"/>
                    <a:pt x="1673733" y="1183005"/>
                    <a:pt x="1673733" y="1179500"/>
                  </a:cubicBezTo>
                  <a:cubicBezTo>
                    <a:pt x="1675485" y="1181253"/>
                    <a:pt x="1680743" y="1168984"/>
                    <a:pt x="1678991" y="1175995"/>
                  </a:cubicBezTo>
                  <a:cubicBezTo>
                    <a:pt x="1678991" y="1177747"/>
                    <a:pt x="1673733" y="1179500"/>
                    <a:pt x="1673733" y="1190016"/>
                  </a:cubicBezTo>
                  <a:cubicBezTo>
                    <a:pt x="1678991" y="1179500"/>
                    <a:pt x="1677238" y="1186510"/>
                    <a:pt x="1680743" y="1183005"/>
                  </a:cubicBezTo>
                  <a:cubicBezTo>
                    <a:pt x="1682496" y="1174242"/>
                    <a:pt x="1689506" y="1170737"/>
                    <a:pt x="1689506" y="1161974"/>
                  </a:cubicBezTo>
                  <a:cubicBezTo>
                    <a:pt x="1689506" y="1167232"/>
                    <a:pt x="1687754" y="1170737"/>
                    <a:pt x="1687754" y="1174242"/>
                  </a:cubicBezTo>
                  <a:cubicBezTo>
                    <a:pt x="1682496" y="1179500"/>
                    <a:pt x="1680743" y="1184758"/>
                    <a:pt x="1678991" y="1191768"/>
                  </a:cubicBezTo>
                  <a:cubicBezTo>
                    <a:pt x="1680743" y="1190016"/>
                    <a:pt x="1682496" y="1190016"/>
                    <a:pt x="1680743" y="1193521"/>
                  </a:cubicBezTo>
                  <a:cubicBezTo>
                    <a:pt x="1678991" y="1193521"/>
                    <a:pt x="1677238" y="1198779"/>
                    <a:pt x="1675485" y="1204036"/>
                  </a:cubicBezTo>
                  <a:cubicBezTo>
                    <a:pt x="1673733" y="1209294"/>
                    <a:pt x="1670228" y="1216305"/>
                    <a:pt x="1670228" y="1219810"/>
                  </a:cubicBezTo>
                  <a:cubicBezTo>
                    <a:pt x="1666722" y="1223315"/>
                    <a:pt x="1668475" y="1219810"/>
                    <a:pt x="1664970" y="1225068"/>
                  </a:cubicBezTo>
                  <a:cubicBezTo>
                    <a:pt x="1663217" y="1232078"/>
                    <a:pt x="1657959" y="1242594"/>
                    <a:pt x="1654454" y="1242594"/>
                  </a:cubicBezTo>
                  <a:cubicBezTo>
                    <a:pt x="1654454" y="1239088"/>
                    <a:pt x="1659712" y="1237336"/>
                    <a:pt x="1659712" y="1233831"/>
                  </a:cubicBezTo>
                  <a:cubicBezTo>
                    <a:pt x="1657959" y="1233831"/>
                    <a:pt x="1663217" y="1219810"/>
                    <a:pt x="1659712" y="1225068"/>
                  </a:cubicBezTo>
                  <a:cubicBezTo>
                    <a:pt x="1656207" y="1230325"/>
                    <a:pt x="1659712" y="1226820"/>
                    <a:pt x="1657959" y="1233831"/>
                  </a:cubicBezTo>
                  <a:cubicBezTo>
                    <a:pt x="1654454" y="1237336"/>
                    <a:pt x="1652701" y="1242594"/>
                    <a:pt x="1650949" y="1246099"/>
                  </a:cubicBezTo>
                  <a:cubicBezTo>
                    <a:pt x="1645691" y="1253109"/>
                    <a:pt x="1650949" y="1240841"/>
                    <a:pt x="1647444" y="1247851"/>
                  </a:cubicBezTo>
                  <a:cubicBezTo>
                    <a:pt x="1649196" y="1249604"/>
                    <a:pt x="1643938" y="1260120"/>
                    <a:pt x="1642186" y="1263625"/>
                  </a:cubicBezTo>
                  <a:cubicBezTo>
                    <a:pt x="1642186" y="1265377"/>
                    <a:pt x="1642186" y="1267130"/>
                    <a:pt x="1642186" y="1270635"/>
                  </a:cubicBezTo>
                  <a:cubicBezTo>
                    <a:pt x="1636928" y="1277646"/>
                    <a:pt x="1633423" y="1288161"/>
                    <a:pt x="1628165" y="1295172"/>
                  </a:cubicBezTo>
                  <a:cubicBezTo>
                    <a:pt x="1626413" y="1291666"/>
                    <a:pt x="1633423" y="1284656"/>
                    <a:pt x="1629918" y="1288161"/>
                  </a:cubicBezTo>
                  <a:cubicBezTo>
                    <a:pt x="1624660" y="1296924"/>
                    <a:pt x="1622907" y="1295172"/>
                    <a:pt x="1619402" y="1303935"/>
                  </a:cubicBezTo>
                  <a:cubicBezTo>
                    <a:pt x="1617650" y="1303935"/>
                    <a:pt x="1608887" y="1316203"/>
                    <a:pt x="1605381" y="1323213"/>
                  </a:cubicBezTo>
                  <a:cubicBezTo>
                    <a:pt x="1600124" y="1328471"/>
                    <a:pt x="1603629" y="1319708"/>
                    <a:pt x="1598371" y="1324966"/>
                  </a:cubicBezTo>
                  <a:cubicBezTo>
                    <a:pt x="1600124" y="1328471"/>
                    <a:pt x="1593113" y="1335481"/>
                    <a:pt x="1593113" y="1338987"/>
                  </a:cubicBezTo>
                  <a:cubicBezTo>
                    <a:pt x="1591361" y="1340739"/>
                    <a:pt x="1589608" y="1344244"/>
                    <a:pt x="1587855" y="1345997"/>
                  </a:cubicBezTo>
                  <a:cubicBezTo>
                    <a:pt x="1587855" y="1344244"/>
                    <a:pt x="1589608" y="1340739"/>
                    <a:pt x="1586103" y="1344244"/>
                  </a:cubicBezTo>
                  <a:cubicBezTo>
                    <a:pt x="1586103" y="1345997"/>
                    <a:pt x="1584350" y="1347750"/>
                    <a:pt x="1582597" y="1351255"/>
                  </a:cubicBezTo>
                  <a:cubicBezTo>
                    <a:pt x="1579092" y="1354760"/>
                    <a:pt x="1580845" y="1349502"/>
                    <a:pt x="1579092" y="1351255"/>
                  </a:cubicBezTo>
                  <a:cubicBezTo>
                    <a:pt x="1577340" y="1358265"/>
                    <a:pt x="1572082" y="1361770"/>
                    <a:pt x="1568577" y="1368781"/>
                  </a:cubicBezTo>
                  <a:cubicBezTo>
                    <a:pt x="1572082" y="1363523"/>
                    <a:pt x="1577340" y="1360018"/>
                    <a:pt x="1580845" y="1354760"/>
                  </a:cubicBezTo>
                  <a:cubicBezTo>
                    <a:pt x="1575587" y="1365276"/>
                    <a:pt x="1565071" y="1372286"/>
                    <a:pt x="1559814" y="1382802"/>
                  </a:cubicBezTo>
                  <a:lnTo>
                    <a:pt x="1583912" y="1353884"/>
                  </a:lnTo>
                  <a:lnTo>
                    <a:pt x="1583912" y="1353884"/>
                  </a:lnTo>
                  <a:cubicBezTo>
                    <a:pt x="1584350" y="1353445"/>
                    <a:pt x="1585226" y="1352131"/>
                    <a:pt x="1586103" y="1351255"/>
                  </a:cubicBezTo>
                  <a:lnTo>
                    <a:pt x="1583912" y="1353884"/>
                  </a:lnTo>
                  <a:lnTo>
                    <a:pt x="1584350" y="1351255"/>
                  </a:lnTo>
                  <a:cubicBezTo>
                    <a:pt x="1589608" y="1347750"/>
                    <a:pt x="1587855" y="1351255"/>
                    <a:pt x="1591361" y="1345997"/>
                  </a:cubicBezTo>
                  <a:cubicBezTo>
                    <a:pt x="1591361" y="1345997"/>
                    <a:pt x="1591361" y="1351255"/>
                    <a:pt x="1591361" y="1351255"/>
                  </a:cubicBezTo>
                  <a:cubicBezTo>
                    <a:pt x="1580845" y="1361770"/>
                    <a:pt x="1568577" y="1374039"/>
                    <a:pt x="1565071" y="1384554"/>
                  </a:cubicBezTo>
                  <a:cubicBezTo>
                    <a:pt x="1566824" y="1381049"/>
                    <a:pt x="1559814" y="1388059"/>
                    <a:pt x="1559814" y="1389812"/>
                  </a:cubicBezTo>
                  <a:cubicBezTo>
                    <a:pt x="1554556" y="1395070"/>
                    <a:pt x="1561566" y="1386307"/>
                    <a:pt x="1558061" y="1388059"/>
                  </a:cubicBezTo>
                  <a:cubicBezTo>
                    <a:pt x="1556309" y="1391565"/>
                    <a:pt x="1552803" y="1395070"/>
                    <a:pt x="1549298" y="1398575"/>
                  </a:cubicBezTo>
                  <a:cubicBezTo>
                    <a:pt x="1551051" y="1396822"/>
                    <a:pt x="1559814" y="1388059"/>
                    <a:pt x="1556309" y="1395070"/>
                  </a:cubicBezTo>
                  <a:cubicBezTo>
                    <a:pt x="1554556" y="1398575"/>
                    <a:pt x="1549298" y="1398575"/>
                    <a:pt x="1549298" y="1402080"/>
                  </a:cubicBezTo>
                  <a:cubicBezTo>
                    <a:pt x="1547546" y="1407338"/>
                    <a:pt x="1549298" y="1405585"/>
                    <a:pt x="1544040" y="1412596"/>
                  </a:cubicBezTo>
                  <a:cubicBezTo>
                    <a:pt x="1549298" y="1409091"/>
                    <a:pt x="1547546" y="1412596"/>
                    <a:pt x="1547546" y="1414348"/>
                  </a:cubicBezTo>
                  <a:cubicBezTo>
                    <a:pt x="1542288" y="1417854"/>
                    <a:pt x="1542288" y="1423111"/>
                    <a:pt x="1540535" y="1424864"/>
                  </a:cubicBezTo>
                  <a:cubicBezTo>
                    <a:pt x="1535277" y="1428369"/>
                    <a:pt x="1542288" y="1417854"/>
                    <a:pt x="1538783" y="1421359"/>
                  </a:cubicBezTo>
                  <a:cubicBezTo>
                    <a:pt x="1533525" y="1428369"/>
                    <a:pt x="1528267" y="1433627"/>
                    <a:pt x="1524762" y="1438885"/>
                  </a:cubicBezTo>
                  <a:cubicBezTo>
                    <a:pt x="1526514" y="1433627"/>
                    <a:pt x="1528267" y="1431874"/>
                    <a:pt x="1526514" y="1431874"/>
                  </a:cubicBezTo>
                  <a:cubicBezTo>
                    <a:pt x="1521257" y="1437132"/>
                    <a:pt x="1521257" y="1433627"/>
                    <a:pt x="1517751" y="1437132"/>
                  </a:cubicBezTo>
                  <a:cubicBezTo>
                    <a:pt x="1519504" y="1440637"/>
                    <a:pt x="1510741" y="1445895"/>
                    <a:pt x="1507236" y="1447648"/>
                  </a:cubicBezTo>
                  <a:cubicBezTo>
                    <a:pt x="1501978" y="1452906"/>
                    <a:pt x="1498473" y="1458163"/>
                    <a:pt x="1500225" y="1459916"/>
                  </a:cubicBezTo>
                  <a:cubicBezTo>
                    <a:pt x="1494967" y="1463421"/>
                    <a:pt x="1493215" y="1461669"/>
                    <a:pt x="1493215" y="1459916"/>
                  </a:cubicBezTo>
                  <a:cubicBezTo>
                    <a:pt x="1491462" y="1466926"/>
                    <a:pt x="1480947" y="1472184"/>
                    <a:pt x="1480947" y="1475689"/>
                  </a:cubicBezTo>
                  <a:cubicBezTo>
                    <a:pt x="1479194" y="1477442"/>
                    <a:pt x="1475689" y="1479195"/>
                    <a:pt x="1473936" y="1480947"/>
                  </a:cubicBezTo>
                  <a:cubicBezTo>
                    <a:pt x="1475689" y="1486205"/>
                    <a:pt x="1494967" y="1463421"/>
                    <a:pt x="1498473" y="1466926"/>
                  </a:cubicBezTo>
                  <a:cubicBezTo>
                    <a:pt x="1491462" y="1472184"/>
                    <a:pt x="1486205" y="1475689"/>
                    <a:pt x="1479194" y="1480947"/>
                  </a:cubicBezTo>
                  <a:cubicBezTo>
                    <a:pt x="1484452" y="1482700"/>
                    <a:pt x="1477442" y="1491463"/>
                    <a:pt x="1480947" y="1494968"/>
                  </a:cubicBezTo>
                  <a:cubicBezTo>
                    <a:pt x="1472184" y="1498473"/>
                    <a:pt x="1463421" y="1512494"/>
                    <a:pt x="1449400" y="1523010"/>
                  </a:cubicBezTo>
                  <a:cubicBezTo>
                    <a:pt x="1454658" y="1517752"/>
                    <a:pt x="1454658" y="1515999"/>
                    <a:pt x="1459916" y="1508989"/>
                  </a:cubicBezTo>
                  <a:cubicBezTo>
                    <a:pt x="1447647" y="1515999"/>
                    <a:pt x="1435379" y="1524762"/>
                    <a:pt x="1424863" y="1535278"/>
                  </a:cubicBezTo>
                  <a:cubicBezTo>
                    <a:pt x="1410843" y="1540536"/>
                    <a:pt x="1402080" y="1554556"/>
                    <a:pt x="1388059" y="1558062"/>
                  </a:cubicBezTo>
                  <a:cubicBezTo>
                    <a:pt x="1386306" y="1561567"/>
                    <a:pt x="1382801" y="1561567"/>
                    <a:pt x="1381049" y="1565072"/>
                  </a:cubicBezTo>
                  <a:lnTo>
                    <a:pt x="1372286" y="1566825"/>
                  </a:lnTo>
                  <a:cubicBezTo>
                    <a:pt x="1365275" y="1573835"/>
                    <a:pt x="1358265" y="1579093"/>
                    <a:pt x="1349502" y="1582598"/>
                  </a:cubicBezTo>
                  <a:cubicBezTo>
                    <a:pt x="1340739" y="1586103"/>
                    <a:pt x="1333728" y="1589608"/>
                    <a:pt x="1328471" y="1593114"/>
                  </a:cubicBezTo>
                  <a:cubicBezTo>
                    <a:pt x="1330223" y="1593114"/>
                    <a:pt x="1331976" y="1591361"/>
                    <a:pt x="1331976" y="1593114"/>
                  </a:cubicBezTo>
                  <a:cubicBezTo>
                    <a:pt x="1328471" y="1594866"/>
                    <a:pt x="1324965" y="1600124"/>
                    <a:pt x="1323213" y="1598371"/>
                  </a:cubicBezTo>
                  <a:cubicBezTo>
                    <a:pt x="1326718" y="1596619"/>
                    <a:pt x="1326718" y="1594866"/>
                    <a:pt x="1323213" y="1596619"/>
                  </a:cubicBezTo>
                  <a:cubicBezTo>
                    <a:pt x="1319708" y="1600124"/>
                    <a:pt x="1300429" y="1607134"/>
                    <a:pt x="1296924" y="1608887"/>
                  </a:cubicBezTo>
                  <a:cubicBezTo>
                    <a:pt x="1300429" y="1607134"/>
                    <a:pt x="1307439" y="1601877"/>
                    <a:pt x="1305687" y="1601877"/>
                  </a:cubicBezTo>
                  <a:cubicBezTo>
                    <a:pt x="1298676" y="1605382"/>
                    <a:pt x="1293419" y="1608887"/>
                    <a:pt x="1286408" y="1610640"/>
                  </a:cubicBezTo>
                  <a:cubicBezTo>
                    <a:pt x="1284655" y="1614145"/>
                    <a:pt x="1288161" y="1614145"/>
                    <a:pt x="1286408" y="1617650"/>
                  </a:cubicBezTo>
                  <a:cubicBezTo>
                    <a:pt x="1282903" y="1615897"/>
                    <a:pt x="1277645" y="1612392"/>
                    <a:pt x="1261872" y="1622908"/>
                  </a:cubicBezTo>
                  <a:cubicBezTo>
                    <a:pt x="1267130" y="1622908"/>
                    <a:pt x="1263624" y="1624660"/>
                    <a:pt x="1268882" y="1622908"/>
                  </a:cubicBezTo>
                  <a:cubicBezTo>
                    <a:pt x="1258367" y="1631671"/>
                    <a:pt x="1249604" y="1633423"/>
                    <a:pt x="1237335" y="1640434"/>
                  </a:cubicBezTo>
                  <a:cubicBezTo>
                    <a:pt x="1228572" y="1640434"/>
                    <a:pt x="1216304" y="1650949"/>
                    <a:pt x="1204036" y="1650949"/>
                  </a:cubicBezTo>
                  <a:cubicBezTo>
                    <a:pt x="1200531" y="1654455"/>
                    <a:pt x="1195273" y="1654455"/>
                    <a:pt x="1191768" y="1657960"/>
                  </a:cubicBezTo>
                  <a:cubicBezTo>
                    <a:pt x="1193520" y="1657960"/>
                    <a:pt x="1197025" y="1657960"/>
                    <a:pt x="1195273" y="1659712"/>
                  </a:cubicBezTo>
                  <a:cubicBezTo>
                    <a:pt x="1184757" y="1659712"/>
                    <a:pt x="1175994" y="1668475"/>
                    <a:pt x="1163726" y="1670228"/>
                  </a:cubicBezTo>
                  <a:cubicBezTo>
                    <a:pt x="1167231" y="1664970"/>
                    <a:pt x="1183005" y="1663218"/>
                    <a:pt x="1183005" y="1661465"/>
                  </a:cubicBezTo>
                  <a:cubicBezTo>
                    <a:pt x="1175994" y="1661465"/>
                    <a:pt x="1165479" y="1666723"/>
                    <a:pt x="1156716" y="1668475"/>
                  </a:cubicBezTo>
                  <a:cubicBezTo>
                    <a:pt x="1147953" y="1671981"/>
                    <a:pt x="1142695" y="1673733"/>
                    <a:pt x="1146200" y="1670228"/>
                  </a:cubicBezTo>
                  <a:cubicBezTo>
                    <a:pt x="1135684" y="1673733"/>
                    <a:pt x="1121664" y="1680744"/>
                    <a:pt x="1105890" y="1682496"/>
                  </a:cubicBezTo>
                  <a:cubicBezTo>
                    <a:pt x="1098880" y="1682496"/>
                    <a:pt x="1098880" y="1680744"/>
                    <a:pt x="1091870" y="1684249"/>
                  </a:cubicBezTo>
                  <a:cubicBezTo>
                    <a:pt x="1090117" y="1682496"/>
                    <a:pt x="1098880" y="1678991"/>
                    <a:pt x="1097127" y="1677238"/>
                  </a:cubicBezTo>
                  <a:cubicBezTo>
                    <a:pt x="1095375" y="1677238"/>
                    <a:pt x="1093622" y="1678991"/>
                    <a:pt x="1091870" y="1678991"/>
                  </a:cubicBezTo>
                  <a:cubicBezTo>
                    <a:pt x="1088364" y="1682496"/>
                    <a:pt x="1090117" y="1682496"/>
                    <a:pt x="1084859" y="1684249"/>
                  </a:cubicBezTo>
                  <a:cubicBezTo>
                    <a:pt x="1077849" y="1686001"/>
                    <a:pt x="1088364" y="1680744"/>
                    <a:pt x="1084859" y="1680744"/>
                  </a:cubicBezTo>
                  <a:cubicBezTo>
                    <a:pt x="1077849" y="1680744"/>
                    <a:pt x="1077849" y="1686001"/>
                    <a:pt x="1069086" y="1686001"/>
                  </a:cubicBezTo>
                  <a:cubicBezTo>
                    <a:pt x="1072591" y="1684249"/>
                    <a:pt x="1072591" y="1682496"/>
                    <a:pt x="1069086" y="1682496"/>
                  </a:cubicBezTo>
                  <a:cubicBezTo>
                    <a:pt x="1060323" y="1686001"/>
                    <a:pt x="1065580" y="1686001"/>
                    <a:pt x="1062075" y="1687754"/>
                  </a:cubicBezTo>
                  <a:cubicBezTo>
                    <a:pt x="1058570" y="1686001"/>
                    <a:pt x="1055065" y="1691259"/>
                    <a:pt x="1051560" y="1689507"/>
                  </a:cubicBezTo>
                  <a:cubicBezTo>
                    <a:pt x="1049807" y="1687754"/>
                    <a:pt x="1060323" y="1687754"/>
                    <a:pt x="1056817" y="1686001"/>
                  </a:cubicBezTo>
                  <a:cubicBezTo>
                    <a:pt x="1051560" y="1684249"/>
                    <a:pt x="1046302" y="1691259"/>
                    <a:pt x="1039291" y="1693012"/>
                  </a:cubicBezTo>
                  <a:cubicBezTo>
                    <a:pt x="1046302" y="1691259"/>
                    <a:pt x="1055065" y="1691259"/>
                    <a:pt x="1049807" y="1694764"/>
                  </a:cubicBezTo>
                  <a:cubicBezTo>
                    <a:pt x="1037539" y="1696517"/>
                    <a:pt x="1025271" y="1696517"/>
                    <a:pt x="1013002" y="1700022"/>
                  </a:cubicBezTo>
                  <a:cubicBezTo>
                    <a:pt x="1014755" y="1701775"/>
                    <a:pt x="1016508" y="1701775"/>
                    <a:pt x="1014755" y="1701775"/>
                  </a:cubicBezTo>
                  <a:cubicBezTo>
                    <a:pt x="1005992" y="1701775"/>
                    <a:pt x="1018260" y="1698270"/>
                    <a:pt x="1011250" y="1696517"/>
                  </a:cubicBezTo>
                  <a:cubicBezTo>
                    <a:pt x="1005992" y="1700022"/>
                    <a:pt x="998982" y="1696517"/>
                    <a:pt x="993724" y="1698270"/>
                  </a:cubicBezTo>
                  <a:cubicBezTo>
                    <a:pt x="995476" y="1700022"/>
                    <a:pt x="1005992" y="1698270"/>
                    <a:pt x="1000734" y="1703527"/>
                  </a:cubicBezTo>
                  <a:cubicBezTo>
                    <a:pt x="993724" y="1701775"/>
                    <a:pt x="993724" y="1701775"/>
                    <a:pt x="990219" y="1700022"/>
                  </a:cubicBezTo>
                  <a:lnTo>
                    <a:pt x="979703" y="1705280"/>
                  </a:lnTo>
                  <a:cubicBezTo>
                    <a:pt x="971816" y="1703966"/>
                    <a:pt x="964915" y="1705609"/>
                    <a:pt x="958261" y="1705773"/>
                  </a:cubicBezTo>
                  <a:lnTo>
                    <a:pt x="955914" y="1705598"/>
                  </a:lnTo>
                  <a:lnTo>
                    <a:pt x="956919" y="1705280"/>
                  </a:lnTo>
                  <a:cubicBezTo>
                    <a:pt x="958672" y="1705280"/>
                    <a:pt x="955167" y="1703527"/>
                    <a:pt x="955167" y="1703527"/>
                  </a:cubicBezTo>
                  <a:cubicBezTo>
                    <a:pt x="949909" y="1705280"/>
                    <a:pt x="934135" y="1708785"/>
                    <a:pt x="923620" y="1708785"/>
                  </a:cubicBezTo>
                  <a:cubicBezTo>
                    <a:pt x="918362" y="1707033"/>
                    <a:pt x="925372" y="1705280"/>
                    <a:pt x="918362" y="1705280"/>
                  </a:cubicBezTo>
                  <a:cubicBezTo>
                    <a:pt x="911352" y="1705280"/>
                    <a:pt x="909599" y="1705280"/>
                    <a:pt x="904341" y="1707033"/>
                  </a:cubicBezTo>
                  <a:cubicBezTo>
                    <a:pt x="897331" y="1705280"/>
                    <a:pt x="902589" y="1705280"/>
                    <a:pt x="902589" y="1703527"/>
                  </a:cubicBezTo>
                  <a:cubicBezTo>
                    <a:pt x="897331" y="1703527"/>
                    <a:pt x="890320" y="1703527"/>
                    <a:pt x="885063" y="1705280"/>
                  </a:cubicBezTo>
                  <a:cubicBezTo>
                    <a:pt x="892073" y="1701775"/>
                    <a:pt x="886815" y="1703527"/>
                    <a:pt x="881557" y="1701775"/>
                  </a:cubicBezTo>
                  <a:cubicBezTo>
                    <a:pt x="897331" y="1701775"/>
                    <a:pt x="913104" y="1701775"/>
                    <a:pt x="928878" y="1701775"/>
                  </a:cubicBezTo>
                  <a:cubicBezTo>
                    <a:pt x="925372" y="1700022"/>
                    <a:pt x="934135" y="1698270"/>
                    <a:pt x="932383" y="1698270"/>
                  </a:cubicBezTo>
                  <a:cubicBezTo>
                    <a:pt x="911352" y="1700022"/>
                    <a:pt x="878052" y="1694764"/>
                    <a:pt x="867537" y="1701775"/>
                  </a:cubicBezTo>
                  <a:cubicBezTo>
                    <a:pt x="858774" y="1701775"/>
                    <a:pt x="867537" y="1700022"/>
                    <a:pt x="860526" y="1698270"/>
                  </a:cubicBezTo>
                  <a:cubicBezTo>
                    <a:pt x="855268" y="1700022"/>
                    <a:pt x="848258" y="1698270"/>
                    <a:pt x="843000" y="1698270"/>
                  </a:cubicBezTo>
                  <a:cubicBezTo>
                    <a:pt x="841248" y="1701775"/>
                    <a:pt x="834237" y="1700022"/>
                    <a:pt x="835990" y="1701775"/>
                  </a:cubicBezTo>
                  <a:cubicBezTo>
                    <a:pt x="841248" y="1701775"/>
                    <a:pt x="844753" y="1703527"/>
                    <a:pt x="851763" y="1701775"/>
                  </a:cubicBezTo>
                  <a:cubicBezTo>
                    <a:pt x="850011" y="1701775"/>
                    <a:pt x="846506" y="1700022"/>
                    <a:pt x="848258" y="1700022"/>
                  </a:cubicBezTo>
                  <a:cubicBezTo>
                    <a:pt x="851763" y="1701775"/>
                    <a:pt x="857021" y="1700022"/>
                    <a:pt x="860526" y="1701775"/>
                  </a:cubicBezTo>
                  <a:cubicBezTo>
                    <a:pt x="855268" y="1703527"/>
                    <a:pt x="862279" y="1705280"/>
                    <a:pt x="857021" y="1707033"/>
                  </a:cubicBezTo>
                  <a:cubicBezTo>
                    <a:pt x="848258" y="1707033"/>
                    <a:pt x="857021" y="1705280"/>
                    <a:pt x="850011" y="1703527"/>
                  </a:cubicBezTo>
                  <a:cubicBezTo>
                    <a:pt x="841248" y="1707033"/>
                    <a:pt x="827227" y="1700022"/>
                    <a:pt x="827227" y="1705280"/>
                  </a:cubicBezTo>
                  <a:cubicBezTo>
                    <a:pt x="823722" y="1705280"/>
                    <a:pt x="821969" y="1705280"/>
                    <a:pt x="818464" y="1705280"/>
                  </a:cubicBezTo>
                  <a:cubicBezTo>
                    <a:pt x="813206" y="1703527"/>
                    <a:pt x="816711" y="1701775"/>
                    <a:pt x="811453" y="1701775"/>
                  </a:cubicBezTo>
                  <a:cubicBezTo>
                    <a:pt x="807948" y="1703527"/>
                    <a:pt x="811453" y="1703527"/>
                    <a:pt x="809701" y="1703527"/>
                  </a:cubicBezTo>
                  <a:cubicBezTo>
                    <a:pt x="802691" y="1703527"/>
                    <a:pt x="795680" y="1703527"/>
                    <a:pt x="788670" y="1701775"/>
                  </a:cubicBezTo>
                  <a:cubicBezTo>
                    <a:pt x="793928" y="1703527"/>
                    <a:pt x="779907" y="1701775"/>
                    <a:pt x="785164" y="1703527"/>
                  </a:cubicBezTo>
                  <a:cubicBezTo>
                    <a:pt x="792175" y="1701775"/>
                    <a:pt x="799185" y="1705280"/>
                    <a:pt x="804443" y="1707033"/>
                  </a:cubicBezTo>
                  <a:cubicBezTo>
                    <a:pt x="793928" y="1705280"/>
                    <a:pt x="790422" y="1705280"/>
                    <a:pt x="781659" y="1705280"/>
                  </a:cubicBezTo>
                  <a:cubicBezTo>
                    <a:pt x="781659" y="1705280"/>
                    <a:pt x="786917" y="1703527"/>
                    <a:pt x="781659" y="1701775"/>
                  </a:cubicBezTo>
                  <a:cubicBezTo>
                    <a:pt x="779907" y="1703527"/>
                    <a:pt x="778154" y="1701775"/>
                    <a:pt x="774649" y="1703527"/>
                  </a:cubicBezTo>
                  <a:cubicBezTo>
                    <a:pt x="776401" y="1703527"/>
                    <a:pt x="772896" y="1705280"/>
                    <a:pt x="774649" y="1707033"/>
                  </a:cubicBezTo>
                  <a:cubicBezTo>
                    <a:pt x="781659" y="1707033"/>
                    <a:pt x="786917" y="1708785"/>
                    <a:pt x="795680" y="1707033"/>
                  </a:cubicBezTo>
                  <a:cubicBezTo>
                    <a:pt x="800938" y="1708785"/>
                    <a:pt x="799185" y="1710538"/>
                    <a:pt x="802691" y="1710538"/>
                  </a:cubicBezTo>
                  <a:cubicBezTo>
                    <a:pt x="816711" y="1710538"/>
                    <a:pt x="821969" y="1707033"/>
                    <a:pt x="834237" y="1712290"/>
                  </a:cubicBezTo>
                  <a:cubicBezTo>
                    <a:pt x="835990" y="1714043"/>
                    <a:pt x="823722" y="1712290"/>
                    <a:pt x="830732" y="1714043"/>
                  </a:cubicBezTo>
                  <a:cubicBezTo>
                    <a:pt x="835990" y="1712290"/>
                    <a:pt x="837743" y="1712290"/>
                    <a:pt x="846506" y="1712290"/>
                  </a:cubicBezTo>
                  <a:cubicBezTo>
                    <a:pt x="848258" y="1714043"/>
                    <a:pt x="830732" y="1714043"/>
                    <a:pt x="839495" y="1715796"/>
                  </a:cubicBezTo>
                  <a:cubicBezTo>
                    <a:pt x="843000" y="1714043"/>
                    <a:pt x="850011" y="1715796"/>
                    <a:pt x="851763" y="1712290"/>
                  </a:cubicBezTo>
                  <a:cubicBezTo>
                    <a:pt x="864032" y="1714043"/>
                    <a:pt x="843000" y="1714043"/>
                    <a:pt x="851763" y="1715796"/>
                  </a:cubicBezTo>
                  <a:cubicBezTo>
                    <a:pt x="858774" y="1714043"/>
                    <a:pt x="865784" y="1715796"/>
                    <a:pt x="862279" y="1714043"/>
                  </a:cubicBezTo>
                  <a:cubicBezTo>
                    <a:pt x="869289" y="1715796"/>
                    <a:pt x="878052" y="1715796"/>
                    <a:pt x="878052" y="1714043"/>
                  </a:cubicBezTo>
                  <a:cubicBezTo>
                    <a:pt x="879805" y="1714043"/>
                    <a:pt x="881557" y="1714043"/>
                    <a:pt x="885063" y="1714043"/>
                  </a:cubicBezTo>
                  <a:cubicBezTo>
                    <a:pt x="888568" y="1714043"/>
                    <a:pt x="883310" y="1717548"/>
                    <a:pt x="892073" y="1715796"/>
                  </a:cubicBezTo>
                  <a:cubicBezTo>
                    <a:pt x="895578" y="1715796"/>
                    <a:pt x="893826" y="1714043"/>
                    <a:pt x="895578" y="1712290"/>
                  </a:cubicBezTo>
                  <a:cubicBezTo>
                    <a:pt x="900836" y="1712290"/>
                    <a:pt x="914857" y="1712290"/>
                    <a:pt x="913104" y="1714043"/>
                  </a:cubicBezTo>
                  <a:cubicBezTo>
                    <a:pt x="909599" y="1712290"/>
                    <a:pt x="904341" y="1714043"/>
                    <a:pt x="899083" y="1714043"/>
                  </a:cubicBezTo>
                  <a:cubicBezTo>
                    <a:pt x="911352" y="1715796"/>
                    <a:pt x="930630" y="1712290"/>
                    <a:pt x="928878" y="1717548"/>
                  </a:cubicBezTo>
                  <a:cubicBezTo>
                    <a:pt x="937641" y="1715796"/>
                    <a:pt x="944651" y="1717548"/>
                    <a:pt x="951661" y="1715796"/>
                  </a:cubicBezTo>
                  <a:cubicBezTo>
                    <a:pt x="946404" y="1715796"/>
                    <a:pt x="939393" y="1712290"/>
                    <a:pt x="934135" y="1715796"/>
                  </a:cubicBezTo>
                  <a:lnTo>
                    <a:pt x="927125" y="1714043"/>
                  </a:lnTo>
                  <a:cubicBezTo>
                    <a:pt x="930630" y="1714043"/>
                    <a:pt x="932383" y="1712290"/>
                    <a:pt x="934135" y="1712290"/>
                  </a:cubicBezTo>
                  <a:cubicBezTo>
                    <a:pt x="939393" y="1712290"/>
                    <a:pt x="948156" y="1712290"/>
                    <a:pt x="956919" y="1714043"/>
                  </a:cubicBezTo>
                  <a:cubicBezTo>
                    <a:pt x="956919" y="1714043"/>
                    <a:pt x="951661" y="1715796"/>
                    <a:pt x="956919" y="1717548"/>
                  </a:cubicBezTo>
                  <a:cubicBezTo>
                    <a:pt x="965682" y="1714043"/>
                    <a:pt x="979703" y="1714043"/>
                    <a:pt x="983208" y="1714043"/>
                  </a:cubicBezTo>
                  <a:cubicBezTo>
                    <a:pt x="986713" y="1712290"/>
                    <a:pt x="997229" y="1710538"/>
                    <a:pt x="993724" y="1708785"/>
                  </a:cubicBezTo>
                  <a:cubicBezTo>
                    <a:pt x="995476" y="1708785"/>
                    <a:pt x="997229" y="1708785"/>
                    <a:pt x="998982" y="1707033"/>
                  </a:cubicBezTo>
                  <a:cubicBezTo>
                    <a:pt x="998982" y="1710538"/>
                    <a:pt x="1007745" y="1708785"/>
                    <a:pt x="1004239" y="1712290"/>
                  </a:cubicBezTo>
                  <a:cubicBezTo>
                    <a:pt x="1009497" y="1710538"/>
                    <a:pt x="1011250" y="1707033"/>
                    <a:pt x="1011250" y="1707033"/>
                  </a:cubicBezTo>
                  <a:cubicBezTo>
                    <a:pt x="1020013" y="1707033"/>
                    <a:pt x="1042797" y="1700022"/>
                    <a:pt x="1032281" y="1705280"/>
                  </a:cubicBezTo>
                  <a:cubicBezTo>
                    <a:pt x="1035786" y="1705280"/>
                    <a:pt x="1046302" y="1701775"/>
                    <a:pt x="1044549" y="1705280"/>
                  </a:cubicBezTo>
                  <a:cubicBezTo>
                    <a:pt x="1041044" y="1707033"/>
                    <a:pt x="1037539" y="1705280"/>
                    <a:pt x="1034034" y="1707033"/>
                  </a:cubicBezTo>
                  <a:cubicBezTo>
                    <a:pt x="1039291" y="1710538"/>
                    <a:pt x="1046302" y="1705280"/>
                    <a:pt x="1051560" y="1705280"/>
                  </a:cubicBezTo>
                  <a:lnTo>
                    <a:pt x="1048055" y="1707033"/>
                  </a:lnTo>
                  <a:cubicBezTo>
                    <a:pt x="1049807" y="1707033"/>
                    <a:pt x="1049807" y="1708785"/>
                    <a:pt x="1046302" y="1708785"/>
                  </a:cubicBezTo>
                  <a:cubicBezTo>
                    <a:pt x="1044549" y="1708785"/>
                    <a:pt x="1041044" y="1708785"/>
                    <a:pt x="1039291" y="1708785"/>
                  </a:cubicBezTo>
                  <a:cubicBezTo>
                    <a:pt x="1037539" y="1710538"/>
                    <a:pt x="1034034" y="1710538"/>
                    <a:pt x="1035786" y="1712290"/>
                  </a:cubicBezTo>
                  <a:cubicBezTo>
                    <a:pt x="1044549" y="1710538"/>
                    <a:pt x="1055065" y="1708785"/>
                    <a:pt x="1058570" y="1705280"/>
                  </a:cubicBezTo>
                  <a:cubicBezTo>
                    <a:pt x="1069086" y="1703527"/>
                    <a:pt x="1081354" y="1701775"/>
                    <a:pt x="1091870" y="1698270"/>
                  </a:cubicBezTo>
                  <a:cubicBezTo>
                    <a:pt x="1088364" y="1696517"/>
                    <a:pt x="1088364" y="1694764"/>
                    <a:pt x="1091870" y="1693012"/>
                  </a:cubicBezTo>
                  <a:cubicBezTo>
                    <a:pt x="1093622" y="1696517"/>
                    <a:pt x="1095375" y="1691259"/>
                    <a:pt x="1105890" y="1691259"/>
                  </a:cubicBezTo>
                  <a:cubicBezTo>
                    <a:pt x="1104138" y="1693012"/>
                    <a:pt x="1091870" y="1696517"/>
                    <a:pt x="1097127" y="1698270"/>
                  </a:cubicBezTo>
                  <a:cubicBezTo>
                    <a:pt x="1109396" y="1694764"/>
                    <a:pt x="1121664" y="1693012"/>
                    <a:pt x="1133932" y="1686001"/>
                  </a:cubicBezTo>
                  <a:cubicBezTo>
                    <a:pt x="1146200" y="1686001"/>
                    <a:pt x="1165479" y="1677238"/>
                    <a:pt x="1175994" y="1677238"/>
                  </a:cubicBezTo>
                  <a:cubicBezTo>
                    <a:pt x="1174242" y="1678991"/>
                    <a:pt x="1168984" y="1680744"/>
                    <a:pt x="1170737" y="1680744"/>
                  </a:cubicBezTo>
                  <a:cubicBezTo>
                    <a:pt x="1179500" y="1678991"/>
                    <a:pt x="1170737" y="1686001"/>
                    <a:pt x="1179500" y="1680744"/>
                  </a:cubicBezTo>
                  <a:cubicBezTo>
                    <a:pt x="1181252" y="1678991"/>
                    <a:pt x="1177747" y="1678991"/>
                    <a:pt x="1179500" y="1677238"/>
                  </a:cubicBezTo>
                  <a:cubicBezTo>
                    <a:pt x="1186510" y="1671981"/>
                    <a:pt x="1197025" y="1670228"/>
                    <a:pt x="1205788" y="1666723"/>
                  </a:cubicBezTo>
                  <a:cubicBezTo>
                    <a:pt x="1200531" y="1666723"/>
                    <a:pt x="1195273" y="1666723"/>
                    <a:pt x="1198778" y="1664970"/>
                  </a:cubicBezTo>
                  <a:cubicBezTo>
                    <a:pt x="1204036" y="1661465"/>
                    <a:pt x="1209294" y="1661465"/>
                    <a:pt x="1214551" y="1657960"/>
                  </a:cubicBezTo>
                  <a:cubicBezTo>
                    <a:pt x="1212799" y="1659712"/>
                    <a:pt x="1213675" y="1659712"/>
                    <a:pt x="1214771" y="1659712"/>
                  </a:cubicBezTo>
                  <a:lnTo>
                    <a:pt x="1216166" y="1661307"/>
                  </a:lnTo>
                  <a:lnTo>
                    <a:pt x="1214727" y="1661815"/>
                  </a:lnTo>
                  <a:lnTo>
                    <a:pt x="1206703" y="1663599"/>
                  </a:lnTo>
                  <a:lnTo>
                    <a:pt x="1207103" y="1662998"/>
                  </a:lnTo>
                  <a:cubicBezTo>
                    <a:pt x="1206227" y="1663218"/>
                    <a:pt x="1204036" y="1664094"/>
                    <a:pt x="1200531" y="1664970"/>
                  </a:cubicBezTo>
                  <a:lnTo>
                    <a:pt x="1206703" y="1663599"/>
                  </a:lnTo>
                  <a:lnTo>
                    <a:pt x="1205788" y="1664970"/>
                  </a:lnTo>
                  <a:lnTo>
                    <a:pt x="1214727" y="1661815"/>
                  </a:lnTo>
                  <a:lnTo>
                    <a:pt x="1216304" y="1661465"/>
                  </a:lnTo>
                  <a:lnTo>
                    <a:pt x="1216166" y="1661307"/>
                  </a:lnTo>
                  <a:lnTo>
                    <a:pt x="1235583" y="1654455"/>
                  </a:lnTo>
                  <a:cubicBezTo>
                    <a:pt x="1232954" y="1656207"/>
                    <a:pt x="1232954" y="1657522"/>
                    <a:pt x="1234268" y="1657960"/>
                  </a:cubicBezTo>
                  <a:lnTo>
                    <a:pt x="1235616" y="1657933"/>
                  </a:lnTo>
                  <a:lnTo>
                    <a:pt x="1239964" y="1654455"/>
                  </a:lnTo>
                  <a:cubicBezTo>
                    <a:pt x="1241717" y="1653578"/>
                    <a:pt x="1243469" y="1652702"/>
                    <a:pt x="1244346" y="1650949"/>
                  </a:cubicBezTo>
                  <a:cubicBezTo>
                    <a:pt x="1260119" y="1643939"/>
                    <a:pt x="1279398" y="1636929"/>
                    <a:pt x="1288161" y="1629918"/>
                  </a:cubicBezTo>
                  <a:cubicBezTo>
                    <a:pt x="1293419" y="1628166"/>
                    <a:pt x="1289913" y="1631671"/>
                    <a:pt x="1296924" y="1628166"/>
                  </a:cubicBezTo>
                  <a:cubicBezTo>
                    <a:pt x="1296924" y="1628166"/>
                    <a:pt x="1298676" y="1626413"/>
                    <a:pt x="1300429" y="1626413"/>
                  </a:cubicBezTo>
                  <a:cubicBezTo>
                    <a:pt x="1303934" y="1622908"/>
                    <a:pt x="1300429" y="1622908"/>
                    <a:pt x="1305687" y="1621155"/>
                  </a:cubicBezTo>
                  <a:cubicBezTo>
                    <a:pt x="1309192" y="1621155"/>
                    <a:pt x="1317955" y="1617650"/>
                    <a:pt x="1324965" y="1612392"/>
                  </a:cubicBezTo>
                  <a:lnTo>
                    <a:pt x="1337485" y="1603629"/>
                  </a:lnTo>
                  <a:lnTo>
                    <a:pt x="1342820" y="1600234"/>
                  </a:lnTo>
                  <a:lnTo>
                    <a:pt x="1343806" y="1600562"/>
                  </a:lnTo>
                  <a:cubicBezTo>
                    <a:pt x="1342491" y="1601877"/>
                    <a:pt x="1340739" y="1603629"/>
                    <a:pt x="1342491" y="1603629"/>
                  </a:cubicBezTo>
                  <a:cubicBezTo>
                    <a:pt x="1344244" y="1600124"/>
                    <a:pt x="1347749" y="1600124"/>
                    <a:pt x="1351254" y="1600124"/>
                  </a:cubicBezTo>
                  <a:cubicBezTo>
                    <a:pt x="1353007" y="1596619"/>
                    <a:pt x="1356512" y="1594866"/>
                    <a:pt x="1360017" y="1594866"/>
                  </a:cubicBezTo>
                  <a:cubicBezTo>
                    <a:pt x="1361770" y="1593114"/>
                    <a:pt x="1360017" y="1593114"/>
                    <a:pt x="1361770" y="1589608"/>
                  </a:cubicBezTo>
                  <a:cubicBezTo>
                    <a:pt x="1367028" y="1589608"/>
                    <a:pt x="1370533" y="1586103"/>
                    <a:pt x="1374038" y="1584351"/>
                  </a:cubicBezTo>
                  <a:cubicBezTo>
                    <a:pt x="1372286" y="1586103"/>
                    <a:pt x="1372286" y="1587856"/>
                    <a:pt x="1374038" y="1587856"/>
                  </a:cubicBezTo>
                  <a:cubicBezTo>
                    <a:pt x="1375791" y="1586103"/>
                    <a:pt x="1379296" y="1582598"/>
                    <a:pt x="1381049" y="1580845"/>
                  </a:cubicBezTo>
                  <a:cubicBezTo>
                    <a:pt x="1379296" y="1582598"/>
                    <a:pt x="1377543" y="1584351"/>
                    <a:pt x="1374038" y="1584351"/>
                  </a:cubicBezTo>
                  <a:cubicBezTo>
                    <a:pt x="1379296" y="1580845"/>
                    <a:pt x="1384554" y="1577340"/>
                    <a:pt x="1386306" y="1573835"/>
                  </a:cubicBezTo>
                  <a:cubicBezTo>
                    <a:pt x="1382801" y="1580845"/>
                    <a:pt x="1396822" y="1568577"/>
                    <a:pt x="1398575" y="1570330"/>
                  </a:cubicBezTo>
                  <a:cubicBezTo>
                    <a:pt x="1410843" y="1558062"/>
                    <a:pt x="1426616" y="1549299"/>
                    <a:pt x="1440637" y="1540536"/>
                  </a:cubicBezTo>
                  <a:cubicBezTo>
                    <a:pt x="1444142" y="1535278"/>
                    <a:pt x="1444142" y="1537030"/>
                    <a:pt x="1447647" y="1535278"/>
                  </a:cubicBezTo>
                  <a:cubicBezTo>
                    <a:pt x="1454658" y="1528267"/>
                    <a:pt x="1468679" y="1514247"/>
                    <a:pt x="1475689" y="1514247"/>
                  </a:cubicBezTo>
                  <a:cubicBezTo>
                    <a:pt x="1479194" y="1505484"/>
                    <a:pt x="1493215" y="1498473"/>
                    <a:pt x="1496720" y="1496721"/>
                  </a:cubicBezTo>
                  <a:cubicBezTo>
                    <a:pt x="1494967" y="1498473"/>
                    <a:pt x="1487957" y="1505484"/>
                    <a:pt x="1491462" y="1503731"/>
                  </a:cubicBezTo>
                  <a:cubicBezTo>
                    <a:pt x="1494967" y="1500226"/>
                    <a:pt x="1498473" y="1496721"/>
                    <a:pt x="1501978" y="1493215"/>
                  </a:cubicBezTo>
                  <a:cubicBezTo>
                    <a:pt x="1500225" y="1494968"/>
                    <a:pt x="1498473" y="1494968"/>
                    <a:pt x="1500225" y="1491463"/>
                  </a:cubicBezTo>
                  <a:cubicBezTo>
                    <a:pt x="1507236" y="1487958"/>
                    <a:pt x="1510741" y="1480947"/>
                    <a:pt x="1515999" y="1475689"/>
                  </a:cubicBezTo>
                  <a:cubicBezTo>
                    <a:pt x="1505483" y="1491463"/>
                    <a:pt x="1507236" y="1494968"/>
                    <a:pt x="1496720" y="1500226"/>
                  </a:cubicBezTo>
                  <a:cubicBezTo>
                    <a:pt x="1491462" y="1508989"/>
                    <a:pt x="1484452" y="1514247"/>
                    <a:pt x="1477442" y="1521257"/>
                  </a:cubicBezTo>
                  <a:cubicBezTo>
                    <a:pt x="1472184" y="1524762"/>
                    <a:pt x="1473936" y="1519504"/>
                    <a:pt x="1468679" y="1524762"/>
                  </a:cubicBezTo>
                  <a:cubicBezTo>
                    <a:pt x="1468679" y="1523010"/>
                    <a:pt x="1475689" y="1517752"/>
                    <a:pt x="1472184" y="1519504"/>
                  </a:cubicBezTo>
                  <a:cubicBezTo>
                    <a:pt x="1461668" y="1530020"/>
                    <a:pt x="1445895" y="1542288"/>
                    <a:pt x="1442390" y="1549299"/>
                  </a:cubicBezTo>
                  <a:cubicBezTo>
                    <a:pt x="1435379" y="1552804"/>
                    <a:pt x="1442390" y="1545793"/>
                    <a:pt x="1435379" y="1549299"/>
                  </a:cubicBezTo>
                  <a:lnTo>
                    <a:pt x="1434795" y="1549766"/>
                  </a:lnTo>
                  <a:lnTo>
                    <a:pt x="1438884" y="1544041"/>
                  </a:lnTo>
                  <a:cubicBezTo>
                    <a:pt x="1430121" y="1549299"/>
                    <a:pt x="1423111" y="1556309"/>
                    <a:pt x="1414348" y="1559814"/>
                  </a:cubicBezTo>
                  <a:lnTo>
                    <a:pt x="1410843" y="1565072"/>
                  </a:lnTo>
                  <a:cubicBezTo>
                    <a:pt x="1412157" y="1565072"/>
                    <a:pt x="1416429" y="1561129"/>
                    <a:pt x="1417744" y="1561375"/>
                  </a:cubicBezTo>
                  <a:lnTo>
                    <a:pt x="1417814" y="1562617"/>
                  </a:lnTo>
                  <a:lnTo>
                    <a:pt x="1419606" y="1561348"/>
                  </a:lnTo>
                  <a:cubicBezTo>
                    <a:pt x="1421358" y="1559814"/>
                    <a:pt x="1423111" y="1558062"/>
                    <a:pt x="1424863" y="1556309"/>
                  </a:cubicBezTo>
                  <a:lnTo>
                    <a:pt x="1433433" y="1550855"/>
                  </a:lnTo>
                  <a:lnTo>
                    <a:pt x="1419359" y="1562114"/>
                  </a:lnTo>
                  <a:lnTo>
                    <a:pt x="1417836" y="1563014"/>
                  </a:lnTo>
                  <a:lnTo>
                    <a:pt x="1417853" y="1563319"/>
                  </a:lnTo>
                  <a:lnTo>
                    <a:pt x="1416477" y="1563815"/>
                  </a:lnTo>
                  <a:lnTo>
                    <a:pt x="1414931" y="1564728"/>
                  </a:lnTo>
                  <a:lnTo>
                    <a:pt x="1413472" y="1566167"/>
                  </a:lnTo>
                  <a:cubicBezTo>
                    <a:pt x="1412157" y="1567701"/>
                    <a:pt x="1410843" y="1569454"/>
                    <a:pt x="1409090" y="1570330"/>
                  </a:cubicBezTo>
                  <a:cubicBezTo>
                    <a:pt x="1398575" y="1575588"/>
                    <a:pt x="1398575" y="1582598"/>
                    <a:pt x="1388059" y="1587856"/>
                  </a:cubicBezTo>
                  <a:cubicBezTo>
                    <a:pt x="1388059" y="1586103"/>
                    <a:pt x="1396822" y="1580845"/>
                    <a:pt x="1393317" y="1580845"/>
                  </a:cubicBezTo>
                  <a:cubicBezTo>
                    <a:pt x="1384554" y="1587856"/>
                    <a:pt x="1375791" y="1593114"/>
                    <a:pt x="1368780" y="1598371"/>
                  </a:cubicBezTo>
                  <a:cubicBezTo>
                    <a:pt x="1361770" y="1601877"/>
                    <a:pt x="1365275" y="1598371"/>
                    <a:pt x="1361770" y="1600124"/>
                  </a:cubicBezTo>
                  <a:cubicBezTo>
                    <a:pt x="1358265" y="1603629"/>
                    <a:pt x="1353007" y="1607134"/>
                    <a:pt x="1349502" y="1610640"/>
                  </a:cubicBezTo>
                  <a:cubicBezTo>
                    <a:pt x="1345996" y="1610640"/>
                    <a:pt x="1354759" y="1601877"/>
                    <a:pt x="1354759" y="1600124"/>
                  </a:cubicBezTo>
                  <a:cubicBezTo>
                    <a:pt x="1351254" y="1601877"/>
                    <a:pt x="1347749" y="1605382"/>
                    <a:pt x="1344244" y="1607134"/>
                  </a:cubicBezTo>
                  <a:cubicBezTo>
                    <a:pt x="1347749" y="1607134"/>
                    <a:pt x="1337234" y="1612392"/>
                    <a:pt x="1335481" y="1614145"/>
                  </a:cubicBezTo>
                  <a:cubicBezTo>
                    <a:pt x="1337234" y="1615897"/>
                    <a:pt x="1330223" y="1619403"/>
                    <a:pt x="1330223" y="1619403"/>
                  </a:cubicBezTo>
                  <a:cubicBezTo>
                    <a:pt x="1331976" y="1619403"/>
                    <a:pt x="1331976" y="1619403"/>
                    <a:pt x="1330223" y="1621155"/>
                  </a:cubicBezTo>
                  <a:cubicBezTo>
                    <a:pt x="1323213" y="1624660"/>
                    <a:pt x="1331976" y="1615897"/>
                    <a:pt x="1326718" y="1619403"/>
                  </a:cubicBezTo>
                  <a:cubicBezTo>
                    <a:pt x="1316202" y="1622908"/>
                    <a:pt x="1314450" y="1631671"/>
                    <a:pt x="1307439" y="1633423"/>
                  </a:cubicBezTo>
                  <a:cubicBezTo>
                    <a:pt x="1310945" y="1629918"/>
                    <a:pt x="1310945" y="1628166"/>
                    <a:pt x="1309192" y="1629918"/>
                  </a:cubicBezTo>
                  <a:cubicBezTo>
                    <a:pt x="1303058" y="1631671"/>
                    <a:pt x="1298676" y="1635176"/>
                    <a:pt x="1295390" y="1638462"/>
                  </a:cubicBezTo>
                  <a:lnTo>
                    <a:pt x="1289707" y="1644145"/>
                  </a:lnTo>
                  <a:lnTo>
                    <a:pt x="1288087" y="1644877"/>
                  </a:lnTo>
                  <a:lnTo>
                    <a:pt x="1287942" y="1643282"/>
                  </a:lnTo>
                  <a:cubicBezTo>
                    <a:pt x="1287284" y="1643063"/>
                    <a:pt x="1286408" y="1643063"/>
                    <a:pt x="1286408" y="1642186"/>
                  </a:cubicBezTo>
                  <a:cubicBezTo>
                    <a:pt x="1288161" y="1640434"/>
                    <a:pt x="1300429" y="1633423"/>
                    <a:pt x="1296924" y="1631671"/>
                  </a:cubicBezTo>
                  <a:cubicBezTo>
                    <a:pt x="1282903" y="1638681"/>
                    <a:pt x="1284655" y="1642186"/>
                    <a:pt x="1272387" y="1649197"/>
                  </a:cubicBezTo>
                  <a:cubicBezTo>
                    <a:pt x="1268882" y="1650949"/>
                    <a:pt x="1270635" y="1649197"/>
                    <a:pt x="1267130" y="1649197"/>
                  </a:cubicBezTo>
                  <a:lnTo>
                    <a:pt x="1258367" y="1657960"/>
                  </a:lnTo>
                  <a:cubicBezTo>
                    <a:pt x="1261872" y="1656207"/>
                    <a:pt x="1270635" y="1649197"/>
                    <a:pt x="1270635" y="1652702"/>
                  </a:cubicBezTo>
                  <a:cubicBezTo>
                    <a:pt x="1263624" y="1656207"/>
                    <a:pt x="1256614" y="1657960"/>
                    <a:pt x="1251356" y="1661465"/>
                  </a:cubicBezTo>
                  <a:lnTo>
                    <a:pt x="1288087" y="1644877"/>
                  </a:lnTo>
                  <a:lnTo>
                    <a:pt x="1288161" y="1645692"/>
                  </a:lnTo>
                  <a:lnTo>
                    <a:pt x="1289707" y="1644145"/>
                  </a:lnTo>
                  <a:lnTo>
                    <a:pt x="1305687" y="1636929"/>
                  </a:lnTo>
                  <a:cubicBezTo>
                    <a:pt x="1291666" y="1649197"/>
                    <a:pt x="1258367" y="1656207"/>
                    <a:pt x="1256614" y="1664970"/>
                  </a:cubicBezTo>
                  <a:cubicBezTo>
                    <a:pt x="1251356" y="1668475"/>
                    <a:pt x="1246098" y="1668475"/>
                    <a:pt x="1242593" y="1671981"/>
                  </a:cubicBezTo>
                  <a:cubicBezTo>
                    <a:pt x="1242593" y="1670228"/>
                    <a:pt x="1246098" y="1668475"/>
                    <a:pt x="1244346" y="1668475"/>
                  </a:cubicBezTo>
                  <a:cubicBezTo>
                    <a:pt x="1235583" y="1671981"/>
                    <a:pt x="1225067" y="1673733"/>
                    <a:pt x="1214551" y="1678991"/>
                  </a:cubicBezTo>
                  <a:cubicBezTo>
                    <a:pt x="1216304" y="1677238"/>
                    <a:pt x="1219809" y="1675486"/>
                    <a:pt x="1218057" y="1675486"/>
                  </a:cubicBezTo>
                  <a:cubicBezTo>
                    <a:pt x="1212799" y="1678991"/>
                    <a:pt x="1207541" y="1677238"/>
                    <a:pt x="1204036" y="1680744"/>
                  </a:cubicBezTo>
                  <a:cubicBezTo>
                    <a:pt x="1207541" y="1680744"/>
                    <a:pt x="1211046" y="1678991"/>
                    <a:pt x="1214551" y="1678991"/>
                  </a:cubicBezTo>
                  <a:cubicBezTo>
                    <a:pt x="1204036" y="1684249"/>
                    <a:pt x="1198778" y="1686001"/>
                    <a:pt x="1191768" y="1693012"/>
                  </a:cubicBezTo>
                  <a:cubicBezTo>
                    <a:pt x="1183005" y="1694764"/>
                    <a:pt x="1188263" y="1696517"/>
                    <a:pt x="1172489" y="1698270"/>
                  </a:cubicBezTo>
                  <a:cubicBezTo>
                    <a:pt x="1163726" y="1705280"/>
                    <a:pt x="1139190" y="1710538"/>
                    <a:pt x="1125169" y="1714043"/>
                  </a:cubicBezTo>
                  <a:cubicBezTo>
                    <a:pt x="1126921" y="1712290"/>
                    <a:pt x="1130427" y="1712290"/>
                    <a:pt x="1128674" y="1710538"/>
                  </a:cubicBezTo>
                  <a:cubicBezTo>
                    <a:pt x="1126921" y="1712290"/>
                    <a:pt x="1125169" y="1712290"/>
                    <a:pt x="1123416" y="1712290"/>
                  </a:cubicBezTo>
                  <a:cubicBezTo>
                    <a:pt x="1125169" y="1714043"/>
                    <a:pt x="1118159" y="1717548"/>
                    <a:pt x="1109396" y="1717548"/>
                  </a:cubicBezTo>
                  <a:cubicBezTo>
                    <a:pt x="1107643" y="1717548"/>
                    <a:pt x="1111148" y="1715796"/>
                    <a:pt x="1109396" y="1715796"/>
                  </a:cubicBezTo>
                  <a:cubicBezTo>
                    <a:pt x="1105890" y="1717548"/>
                    <a:pt x="1109396" y="1717548"/>
                    <a:pt x="1104138" y="1719301"/>
                  </a:cubicBezTo>
                  <a:cubicBezTo>
                    <a:pt x="1100633" y="1719301"/>
                    <a:pt x="1102385" y="1717548"/>
                    <a:pt x="1102385" y="1717548"/>
                  </a:cubicBezTo>
                  <a:cubicBezTo>
                    <a:pt x="1098880" y="1719301"/>
                    <a:pt x="1100633" y="1719301"/>
                    <a:pt x="1097127" y="1721053"/>
                  </a:cubicBezTo>
                  <a:cubicBezTo>
                    <a:pt x="1086612" y="1724559"/>
                    <a:pt x="1069086" y="1724559"/>
                    <a:pt x="1063828" y="1728064"/>
                  </a:cubicBezTo>
                  <a:cubicBezTo>
                    <a:pt x="1056817" y="1729816"/>
                    <a:pt x="1070838" y="1724559"/>
                    <a:pt x="1063828" y="1724559"/>
                  </a:cubicBezTo>
                  <a:cubicBezTo>
                    <a:pt x="1048055" y="1733322"/>
                    <a:pt x="1030528" y="1733322"/>
                    <a:pt x="1020013" y="1733322"/>
                  </a:cubicBezTo>
                  <a:cubicBezTo>
                    <a:pt x="1021765" y="1733322"/>
                    <a:pt x="1023518" y="1731569"/>
                    <a:pt x="1020013" y="1731569"/>
                  </a:cubicBezTo>
                  <a:cubicBezTo>
                    <a:pt x="1027023" y="1729816"/>
                    <a:pt x="1037539" y="1724559"/>
                    <a:pt x="1032281" y="1722806"/>
                  </a:cubicBezTo>
                  <a:cubicBezTo>
                    <a:pt x="1025271" y="1726311"/>
                    <a:pt x="1027023" y="1726311"/>
                    <a:pt x="1020013" y="1728064"/>
                  </a:cubicBezTo>
                  <a:cubicBezTo>
                    <a:pt x="1021765" y="1728064"/>
                    <a:pt x="1021765" y="1729816"/>
                    <a:pt x="1016508" y="1731569"/>
                  </a:cubicBezTo>
                  <a:cubicBezTo>
                    <a:pt x="1011250" y="1731569"/>
                    <a:pt x="1020013" y="1728064"/>
                    <a:pt x="1014755" y="1728064"/>
                  </a:cubicBezTo>
                  <a:cubicBezTo>
                    <a:pt x="1010812" y="1728064"/>
                    <a:pt x="1009826" y="1727078"/>
                    <a:pt x="1006622" y="1728064"/>
                  </a:cubicBezTo>
                  <a:lnTo>
                    <a:pt x="1006461" y="1728132"/>
                  </a:lnTo>
                  <a:lnTo>
                    <a:pt x="1009771" y="1728611"/>
                  </a:lnTo>
                  <a:cubicBezTo>
                    <a:pt x="1011250" y="1729597"/>
                    <a:pt x="1007306" y="1731569"/>
                    <a:pt x="1011250" y="1731569"/>
                  </a:cubicBezTo>
                  <a:cubicBezTo>
                    <a:pt x="1007745" y="1733322"/>
                    <a:pt x="1005992" y="1733322"/>
                    <a:pt x="1004239" y="1735074"/>
                  </a:cubicBezTo>
                  <a:cubicBezTo>
                    <a:pt x="1004239" y="1733322"/>
                    <a:pt x="993724" y="1735074"/>
                    <a:pt x="998982" y="1733322"/>
                  </a:cubicBezTo>
                  <a:cubicBezTo>
                    <a:pt x="1007745" y="1733322"/>
                    <a:pt x="1004239" y="1731569"/>
                    <a:pt x="1000734" y="1731569"/>
                  </a:cubicBezTo>
                  <a:lnTo>
                    <a:pt x="1004893" y="1728797"/>
                  </a:lnTo>
                  <a:lnTo>
                    <a:pt x="1002487" y="1729816"/>
                  </a:lnTo>
                  <a:cubicBezTo>
                    <a:pt x="990219" y="1736827"/>
                    <a:pt x="965682" y="1736827"/>
                    <a:pt x="949909" y="1740332"/>
                  </a:cubicBezTo>
                  <a:cubicBezTo>
                    <a:pt x="955167" y="1740332"/>
                    <a:pt x="958672" y="1738579"/>
                    <a:pt x="955167" y="1736827"/>
                  </a:cubicBezTo>
                  <a:cubicBezTo>
                    <a:pt x="946404" y="1738579"/>
                    <a:pt x="942898" y="1736827"/>
                    <a:pt x="939393" y="1740332"/>
                  </a:cubicBezTo>
                  <a:cubicBezTo>
                    <a:pt x="928878" y="1738579"/>
                    <a:pt x="935888" y="1743837"/>
                    <a:pt x="927125" y="1742085"/>
                  </a:cubicBezTo>
                  <a:cubicBezTo>
                    <a:pt x="932383" y="1740332"/>
                    <a:pt x="930630" y="1738579"/>
                    <a:pt x="932383" y="1738579"/>
                  </a:cubicBezTo>
                  <a:cubicBezTo>
                    <a:pt x="930630" y="1736827"/>
                    <a:pt x="927125" y="1738579"/>
                    <a:pt x="925372" y="1738579"/>
                  </a:cubicBezTo>
                  <a:cubicBezTo>
                    <a:pt x="925372" y="1738579"/>
                    <a:pt x="927125" y="1740332"/>
                    <a:pt x="920115" y="1742085"/>
                  </a:cubicBezTo>
                  <a:cubicBezTo>
                    <a:pt x="916609" y="1738579"/>
                    <a:pt x="909599" y="1742085"/>
                    <a:pt x="909599" y="1743837"/>
                  </a:cubicBezTo>
                  <a:cubicBezTo>
                    <a:pt x="895578" y="1742085"/>
                    <a:pt x="879805" y="1742085"/>
                    <a:pt x="865784" y="1742085"/>
                  </a:cubicBezTo>
                  <a:cubicBezTo>
                    <a:pt x="851763" y="1742085"/>
                    <a:pt x="839495" y="1742085"/>
                    <a:pt x="830732" y="1738579"/>
                  </a:cubicBezTo>
                  <a:cubicBezTo>
                    <a:pt x="825474" y="1740332"/>
                    <a:pt x="820216" y="1738579"/>
                    <a:pt x="813206" y="1740332"/>
                  </a:cubicBezTo>
                  <a:cubicBezTo>
                    <a:pt x="806196" y="1735074"/>
                    <a:pt x="799185" y="1736827"/>
                    <a:pt x="793928" y="1738579"/>
                  </a:cubicBezTo>
                  <a:cubicBezTo>
                    <a:pt x="781659" y="1736827"/>
                    <a:pt x="778154" y="1735074"/>
                    <a:pt x="772896" y="1736827"/>
                  </a:cubicBezTo>
                  <a:cubicBezTo>
                    <a:pt x="764133" y="1735074"/>
                    <a:pt x="779907" y="1735074"/>
                    <a:pt x="774649" y="1733322"/>
                  </a:cubicBezTo>
                  <a:cubicBezTo>
                    <a:pt x="769391" y="1731569"/>
                    <a:pt x="764133" y="1733322"/>
                    <a:pt x="762381" y="1729816"/>
                  </a:cubicBezTo>
                  <a:cubicBezTo>
                    <a:pt x="757123" y="1731569"/>
                    <a:pt x="753618" y="1729816"/>
                    <a:pt x="748360" y="1729816"/>
                  </a:cubicBezTo>
                  <a:cubicBezTo>
                    <a:pt x="750112" y="1729816"/>
                    <a:pt x="753618" y="1728064"/>
                    <a:pt x="751865" y="1728064"/>
                  </a:cubicBezTo>
                  <a:cubicBezTo>
                    <a:pt x="720318" y="1726311"/>
                    <a:pt x="681761" y="1714043"/>
                    <a:pt x="653720" y="1710538"/>
                  </a:cubicBezTo>
                  <a:cubicBezTo>
                    <a:pt x="644956" y="1707033"/>
                    <a:pt x="657225" y="1708785"/>
                    <a:pt x="651967" y="1705280"/>
                  </a:cubicBezTo>
                  <a:cubicBezTo>
                    <a:pt x="646709" y="1705280"/>
                    <a:pt x="644956" y="1703527"/>
                    <a:pt x="639699" y="1701775"/>
                  </a:cubicBezTo>
                  <a:cubicBezTo>
                    <a:pt x="632688" y="1705280"/>
                    <a:pt x="613410" y="1703527"/>
                    <a:pt x="599389" y="1700022"/>
                  </a:cubicBezTo>
                  <a:cubicBezTo>
                    <a:pt x="608152" y="1700022"/>
                    <a:pt x="597636" y="1696517"/>
                    <a:pt x="594131" y="1694764"/>
                  </a:cubicBezTo>
                  <a:cubicBezTo>
                    <a:pt x="590626" y="1696517"/>
                    <a:pt x="576605" y="1689507"/>
                    <a:pt x="569595" y="1686001"/>
                  </a:cubicBezTo>
                  <a:cubicBezTo>
                    <a:pt x="571347" y="1686001"/>
                    <a:pt x="576605" y="1687754"/>
                    <a:pt x="574853" y="1686001"/>
                  </a:cubicBezTo>
                  <a:cubicBezTo>
                    <a:pt x="567842" y="1682496"/>
                    <a:pt x="562584" y="1686001"/>
                    <a:pt x="559079" y="1682496"/>
                  </a:cubicBezTo>
                  <a:cubicBezTo>
                    <a:pt x="562584" y="1680744"/>
                    <a:pt x="550316" y="1678991"/>
                    <a:pt x="548564" y="1677238"/>
                  </a:cubicBezTo>
                  <a:cubicBezTo>
                    <a:pt x="552069" y="1678991"/>
                    <a:pt x="543306" y="1673733"/>
                    <a:pt x="541553" y="1671981"/>
                  </a:cubicBezTo>
                  <a:cubicBezTo>
                    <a:pt x="539801" y="1671981"/>
                    <a:pt x="536295" y="1670228"/>
                    <a:pt x="532790" y="1670228"/>
                  </a:cubicBezTo>
                  <a:cubicBezTo>
                    <a:pt x="538048" y="1671981"/>
                    <a:pt x="543306" y="1673733"/>
                    <a:pt x="538048" y="1673733"/>
                  </a:cubicBezTo>
                  <a:cubicBezTo>
                    <a:pt x="534105" y="1671104"/>
                    <a:pt x="528190" y="1668475"/>
                    <a:pt x="525479" y="1668804"/>
                  </a:cubicBezTo>
                  <a:lnTo>
                    <a:pt x="524207" y="1670052"/>
                  </a:lnTo>
                  <a:lnTo>
                    <a:pt x="527532" y="1671981"/>
                  </a:lnTo>
                  <a:cubicBezTo>
                    <a:pt x="520522" y="1670228"/>
                    <a:pt x="525780" y="1673733"/>
                    <a:pt x="522275" y="1671981"/>
                  </a:cubicBezTo>
                  <a:cubicBezTo>
                    <a:pt x="517017" y="1670228"/>
                    <a:pt x="513512" y="1668475"/>
                    <a:pt x="508254" y="1666723"/>
                  </a:cubicBezTo>
                  <a:cubicBezTo>
                    <a:pt x="506501" y="1668475"/>
                    <a:pt x="511759" y="1670228"/>
                    <a:pt x="515264" y="1673733"/>
                  </a:cubicBezTo>
                  <a:cubicBezTo>
                    <a:pt x="502996" y="1666723"/>
                    <a:pt x="501243" y="1664970"/>
                    <a:pt x="497738" y="1659712"/>
                  </a:cubicBezTo>
                  <a:cubicBezTo>
                    <a:pt x="488975" y="1657960"/>
                    <a:pt x="483717" y="1650949"/>
                    <a:pt x="478460" y="1647444"/>
                  </a:cubicBezTo>
                  <a:cubicBezTo>
                    <a:pt x="478460" y="1645692"/>
                    <a:pt x="485470" y="1647444"/>
                    <a:pt x="485470" y="1645692"/>
                  </a:cubicBezTo>
                  <a:cubicBezTo>
                    <a:pt x="478460" y="1642186"/>
                    <a:pt x="471449" y="1636929"/>
                    <a:pt x="464439" y="1635176"/>
                  </a:cubicBezTo>
                  <a:cubicBezTo>
                    <a:pt x="462686" y="1635176"/>
                    <a:pt x="460934" y="1636929"/>
                    <a:pt x="455676" y="1633423"/>
                  </a:cubicBezTo>
                  <a:cubicBezTo>
                    <a:pt x="457428" y="1631671"/>
                    <a:pt x="464439" y="1636929"/>
                    <a:pt x="459181" y="1631671"/>
                  </a:cubicBezTo>
                  <a:cubicBezTo>
                    <a:pt x="455676" y="1631671"/>
                    <a:pt x="455676" y="1629918"/>
                    <a:pt x="450418" y="1626413"/>
                  </a:cubicBezTo>
                  <a:cubicBezTo>
                    <a:pt x="448665" y="1628166"/>
                    <a:pt x="446913" y="1628166"/>
                    <a:pt x="446913" y="1628166"/>
                  </a:cubicBezTo>
                  <a:cubicBezTo>
                    <a:pt x="448665" y="1629918"/>
                    <a:pt x="457428" y="1635176"/>
                    <a:pt x="452171" y="1633423"/>
                  </a:cubicBezTo>
                  <a:cubicBezTo>
                    <a:pt x="448665" y="1631671"/>
                    <a:pt x="446913" y="1628166"/>
                    <a:pt x="441655" y="1628166"/>
                  </a:cubicBezTo>
                  <a:cubicBezTo>
                    <a:pt x="441655" y="1629918"/>
                    <a:pt x="450418" y="1633423"/>
                    <a:pt x="445160" y="1631671"/>
                  </a:cubicBezTo>
                  <a:cubicBezTo>
                    <a:pt x="443408" y="1629918"/>
                    <a:pt x="441655" y="1629918"/>
                    <a:pt x="439902" y="1631671"/>
                  </a:cubicBezTo>
                  <a:cubicBezTo>
                    <a:pt x="436397" y="1626413"/>
                    <a:pt x="436397" y="1624660"/>
                    <a:pt x="438150" y="1624660"/>
                  </a:cubicBezTo>
                  <a:cubicBezTo>
                    <a:pt x="432892" y="1622908"/>
                    <a:pt x="431139" y="1619403"/>
                    <a:pt x="425882" y="1617650"/>
                  </a:cubicBezTo>
                  <a:cubicBezTo>
                    <a:pt x="422376" y="1614145"/>
                    <a:pt x="424129" y="1610640"/>
                    <a:pt x="417119" y="1608887"/>
                  </a:cubicBezTo>
                  <a:cubicBezTo>
                    <a:pt x="410108" y="1605382"/>
                    <a:pt x="418871" y="1612392"/>
                    <a:pt x="410108" y="1608887"/>
                  </a:cubicBezTo>
                  <a:cubicBezTo>
                    <a:pt x="404850" y="1603629"/>
                    <a:pt x="417119" y="1610640"/>
                    <a:pt x="411861" y="1603629"/>
                  </a:cubicBezTo>
                  <a:cubicBezTo>
                    <a:pt x="401345" y="1596619"/>
                    <a:pt x="390830" y="1589608"/>
                    <a:pt x="378561" y="1584351"/>
                  </a:cubicBezTo>
                  <a:cubicBezTo>
                    <a:pt x="382067" y="1582598"/>
                    <a:pt x="369798" y="1579093"/>
                    <a:pt x="368046" y="1575588"/>
                  </a:cubicBezTo>
                  <a:cubicBezTo>
                    <a:pt x="362788" y="1572082"/>
                    <a:pt x="366293" y="1570330"/>
                    <a:pt x="361035" y="1566825"/>
                  </a:cubicBezTo>
                  <a:cubicBezTo>
                    <a:pt x="354025" y="1565072"/>
                    <a:pt x="347015" y="1561567"/>
                    <a:pt x="343509" y="1559814"/>
                  </a:cubicBezTo>
                  <a:cubicBezTo>
                    <a:pt x="343509" y="1559814"/>
                    <a:pt x="340004" y="1556309"/>
                    <a:pt x="338252" y="1552804"/>
                  </a:cubicBezTo>
                  <a:cubicBezTo>
                    <a:pt x="338252" y="1549299"/>
                    <a:pt x="347015" y="1559814"/>
                    <a:pt x="345262" y="1556309"/>
                  </a:cubicBezTo>
                  <a:cubicBezTo>
                    <a:pt x="340004" y="1551051"/>
                    <a:pt x="327736" y="1540536"/>
                    <a:pt x="324231" y="1540536"/>
                  </a:cubicBezTo>
                  <a:cubicBezTo>
                    <a:pt x="325983" y="1544041"/>
                    <a:pt x="332994" y="1547546"/>
                    <a:pt x="331241" y="1549299"/>
                  </a:cubicBezTo>
                  <a:cubicBezTo>
                    <a:pt x="325983" y="1545793"/>
                    <a:pt x="318973" y="1538783"/>
                    <a:pt x="311963" y="1533525"/>
                  </a:cubicBezTo>
                  <a:cubicBezTo>
                    <a:pt x="306705" y="1528267"/>
                    <a:pt x="299694" y="1521257"/>
                    <a:pt x="296189" y="1519504"/>
                  </a:cubicBezTo>
                  <a:cubicBezTo>
                    <a:pt x="283921" y="1507236"/>
                    <a:pt x="278663" y="1498473"/>
                    <a:pt x="269900" y="1493215"/>
                  </a:cubicBezTo>
                  <a:cubicBezTo>
                    <a:pt x="268148" y="1489710"/>
                    <a:pt x="269900" y="1487958"/>
                    <a:pt x="262890" y="1484452"/>
                  </a:cubicBezTo>
                  <a:cubicBezTo>
                    <a:pt x="264642" y="1486205"/>
                    <a:pt x="262890" y="1486205"/>
                    <a:pt x="264642" y="1489710"/>
                  </a:cubicBezTo>
                  <a:lnTo>
                    <a:pt x="255879" y="1484452"/>
                  </a:lnTo>
                  <a:cubicBezTo>
                    <a:pt x="257632" y="1480947"/>
                    <a:pt x="240106" y="1470432"/>
                    <a:pt x="241859" y="1466926"/>
                  </a:cubicBezTo>
                  <a:cubicBezTo>
                    <a:pt x="243611" y="1470432"/>
                    <a:pt x="247116" y="1472184"/>
                    <a:pt x="247116" y="1470432"/>
                  </a:cubicBezTo>
                  <a:cubicBezTo>
                    <a:pt x="243611" y="1466926"/>
                    <a:pt x="241859" y="1461669"/>
                    <a:pt x="236601" y="1458163"/>
                  </a:cubicBezTo>
                  <a:cubicBezTo>
                    <a:pt x="236601" y="1461669"/>
                    <a:pt x="231343" y="1454658"/>
                    <a:pt x="226085" y="1451153"/>
                  </a:cubicBezTo>
                  <a:cubicBezTo>
                    <a:pt x="222580" y="1445895"/>
                    <a:pt x="231343" y="1452906"/>
                    <a:pt x="226085" y="1447648"/>
                  </a:cubicBezTo>
                  <a:cubicBezTo>
                    <a:pt x="226085" y="1445895"/>
                    <a:pt x="224333" y="1445895"/>
                    <a:pt x="222580" y="1444143"/>
                  </a:cubicBezTo>
                  <a:cubicBezTo>
                    <a:pt x="226085" y="1444143"/>
                    <a:pt x="236601" y="1456411"/>
                    <a:pt x="236601" y="1451153"/>
                  </a:cubicBezTo>
                  <a:cubicBezTo>
                    <a:pt x="227838" y="1445895"/>
                    <a:pt x="222580" y="1431874"/>
                    <a:pt x="215570" y="1431874"/>
                  </a:cubicBezTo>
                  <a:cubicBezTo>
                    <a:pt x="213817" y="1428369"/>
                    <a:pt x="215570" y="1430122"/>
                    <a:pt x="213817" y="1426617"/>
                  </a:cubicBezTo>
                  <a:cubicBezTo>
                    <a:pt x="210312" y="1423111"/>
                    <a:pt x="205054" y="1416101"/>
                    <a:pt x="203301" y="1416101"/>
                  </a:cubicBezTo>
                  <a:cubicBezTo>
                    <a:pt x="205054" y="1419606"/>
                    <a:pt x="208559" y="1421359"/>
                    <a:pt x="210312" y="1424864"/>
                  </a:cubicBezTo>
                  <a:cubicBezTo>
                    <a:pt x="199796" y="1416101"/>
                    <a:pt x="196291" y="1409091"/>
                    <a:pt x="189281" y="1405585"/>
                  </a:cubicBezTo>
                  <a:cubicBezTo>
                    <a:pt x="187528" y="1402080"/>
                    <a:pt x="192786" y="1405585"/>
                    <a:pt x="191033" y="1402080"/>
                  </a:cubicBezTo>
                  <a:cubicBezTo>
                    <a:pt x="194538" y="1410843"/>
                    <a:pt x="203301" y="1416101"/>
                    <a:pt x="201549" y="1410843"/>
                  </a:cubicBezTo>
                  <a:cubicBezTo>
                    <a:pt x="196291" y="1405585"/>
                    <a:pt x="192786" y="1400328"/>
                    <a:pt x="185775" y="1395070"/>
                  </a:cubicBezTo>
                  <a:cubicBezTo>
                    <a:pt x="185775" y="1395070"/>
                    <a:pt x="185775" y="1396822"/>
                    <a:pt x="187528" y="1400328"/>
                  </a:cubicBezTo>
                  <a:cubicBezTo>
                    <a:pt x="182270" y="1396822"/>
                    <a:pt x="178765" y="1391565"/>
                    <a:pt x="175260" y="1388059"/>
                  </a:cubicBezTo>
                  <a:cubicBezTo>
                    <a:pt x="171755" y="1381049"/>
                    <a:pt x="175260" y="1384554"/>
                    <a:pt x="175260" y="1382802"/>
                  </a:cubicBezTo>
                  <a:cubicBezTo>
                    <a:pt x="164744" y="1374039"/>
                    <a:pt x="154229" y="1354760"/>
                    <a:pt x="145466" y="1345997"/>
                  </a:cubicBezTo>
                  <a:cubicBezTo>
                    <a:pt x="145466" y="1344244"/>
                    <a:pt x="148971" y="1347750"/>
                    <a:pt x="150723" y="1345997"/>
                  </a:cubicBezTo>
                  <a:cubicBezTo>
                    <a:pt x="145466" y="1335481"/>
                    <a:pt x="145466" y="1344244"/>
                    <a:pt x="141960" y="1335481"/>
                  </a:cubicBezTo>
                  <a:cubicBezTo>
                    <a:pt x="141960" y="1337234"/>
                    <a:pt x="143713" y="1337234"/>
                    <a:pt x="143713" y="1333729"/>
                  </a:cubicBezTo>
                  <a:cubicBezTo>
                    <a:pt x="140208" y="1331976"/>
                    <a:pt x="136703" y="1326718"/>
                    <a:pt x="134950" y="1326718"/>
                  </a:cubicBezTo>
                  <a:cubicBezTo>
                    <a:pt x="138455" y="1331976"/>
                    <a:pt x="140208" y="1335481"/>
                    <a:pt x="141960" y="1340739"/>
                  </a:cubicBezTo>
                  <a:cubicBezTo>
                    <a:pt x="140208" y="1338987"/>
                    <a:pt x="140208" y="1340739"/>
                    <a:pt x="141960" y="1344244"/>
                  </a:cubicBezTo>
                  <a:cubicBezTo>
                    <a:pt x="134950" y="1335481"/>
                    <a:pt x="129692" y="1324966"/>
                    <a:pt x="124434" y="1316203"/>
                  </a:cubicBezTo>
                  <a:cubicBezTo>
                    <a:pt x="117424" y="1307440"/>
                    <a:pt x="119177" y="1314450"/>
                    <a:pt x="117424" y="1314450"/>
                  </a:cubicBezTo>
                  <a:cubicBezTo>
                    <a:pt x="113919" y="1305687"/>
                    <a:pt x="117424" y="1312698"/>
                    <a:pt x="117424" y="1305687"/>
                  </a:cubicBezTo>
                  <a:cubicBezTo>
                    <a:pt x="126187" y="1316203"/>
                    <a:pt x="129692" y="1323213"/>
                    <a:pt x="136703" y="1331976"/>
                  </a:cubicBezTo>
                  <a:cubicBezTo>
                    <a:pt x="133197" y="1324966"/>
                    <a:pt x="134950" y="1326718"/>
                    <a:pt x="131445" y="1319708"/>
                  </a:cubicBezTo>
                  <a:cubicBezTo>
                    <a:pt x="133197" y="1319708"/>
                    <a:pt x="134950" y="1321022"/>
                    <a:pt x="136483" y="1321899"/>
                  </a:cubicBezTo>
                  <a:lnTo>
                    <a:pt x="139987" y="1321487"/>
                  </a:lnTo>
                  <a:lnTo>
                    <a:pt x="140304" y="1321658"/>
                  </a:lnTo>
                  <a:lnTo>
                    <a:pt x="143713" y="1328690"/>
                  </a:lnTo>
                  <a:cubicBezTo>
                    <a:pt x="145466" y="1331100"/>
                    <a:pt x="147218" y="1332852"/>
                    <a:pt x="147218" y="1331976"/>
                  </a:cubicBezTo>
                  <a:cubicBezTo>
                    <a:pt x="147218" y="1329347"/>
                    <a:pt x="144589" y="1325404"/>
                    <a:pt x="141961" y="1322556"/>
                  </a:cubicBezTo>
                  <a:lnTo>
                    <a:pt x="140304" y="1321658"/>
                  </a:lnTo>
                  <a:lnTo>
                    <a:pt x="140208" y="1321461"/>
                  </a:lnTo>
                  <a:lnTo>
                    <a:pt x="139987" y="1321487"/>
                  </a:lnTo>
                  <a:lnTo>
                    <a:pt x="136703" y="1319708"/>
                  </a:lnTo>
                  <a:cubicBezTo>
                    <a:pt x="134950" y="1314450"/>
                    <a:pt x="127940" y="1305687"/>
                    <a:pt x="126187" y="1305687"/>
                  </a:cubicBezTo>
                  <a:cubicBezTo>
                    <a:pt x="126187" y="1310945"/>
                    <a:pt x="131445" y="1312698"/>
                    <a:pt x="131445" y="1316203"/>
                  </a:cubicBezTo>
                  <a:lnTo>
                    <a:pt x="131445" y="1316641"/>
                  </a:lnTo>
                  <a:cubicBezTo>
                    <a:pt x="131445" y="1317517"/>
                    <a:pt x="131445" y="1318832"/>
                    <a:pt x="131445" y="1319708"/>
                  </a:cubicBezTo>
                  <a:cubicBezTo>
                    <a:pt x="124434" y="1309192"/>
                    <a:pt x="115671" y="1293419"/>
                    <a:pt x="108661" y="1279398"/>
                  </a:cubicBezTo>
                  <a:cubicBezTo>
                    <a:pt x="103403" y="1270197"/>
                    <a:pt x="100117" y="1261982"/>
                    <a:pt x="96584" y="1259188"/>
                  </a:cubicBezTo>
                  <a:lnTo>
                    <a:pt x="93391" y="1258479"/>
                  </a:lnTo>
                  <a:lnTo>
                    <a:pt x="93107" y="1257929"/>
                  </a:lnTo>
                  <a:cubicBezTo>
                    <a:pt x="92011" y="1255738"/>
                    <a:pt x="91135" y="1253985"/>
                    <a:pt x="91135" y="1254862"/>
                  </a:cubicBezTo>
                  <a:lnTo>
                    <a:pt x="93035" y="1258400"/>
                  </a:lnTo>
                  <a:lnTo>
                    <a:pt x="92888" y="1258367"/>
                  </a:lnTo>
                  <a:lnTo>
                    <a:pt x="93095" y="1258511"/>
                  </a:lnTo>
                  <a:lnTo>
                    <a:pt x="97488" y="1266692"/>
                  </a:lnTo>
                  <a:cubicBezTo>
                    <a:pt x="99898" y="1270197"/>
                    <a:pt x="102527" y="1273264"/>
                    <a:pt x="105156" y="1275893"/>
                  </a:cubicBezTo>
                  <a:cubicBezTo>
                    <a:pt x="105156" y="1284656"/>
                    <a:pt x="112166" y="1288161"/>
                    <a:pt x="113919" y="1295172"/>
                  </a:cubicBezTo>
                  <a:cubicBezTo>
                    <a:pt x="110414" y="1293419"/>
                    <a:pt x="110414" y="1288161"/>
                    <a:pt x="106908" y="1286409"/>
                  </a:cubicBezTo>
                  <a:cubicBezTo>
                    <a:pt x="106908" y="1286409"/>
                    <a:pt x="105156" y="1284656"/>
                    <a:pt x="105156" y="1288161"/>
                  </a:cubicBezTo>
                  <a:cubicBezTo>
                    <a:pt x="99898" y="1281151"/>
                    <a:pt x="98145" y="1284656"/>
                    <a:pt x="96393" y="1275893"/>
                  </a:cubicBezTo>
                  <a:cubicBezTo>
                    <a:pt x="98145" y="1274140"/>
                    <a:pt x="105156" y="1288161"/>
                    <a:pt x="105156" y="1279398"/>
                  </a:cubicBezTo>
                  <a:cubicBezTo>
                    <a:pt x="98145" y="1274140"/>
                    <a:pt x="92888" y="1265377"/>
                    <a:pt x="91135" y="1268883"/>
                  </a:cubicBezTo>
                  <a:cubicBezTo>
                    <a:pt x="91135" y="1270635"/>
                    <a:pt x="98145" y="1279398"/>
                    <a:pt x="94640" y="1277646"/>
                  </a:cubicBezTo>
                  <a:cubicBezTo>
                    <a:pt x="92888" y="1275893"/>
                    <a:pt x="92888" y="1274140"/>
                    <a:pt x="91135" y="1270635"/>
                  </a:cubicBezTo>
                  <a:cubicBezTo>
                    <a:pt x="91135" y="1265377"/>
                    <a:pt x="82372" y="1253109"/>
                    <a:pt x="87630" y="1254862"/>
                  </a:cubicBezTo>
                  <a:cubicBezTo>
                    <a:pt x="85877" y="1253109"/>
                    <a:pt x="80619" y="1246099"/>
                    <a:pt x="77114" y="1239088"/>
                  </a:cubicBezTo>
                  <a:cubicBezTo>
                    <a:pt x="73609" y="1232078"/>
                    <a:pt x="70104" y="1223315"/>
                    <a:pt x="68351" y="1219810"/>
                  </a:cubicBezTo>
                  <a:cubicBezTo>
                    <a:pt x="68351" y="1221562"/>
                    <a:pt x="68351" y="1219810"/>
                    <a:pt x="66599" y="1219810"/>
                  </a:cubicBezTo>
                  <a:cubicBezTo>
                    <a:pt x="66599" y="1218057"/>
                    <a:pt x="66599" y="1214552"/>
                    <a:pt x="64846" y="1212799"/>
                  </a:cubicBezTo>
                  <a:cubicBezTo>
                    <a:pt x="64846" y="1211047"/>
                    <a:pt x="66599" y="1211047"/>
                    <a:pt x="68351" y="1212799"/>
                  </a:cubicBezTo>
                  <a:cubicBezTo>
                    <a:pt x="71856" y="1221562"/>
                    <a:pt x="75362" y="1228573"/>
                    <a:pt x="78867" y="1237336"/>
                  </a:cubicBezTo>
                  <a:cubicBezTo>
                    <a:pt x="78867" y="1233831"/>
                    <a:pt x="82372" y="1240841"/>
                    <a:pt x="82372" y="1233831"/>
                  </a:cubicBezTo>
                  <a:cubicBezTo>
                    <a:pt x="77114" y="1230325"/>
                    <a:pt x="71856" y="1212799"/>
                    <a:pt x="64846" y="1204036"/>
                  </a:cubicBezTo>
                  <a:cubicBezTo>
                    <a:pt x="64846" y="1207542"/>
                    <a:pt x="66599" y="1211047"/>
                    <a:pt x="64846" y="1209294"/>
                  </a:cubicBezTo>
                  <a:cubicBezTo>
                    <a:pt x="59588" y="1198779"/>
                    <a:pt x="54330" y="1179500"/>
                    <a:pt x="50825" y="1179500"/>
                  </a:cubicBezTo>
                  <a:cubicBezTo>
                    <a:pt x="50825" y="1177747"/>
                    <a:pt x="52578" y="1174242"/>
                    <a:pt x="45567" y="1165479"/>
                  </a:cubicBezTo>
                  <a:cubicBezTo>
                    <a:pt x="45567" y="1161974"/>
                    <a:pt x="47320" y="1163727"/>
                    <a:pt x="47320" y="1160221"/>
                  </a:cubicBezTo>
                  <a:cubicBezTo>
                    <a:pt x="50825" y="1163727"/>
                    <a:pt x="49073" y="1167232"/>
                    <a:pt x="50825" y="1168984"/>
                  </a:cubicBezTo>
                  <a:cubicBezTo>
                    <a:pt x="49073" y="1158469"/>
                    <a:pt x="54330" y="1174242"/>
                    <a:pt x="54330" y="1170737"/>
                  </a:cubicBezTo>
                  <a:cubicBezTo>
                    <a:pt x="54330" y="1165479"/>
                    <a:pt x="50825" y="1161974"/>
                    <a:pt x="49073" y="1158469"/>
                  </a:cubicBezTo>
                  <a:cubicBezTo>
                    <a:pt x="49073" y="1163727"/>
                    <a:pt x="45567" y="1153211"/>
                    <a:pt x="43815" y="1158469"/>
                  </a:cubicBezTo>
                  <a:cubicBezTo>
                    <a:pt x="45567" y="1154964"/>
                    <a:pt x="43815" y="1140943"/>
                    <a:pt x="38557" y="1139190"/>
                  </a:cubicBezTo>
                  <a:cubicBezTo>
                    <a:pt x="38557" y="1135685"/>
                    <a:pt x="38557" y="1133932"/>
                    <a:pt x="38557" y="1130427"/>
                  </a:cubicBezTo>
                  <a:cubicBezTo>
                    <a:pt x="40310" y="1126922"/>
                    <a:pt x="45567" y="1149706"/>
                    <a:pt x="47320" y="1140943"/>
                  </a:cubicBezTo>
                  <a:cubicBezTo>
                    <a:pt x="50825" y="1161974"/>
                    <a:pt x="59588" y="1175995"/>
                    <a:pt x="68351" y="1195273"/>
                  </a:cubicBezTo>
                  <a:cubicBezTo>
                    <a:pt x="68351" y="1186510"/>
                    <a:pt x="59588" y="1179500"/>
                    <a:pt x="63093" y="1175995"/>
                  </a:cubicBezTo>
                  <a:cubicBezTo>
                    <a:pt x="59588" y="1168984"/>
                    <a:pt x="57836" y="1168984"/>
                    <a:pt x="56083" y="1168984"/>
                  </a:cubicBezTo>
                  <a:cubicBezTo>
                    <a:pt x="54330" y="1156716"/>
                    <a:pt x="54330" y="1163727"/>
                    <a:pt x="56083" y="1161974"/>
                  </a:cubicBezTo>
                  <a:cubicBezTo>
                    <a:pt x="54330" y="1156716"/>
                    <a:pt x="54330" y="1151458"/>
                    <a:pt x="52578" y="1154964"/>
                  </a:cubicBezTo>
                  <a:cubicBezTo>
                    <a:pt x="49073" y="1144448"/>
                    <a:pt x="56083" y="1154964"/>
                    <a:pt x="57836" y="1153211"/>
                  </a:cubicBezTo>
                  <a:cubicBezTo>
                    <a:pt x="54330" y="1146201"/>
                    <a:pt x="54330" y="1139190"/>
                    <a:pt x="50825" y="1132180"/>
                  </a:cubicBezTo>
                  <a:cubicBezTo>
                    <a:pt x="49073" y="1133932"/>
                    <a:pt x="49073" y="1133932"/>
                    <a:pt x="49073" y="1135685"/>
                  </a:cubicBezTo>
                  <a:cubicBezTo>
                    <a:pt x="50825" y="1139190"/>
                    <a:pt x="50825" y="1142695"/>
                    <a:pt x="54330" y="1146201"/>
                  </a:cubicBezTo>
                  <a:cubicBezTo>
                    <a:pt x="54330" y="1149706"/>
                    <a:pt x="50825" y="1151458"/>
                    <a:pt x="49073" y="1144448"/>
                  </a:cubicBezTo>
                  <a:cubicBezTo>
                    <a:pt x="50825" y="1149706"/>
                    <a:pt x="54330" y="1147953"/>
                    <a:pt x="50825" y="1144448"/>
                  </a:cubicBezTo>
                  <a:cubicBezTo>
                    <a:pt x="49073" y="1140943"/>
                    <a:pt x="47320" y="1139190"/>
                    <a:pt x="47320" y="1139190"/>
                  </a:cubicBezTo>
                  <a:cubicBezTo>
                    <a:pt x="45567" y="1133932"/>
                    <a:pt x="42062" y="1119912"/>
                    <a:pt x="40310" y="1119912"/>
                  </a:cubicBezTo>
                  <a:cubicBezTo>
                    <a:pt x="40310" y="1125169"/>
                    <a:pt x="45567" y="1130427"/>
                    <a:pt x="45567" y="1135685"/>
                  </a:cubicBezTo>
                  <a:cubicBezTo>
                    <a:pt x="40310" y="1132180"/>
                    <a:pt x="40310" y="1125169"/>
                    <a:pt x="38557" y="1125169"/>
                  </a:cubicBezTo>
                  <a:cubicBezTo>
                    <a:pt x="42062" y="1121664"/>
                    <a:pt x="33299" y="1093623"/>
                    <a:pt x="29794" y="1095375"/>
                  </a:cubicBezTo>
                  <a:cubicBezTo>
                    <a:pt x="29794" y="1088365"/>
                    <a:pt x="33299" y="1091870"/>
                    <a:pt x="29794" y="1084860"/>
                  </a:cubicBezTo>
                  <a:cubicBezTo>
                    <a:pt x="28041" y="1083107"/>
                    <a:pt x="28041" y="1084860"/>
                    <a:pt x="26289" y="1083107"/>
                  </a:cubicBezTo>
                  <a:cubicBezTo>
                    <a:pt x="26289" y="1077849"/>
                    <a:pt x="24536" y="1077849"/>
                    <a:pt x="22784" y="1074344"/>
                  </a:cubicBezTo>
                  <a:cubicBezTo>
                    <a:pt x="22784" y="1069086"/>
                    <a:pt x="22784" y="1063828"/>
                    <a:pt x="21031" y="1058571"/>
                  </a:cubicBezTo>
                  <a:cubicBezTo>
                    <a:pt x="23660" y="1064705"/>
                    <a:pt x="26289" y="1070401"/>
                    <a:pt x="28918" y="1075001"/>
                  </a:cubicBezTo>
                  <a:lnTo>
                    <a:pt x="31416" y="1078801"/>
                  </a:lnTo>
                  <a:lnTo>
                    <a:pt x="30013" y="1070182"/>
                  </a:lnTo>
                  <a:cubicBezTo>
                    <a:pt x="29356" y="1067334"/>
                    <a:pt x="28918" y="1064705"/>
                    <a:pt x="29794" y="1062076"/>
                  </a:cubicBezTo>
                  <a:cubicBezTo>
                    <a:pt x="31547" y="1063828"/>
                    <a:pt x="31547" y="1060323"/>
                    <a:pt x="31547" y="1056818"/>
                  </a:cubicBezTo>
                  <a:cubicBezTo>
                    <a:pt x="26289" y="1049808"/>
                    <a:pt x="28041" y="1042797"/>
                    <a:pt x="28041" y="1041045"/>
                  </a:cubicBezTo>
                  <a:cubicBezTo>
                    <a:pt x="26289" y="1039292"/>
                    <a:pt x="24536" y="1034034"/>
                    <a:pt x="24536" y="1035787"/>
                  </a:cubicBezTo>
                  <a:cubicBezTo>
                    <a:pt x="24536" y="1037539"/>
                    <a:pt x="28041" y="1048055"/>
                    <a:pt x="26289" y="1046302"/>
                  </a:cubicBezTo>
                  <a:cubicBezTo>
                    <a:pt x="26289" y="1042797"/>
                    <a:pt x="21031" y="1032282"/>
                    <a:pt x="21031" y="1035787"/>
                  </a:cubicBezTo>
                  <a:cubicBezTo>
                    <a:pt x="22784" y="1039292"/>
                    <a:pt x="24536" y="1049808"/>
                    <a:pt x="22784" y="1048055"/>
                  </a:cubicBezTo>
                  <a:cubicBezTo>
                    <a:pt x="17526" y="1039292"/>
                    <a:pt x="19278" y="1030529"/>
                    <a:pt x="15773" y="1027024"/>
                  </a:cubicBezTo>
                  <a:cubicBezTo>
                    <a:pt x="15773" y="1023519"/>
                    <a:pt x="17526" y="1025271"/>
                    <a:pt x="17526" y="1025271"/>
                  </a:cubicBezTo>
                  <a:cubicBezTo>
                    <a:pt x="15773" y="1018261"/>
                    <a:pt x="14021" y="1004240"/>
                    <a:pt x="12268" y="1002487"/>
                  </a:cubicBezTo>
                  <a:cubicBezTo>
                    <a:pt x="12268" y="990219"/>
                    <a:pt x="8763" y="986714"/>
                    <a:pt x="7010" y="974446"/>
                  </a:cubicBezTo>
                  <a:cubicBezTo>
                    <a:pt x="7010" y="974446"/>
                    <a:pt x="8763" y="965683"/>
                    <a:pt x="5258" y="965683"/>
                  </a:cubicBezTo>
                  <a:cubicBezTo>
                    <a:pt x="5258" y="960425"/>
                    <a:pt x="7010" y="963930"/>
                    <a:pt x="7010" y="960425"/>
                  </a:cubicBezTo>
                  <a:cubicBezTo>
                    <a:pt x="3505" y="956920"/>
                    <a:pt x="5258" y="941146"/>
                    <a:pt x="3505" y="934136"/>
                  </a:cubicBezTo>
                  <a:cubicBezTo>
                    <a:pt x="5258" y="935889"/>
                    <a:pt x="5258" y="934136"/>
                    <a:pt x="7010" y="930631"/>
                  </a:cubicBezTo>
                  <a:cubicBezTo>
                    <a:pt x="7010" y="921868"/>
                    <a:pt x="3505" y="927126"/>
                    <a:pt x="3505" y="921868"/>
                  </a:cubicBezTo>
                  <a:cubicBezTo>
                    <a:pt x="5258" y="923620"/>
                    <a:pt x="5258" y="923620"/>
                    <a:pt x="7010" y="920115"/>
                  </a:cubicBezTo>
                  <a:cubicBezTo>
                    <a:pt x="3505" y="916610"/>
                    <a:pt x="7010" y="914857"/>
                    <a:pt x="5258" y="911352"/>
                  </a:cubicBezTo>
                  <a:cubicBezTo>
                    <a:pt x="5258" y="906094"/>
                    <a:pt x="3505" y="913105"/>
                    <a:pt x="3505" y="911352"/>
                  </a:cubicBezTo>
                  <a:cubicBezTo>
                    <a:pt x="3505" y="900837"/>
                    <a:pt x="0" y="888568"/>
                    <a:pt x="1752" y="878053"/>
                  </a:cubicBezTo>
                  <a:cubicBezTo>
                    <a:pt x="1752" y="881558"/>
                    <a:pt x="3505" y="881558"/>
                    <a:pt x="3505" y="879805"/>
                  </a:cubicBezTo>
                  <a:cubicBezTo>
                    <a:pt x="1752" y="871042"/>
                    <a:pt x="1752" y="865785"/>
                    <a:pt x="3505" y="865785"/>
                  </a:cubicBezTo>
                  <a:cubicBezTo>
                    <a:pt x="3505" y="853516"/>
                    <a:pt x="1752" y="839496"/>
                    <a:pt x="5258" y="832485"/>
                  </a:cubicBezTo>
                  <a:cubicBezTo>
                    <a:pt x="3505" y="827227"/>
                    <a:pt x="5258" y="821970"/>
                    <a:pt x="5258" y="816712"/>
                  </a:cubicBezTo>
                  <a:cubicBezTo>
                    <a:pt x="3505" y="814959"/>
                    <a:pt x="5258" y="809701"/>
                    <a:pt x="1752" y="807949"/>
                  </a:cubicBezTo>
                  <a:cubicBezTo>
                    <a:pt x="5258" y="804444"/>
                    <a:pt x="5258" y="804444"/>
                    <a:pt x="5258" y="797433"/>
                  </a:cubicBezTo>
                  <a:cubicBezTo>
                    <a:pt x="7010" y="799186"/>
                    <a:pt x="5258" y="806196"/>
                    <a:pt x="5258" y="811454"/>
                  </a:cubicBezTo>
                  <a:cubicBezTo>
                    <a:pt x="8763" y="807949"/>
                    <a:pt x="10515" y="813207"/>
                    <a:pt x="10515" y="816712"/>
                  </a:cubicBezTo>
                  <a:cubicBezTo>
                    <a:pt x="12268" y="809701"/>
                    <a:pt x="14021" y="802691"/>
                    <a:pt x="10515" y="799186"/>
                  </a:cubicBezTo>
                  <a:cubicBezTo>
                    <a:pt x="12268" y="790423"/>
                    <a:pt x="15773" y="781660"/>
                    <a:pt x="12268" y="769392"/>
                  </a:cubicBezTo>
                  <a:cubicBezTo>
                    <a:pt x="14021" y="764134"/>
                    <a:pt x="15773" y="772897"/>
                    <a:pt x="15773" y="765886"/>
                  </a:cubicBezTo>
                  <a:cubicBezTo>
                    <a:pt x="15773" y="764134"/>
                    <a:pt x="15773" y="765886"/>
                    <a:pt x="14021" y="764134"/>
                  </a:cubicBezTo>
                  <a:cubicBezTo>
                    <a:pt x="17526" y="757123"/>
                    <a:pt x="17526" y="748360"/>
                    <a:pt x="19278" y="737845"/>
                  </a:cubicBezTo>
                  <a:cubicBezTo>
                    <a:pt x="21031" y="727329"/>
                    <a:pt x="22784" y="715061"/>
                    <a:pt x="24536" y="706298"/>
                  </a:cubicBezTo>
                  <a:cubicBezTo>
                    <a:pt x="21031" y="713308"/>
                    <a:pt x="22784" y="713308"/>
                    <a:pt x="19278" y="718566"/>
                  </a:cubicBezTo>
                  <a:cubicBezTo>
                    <a:pt x="21031" y="722071"/>
                    <a:pt x="15773" y="723824"/>
                    <a:pt x="17526" y="727329"/>
                  </a:cubicBezTo>
                  <a:cubicBezTo>
                    <a:pt x="19278" y="727329"/>
                    <a:pt x="19278" y="723824"/>
                    <a:pt x="19278" y="725577"/>
                  </a:cubicBezTo>
                  <a:cubicBezTo>
                    <a:pt x="17526" y="741350"/>
                    <a:pt x="14021" y="746608"/>
                    <a:pt x="14021" y="762381"/>
                  </a:cubicBezTo>
                  <a:cubicBezTo>
                    <a:pt x="12268" y="757123"/>
                    <a:pt x="14021" y="750113"/>
                    <a:pt x="10515" y="757123"/>
                  </a:cubicBezTo>
                  <a:cubicBezTo>
                    <a:pt x="10515" y="751866"/>
                    <a:pt x="12268" y="746608"/>
                    <a:pt x="14021" y="744855"/>
                  </a:cubicBezTo>
                  <a:cubicBezTo>
                    <a:pt x="14021" y="743103"/>
                    <a:pt x="14021" y="737845"/>
                    <a:pt x="14021" y="730834"/>
                  </a:cubicBezTo>
                  <a:cubicBezTo>
                    <a:pt x="14021" y="725577"/>
                    <a:pt x="15773" y="718566"/>
                    <a:pt x="17526" y="713308"/>
                  </a:cubicBezTo>
                  <a:cubicBezTo>
                    <a:pt x="17526" y="716814"/>
                    <a:pt x="17526" y="720319"/>
                    <a:pt x="19278" y="716814"/>
                  </a:cubicBezTo>
                  <a:cubicBezTo>
                    <a:pt x="21031" y="713308"/>
                    <a:pt x="19278" y="708051"/>
                    <a:pt x="21031" y="702793"/>
                  </a:cubicBezTo>
                  <a:lnTo>
                    <a:pt x="17526" y="708051"/>
                  </a:lnTo>
                  <a:cubicBezTo>
                    <a:pt x="21031" y="692277"/>
                    <a:pt x="24536" y="676504"/>
                    <a:pt x="26289" y="660730"/>
                  </a:cubicBezTo>
                  <a:cubicBezTo>
                    <a:pt x="29794" y="655473"/>
                    <a:pt x="29794" y="658978"/>
                    <a:pt x="31547" y="655473"/>
                  </a:cubicBezTo>
                  <a:cubicBezTo>
                    <a:pt x="31547" y="653720"/>
                    <a:pt x="31547" y="650215"/>
                    <a:pt x="31547" y="648462"/>
                  </a:cubicBezTo>
                  <a:cubicBezTo>
                    <a:pt x="33299" y="644957"/>
                    <a:pt x="33299" y="648462"/>
                    <a:pt x="33299" y="648462"/>
                  </a:cubicBezTo>
                  <a:cubicBezTo>
                    <a:pt x="33299" y="644957"/>
                    <a:pt x="36804" y="641452"/>
                    <a:pt x="35052" y="637947"/>
                  </a:cubicBezTo>
                  <a:cubicBezTo>
                    <a:pt x="35052" y="639699"/>
                    <a:pt x="33299" y="643204"/>
                    <a:pt x="33299" y="639699"/>
                  </a:cubicBezTo>
                  <a:cubicBezTo>
                    <a:pt x="35052" y="636194"/>
                    <a:pt x="35052" y="630936"/>
                    <a:pt x="36804" y="627431"/>
                  </a:cubicBezTo>
                  <a:cubicBezTo>
                    <a:pt x="36804" y="629184"/>
                    <a:pt x="36804" y="632689"/>
                    <a:pt x="38557" y="629184"/>
                  </a:cubicBezTo>
                  <a:cubicBezTo>
                    <a:pt x="38557" y="625678"/>
                    <a:pt x="40310" y="622173"/>
                    <a:pt x="40310" y="618668"/>
                  </a:cubicBezTo>
                  <a:cubicBezTo>
                    <a:pt x="38557" y="622173"/>
                    <a:pt x="38557" y="620421"/>
                    <a:pt x="36804" y="618668"/>
                  </a:cubicBezTo>
                  <a:cubicBezTo>
                    <a:pt x="42062" y="613410"/>
                    <a:pt x="42391" y="606181"/>
                    <a:pt x="44445" y="599937"/>
                  </a:cubicBezTo>
                  <a:lnTo>
                    <a:pt x="46864" y="595052"/>
                  </a:lnTo>
                  <a:lnTo>
                    <a:pt x="46663" y="595884"/>
                  </a:lnTo>
                  <a:cubicBezTo>
                    <a:pt x="46444" y="597199"/>
                    <a:pt x="46444" y="598513"/>
                    <a:pt x="47320" y="597637"/>
                  </a:cubicBezTo>
                  <a:cubicBezTo>
                    <a:pt x="52578" y="588874"/>
                    <a:pt x="56083" y="576606"/>
                    <a:pt x="61341" y="564337"/>
                  </a:cubicBezTo>
                  <a:cubicBezTo>
                    <a:pt x="64846" y="550317"/>
                    <a:pt x="70104" y="538048"/>
                    <a:pt x="77114" y="527533"/>
                  </a:cubicBezTo>
                  <a:cubicBezTo>
                    <a:pt x="78867" y="525780"/>
                    <a:pt x="75362" y="529285"/>
                    <a:pt x="77114" y="525780"/>
                  </a:cubicBezTo>
                  <a:cubicBezTo>
                    <a:pt x="80619" y="517017"/>
                    <a:pt x="77114" y="527533"/>
                    <a:pt x="80619" y="522275"/>
                  </a:cubicBezTo>
                  <a:cubicBezTo>
                    <a:pt x="84125" y="513512"/>
                    <a:pt x="78867" y="522275"/>
                    <a:pt x="80619" y="515265"/>
                  </a:cubicBezTo>
                  <a:cubicBezTo>
                    <a:pt x="84125" y="511759"/>
                    <a:pt x="82372" y="517017"/>
                    <a:pt x="85877" y="511759"/>
                  </a:cubicBezTo>
                  <a:cubicBezTo>
                    <a:pt x="87630" y="504749"/>
                    <a:pt x="91135" y="499491"/>
                    <a:pt x="92888" y="492481"/>
                  </a:cubicBezTo>
                  <a:cubicBezTo>
                    <a:pt x="91135" y="494233"/>
                    <a:pt x="91135" y="494233"/>
                    <a:pt x="91135" y="492481"/>
                  </a:cubicBezTo>
                  <a:cubicBezTo>
                    <a:pt x="92888" y="490728"/>
                    <a:pt x="92888" y="487223"/>
                    <a:pt x="92888" y="485470"/>
                  </a:cubicBezTo>
                  <a:cubicBezTo>
                    <a:pt x="101651" y="476707"/>
                    <a:pt x="101651" y="467944"/>
                    <a:pt x="106908" y="460934"/>
                  </a:cubicBezTo>
                  <a:cubicBezTo>
                    <a:pt x="108661" y="464439"/>
                    <a:pt x="101651" y="471450"/>
                    <a:pt x="99898" y="476707"/>
                  </a:cubicBezTo>
                  <a:cubicBezTo>
                    <a:pt x="101651" y="474955"/>
                    <a:pt x="101651" y="476707"/>
                    <a:pt x="101651" y="476707"/>
                  </a:cubicBezTo>
                  <a:cubicBezTo>
                    <a:pt x="106908" y="466192"/>
                    <a:pt x="113919" y="455676"/>
                    <a:pt x="119177" y="445161"/>
                  </a:cubicBezTo>
                  <a:cubicBezTo>
                    <a:pt x="113919" y="450418"/>
                    <a:pt x="110414" y="455676"/>
                    <a:pt x="108661" y="462687"/>
                  </a:cubicBezTo>
                  <a:cubicBezTo>
                    <a:pt x="108661" y="459181"/>
                    <a:pt x="106908" y="460934"/>
                    <a:pt x="106908" y="459181"/>
                  </a:cubicBezTo>
                  <a:cubicBezTo>
                    <a:pt x="113919" y="450418"/>
                    <a:pt x="110414" y="452171"/>
                    <a:pt x="113919" y="445161"/>
                  </a:cubicBezTo>
                  <a:cubicBezTo>
                    <a:pt x="117424" y="443408"/>
                    <a:pt x="122682" y="438150"/>
                    <a:pt x="124434" y="432892"/>
                  </a:cubicBezTo>
                  <a:cubicBezTo>
                    <a:pt x="122682" y="434645"/>
                    <a:pt x="120929" y="436398"/>
                    <a:pt x="119177" y="436398"/>
                  </a:cubicBezTo>
                  <a:cubicBezTo>
                    <a:pt x="122682" y="432892"/>
                    <a:pt x="124434" y="427635"/>
                    <a:pt x="127940" y="425882"/>
                  </a:cubicBezTo>
                  <a:cubicBezTo>
                    <a:pt x="127940" y="424129"/>
                    <a:pt x="131445" y="413614"/>
                    <a:pt x="134950" y="413614"/>
                  </a:cubicBezTo>
                  <a:cubicBezTo>
                    <a:pt x="140208" y="401346"/>
                    <a:pt x="147218" y="392583"/>
                    <a:pt x="154229" y="382067"/>
                  </a:cubicBezTo>
                  <a:cubicBezTo>
                    <a:pt x="157734" y="375057"/>
                    <a:pt x="154229" y="375057"/>
                    <a:pt x="159486" y="371551"/>
                  </a:cubicBezTo>
                  <a:cubicBezTo>
                    <a:pt x="159486" y="375057"/>
                    <a:pt x="162992" y="366293"/>
                    <a:pt x="166497" y="366293"/>
                  </a:cubicBezTo>
                  <a:cubicBezTo>
                    <a:pt x="170002" y="359283"/>
                    <a:pt x="173507" y="352273"/>
                    <a:pt x="177012" y="347015"/>
                  </a:cubicBezTo>
                  <a:cubicBezTo>
                    <a:pt x="180518" y="341757"/>
                    <a:pt x="184023" y="336499"/>
                    <a:pt x="185775" y="332994"/>
                  </a:cubicBezTo>
                  <a:cubicBezTo>
                    <a:pt x="189281" y="329489"/>
                    <a:pt x="191033" y="324231"/>
                    <a:pt x="194538" y="320726"/>
                  </a:cubicBezTo>
                  <a:cubicBezTo>
                    <a:pt x="194538" y="325984"/>
                    <a:pt x="198044" y="318973"/>
                    <a:pt x="205054" y="311963"/>
                  </a:cubicBezTo>
                  <a:cubicBezTo>
                    <a:pt x="212064" y="303200"/>
                    <a:pt x="217322" y="294437"/>
                    <a:pt x="220827" y="289179"/>
                  </a:cubicBezTo>
                  <a:cubicBezTo>
                    <a:pt x="224333" y="289179"/>
                    <a:pt x="213817" y="299695"/>
                    <a:pt x="215570" y="301447"/>
                  </a:cubicBezTo>
                  <a:cubicBezTo>
                    <a:pt x="219075" y="297942"/>
                    <a:pt x="222580" y="296189"/>
                    <a:pt x="226085" y="292684"/>
                  </a:cubicBezTo>
                  <a:cubicBezTo>
                    <a:pt x="222580" y="292684"/>
                    <a:pt x="227838" y="289179"/>
                    <a:pt x="229590" y="285674"/>
                  </a:cubicBezTo>
                  <a:cubicBezTo>
                    <a:pt x="227838" y="285674"/>
                    <a:pt x="229590" y="283921"/>
                    <a:pt x="229590" y="280416"/>
                  </a:cubicBezTo>
                  <a:cubicBezTo>
                    <a:pt x="234848" y="276911"/>
                    <a:pt x="229590" y="285674"/>
                    <a:pt x="233096" y="283921"/>
                  </a:cubicBezTo>
                  <a:cubicBezTo>
                    <a:pt x="238353" y="280416"/>
                    <a:pt x="243611" y="275158"/>
                    <a:pt x="243611" y="278664"/>
                  </a:cubicBezTo>
                  <a:cubicBezTo>
                    <a:pt x="245364" y="273406"/>
                    <a:pt x="243611" y="273406"/>
                    <a:pt x="245364" y="268148"/>
                  </a:cubicBezTo>
                  <a:cubicBezTo>
                    <a:pt x="250622" y="266395"/>
                    <a:pt x="257632" y="259385"/>
                    <a:pt x="262890" y="257632"/>
                  </a:cubicBezTo>
                  <a:cubicBezTo>
                    <a:pt x="261137" y="254127"/>
                    <a:pt x="252374" y="261138"/>
                    <a:pt x="250622" y="259385"/>
                  </a:cubicBezTo>
                  <a:cubicBezTo>
                    <a:pt x="257632" y="250622"/>
                    <a:pt x="264642" y="255880"/>
                    <a:pt x="273405" y="241859"/>
                  </a:cubicBezTo>
                  <a:cubicBezTo>
                    <a:pt x="259385" y="252375"/>
                    <a:pt x="259385" y="247117"/>
                    <a:pt x="247116" y="259385"/>
                  </a:cubicBezTo>
                  <a:cubicBezTo>
                    <a:pt x="252374" y="254127"/>
                    <a:pt x="262890" y="241859"/>
                    <a:pt x="264642" y="243612"/>
                  </a:cubicBezTo>
                  <a:cubicBezTo>
                    <a:pt x="262890" y="243612"/>
                    <a:pt x="261137" y="245364"/>
                    <a:pt x="261137" y="247117"/>
                  </a:cubicBezTo>
                  <a:cubicBezTo>
                    <a:pt x="268148" y="245364"/>
                    <a:pt x="273405" y="240106"/>
                    <a:pt x="278663" y="234849"/>
                  </a:cubicBezTo>
                  <a:cubicBezTo>
                    <a:pt x="276911" y="238354"/>
                    <a:pt x="275158" y="241859"/>
                    <a:pt x="280416" y="238354"/>
                  </a:cubicBezTo>
                  <a:cubicBezTo>
                    <a:pt x="283921" y="236601"/>
                    <a:pt x="285674" y="234849"/>
                    <a:pt x="289179" y="231343"/>
                  </a:cubicBezTo>
                  <a:cubicBezTo>
                    <a:pt x="285674" y="231343"/>
                    <a:pt x="282168" y="236601"/>
                    <a:pt x="285674" y="231343"/>
                  </a:cubicBezTo>
                  <a:cubicBezTo>
                    <a:pt x="290931" y="226085"/>
                    <a:pt x="296189" y="224333"/>
                    <a:pt x="297942" y="219075"/>
                  </a:cubicBezTo>
                  <a:cubicBezTo>
                    <a:pt x="304952" y="217322"/>
                    <a:pt x="317220" y="205054"/>
                    <a:pt x="313715" y="205054"/>
                  </a:cubicBezTo>
                  <a:lnTo>
                    <a:pt x="318973" y="201549"/>
                  </a:lnTo>
                  <a:cubicBezTo>
                    <a:pt x="320726" y="198044"/>
                    <a:pt x="324231" y="196291"/>
                    <a:pt x="329489" y="192786"/>
                  </a:cubicBezTo>
                  <a:cubicBezTo>
                    <a:pt x="334746" y="191034"/>
                    <a:pt x="331241" y="194539"/>
                    <a:pt x="338252" y="189281"/>
                  </a:cubicBezTo>
                  <a:cubicBezTo>
                    <a:pt x="340880" y="186652"/>
                    <a:pt x="343509" y="183585"/>
                    <a:pt x="346576" y="180737"/>
                  </a:cubicBezTo>
                  <a:lnTo>
                    <a:pt x="353004" y="176495"/>
                  </a:lnTo>
                  <a:lnTo>
                    <a:pt x="350301" y="178546"/>
                  </a:lnTo>
                  <a:cubicBezTo>
                    <a:pt x="347891" y="180518"/>
                    <a:pt x="346138" y="182271"/>
                    <a:pt x="347015" y="182271"/>
                  </a:cubicBezTo>
                  <a:cubicBezTo>
                    <a:pt x="352272" y="178765"/>
                    <a:pt x="355778" y="178765"/>
                    <a:pt x="357530" y="177013"/>
                  </a:cubicBezTo>
                  <a:lnTo>
                    <a:pt x="364541" y="170002"/>
                  </a:lnTo>
                  <a:lnTo>
                    <a:pt x="364541" y="170002"/>
                  </a:lnTo>
                  <a:lnTo>
                    <a:pt x="364541" y="170002"/>
                  </a:lnTo>
                  <a:lnTo>
                    <a:pt x="371551" y="162992"/>
                  </a:lnTo>
                  <a:cubicBezTo>
                    <a:pt x="385572" y="155982"/>
                    <a:pt x="396087" y="140208"/>
                    <a:pt x="411861" y="134950"/>
                  </a:cubicBezTo>
                  <a:cubicBezTo>
                    <a:pt x="411861" y="134950"/>
                    <a:pt x="413613" y="133198"/>
                    <a:pt x="417119" y="129693"/>
                  </a:cubicBezTo>
                  <a:cubicBezTo>
                    <a:pt x="424129" y="127940"/>
                    <a:pt x="418871" y="134950"/>
                    <a:pt x="427634" y="129693"/>
                  </a:cubicBezTo>
                  <a:cubicBezTo>
                    <a:pt x="431139" y="126187"/>
                    <a:pt x="422376" y="129693"/>
                    <a:pt x="427634" y="124435"/>
                  </a:cubicBezTo>
                  <a:cubicBezTo>
                    <a:pt x="436397" y="119177"/>
                    <a:pt x="443408" y="117424"/>
                    <a:pt x="448665" y="110414"/>
                  </a:cubicBezTo>
                  <a:cubicBezTo>
                    <a:pt x="457428" y="106909"/>
                    <a:pt x="445160" y="115672"/>
                    <a:pt x="450418" y="113919"/>
                  </a:cubicBezTo>
                  <a:cubicBezTo>
                    <a:pt x="457428" y="108661"/>
                    <a:pt x="467944" y="105156"/>
                    <a:pt x="471449" y="99898"/>
                  </a:cubicBezTo>
                  <a:cubicBezTo>
                    <a:pt x="476707" y="96393"/>
                    <a:pt x="483717" y="94641"/>
                    <a:pt x="488975" y="89383"/>
                  </a:cubicBezTo>
                  <a:cubicBezTo>
                    <a:pt x="494233" y="89383"/>
                    <a:pt x="492480" y="91135"/>
                    <a:pt x="497738" y="89383"/>
                  </a:cubicBezTo>
                  <a:cubicBezTo>
                    <a:pt x="501243" y="84125"/>
                    <a:pt x="508254" y="87630"/>
                    <a:pt x="511759" y="82372"/>
                  </a:cubicBezTo>
                  <a:cubicBezTo>
                    <a:pt x="511759" y="82372"/>
                    <a:pt x="513512" y="78867"/>
                    <a:pt x="515264" y="77114"/>
                  </a:cubicBezTo>
                  <a:cubicBezTo>
                    <a:pt x="520522" y="77114"/>
                    <a:pt x="510006" y="84125"/>
                    <a:pt x="517017" y="82372"/>
                  </a:cubicBezTo>
                  <a:cubicBezTo>
                    <a:pt x="520522" y="80620"/>
                    <a:pt x="522275" y="80620"/>
                    <a:pt x="525780" y="78867"/>
                  </a:cubicBezTo>
                  <a:cubicBezTo>
                    <a:pt x="524027" y="78867"/>
                    <a:pt x="522275" y="78867"/>
                    <a:pt x="525780" y="75362"/>
                  </a:cubicBezTo>
                  <a:cubicBezTo>
                    <a:pt x="531038" y="73609"/>
                    <a:pt x="525780" y="78867"/>
                    <a:pt x="532790" y="75362"/>
                  </a:cubicBezTo>
                  <a:cubicBezTo>
                    <a:pt x="536295" y="71857"/>
                    <a:pt x="532790" y="71857"/>
                    <a:pt x="531038" y="70104"/>
                  </a:cubicBezTo>
                  <a:cubicBezTo>
                    <a:pt x="538048" y="71857"/>
                    <a:pt x="532790" y="68351"/>
                    <a:pt x="538048" y="68351"/>
                  </a:cubicBezTo>
                  <a:cubicBezTo>
                    <a:pt x="536295" y="68351"/>
                    <a:pt x="541553" y="66599"/>
                    <a:pt x="543306" y="66599"/>
                  </a:cubicBezTo>
                  <a:cubicBezTo>
                    <a:pt x="541553" y="68351"/>
                    <a:pt x="538048" y="70104"/>
                    <a:pt x="539801" y="70104"/>
                  </a:cubicBezTo>
                  <a:cubicBezTo>
                    <a:pt x="545058" y="70104"/>
                    <a:pt x="548564" y="66599"/>
                    <a:pt x="553821" y="64846"/>
                  </a:cubicBezTo>
                  <a:cubicBezTo>
                    <a:pt x="550316" y="64846"/>
                    <a:pt x="546811" y="68351"/>
                    <a:pt x="543306" y="66599"/>
                  </a:cubicBezTo>
                  <a:cubicBezTo>
                    <a:pt x="550316" y="61341"/>
                    <a:pt x="560832" y="61341"/>
                    <a:pt x="559079" y="56083"/>
                  </a:cubicBezTo>
                  <a:cubicBezTo>
                    <a:pt x="560832" y="57836"/>
                    <a:pt x="564337" y="57836"/>
                    <a:pt x="566090" y="57836"/>
                  </a:cubicBezTo>
                  <a:cubicBezTo>
                    <a:pt x="564337" y="59589"/>
                    <a:pt x="560832" y="61341"/>
                    <a:pt x="562584" y="63094"/>
                  </a:cubicBezTo>
                  <a:cubicBezTo>
                    <a:pt x="567842" y="61341"/>
                    <a:pt x="581863" y="57836"/>
                    <a:pt x="581863" y="54331"/>
                  </a:cubicBezTo>
                  <a:cubicBezTo>
                    <a:pt x="578358" y="57836"/>
                    <a:pt x="569595" y="59589"/>
                    <a:pt x="569595" y="56083"/>
                  </a:cubicBezTo>
                  <a:cubicBezTo>
                    <a:pt x="578358" y="52578"/>
                    <a:pt x="587121" y="49073"/>
                    <a:pt x="595884" y="43815"/>
                  </a:cubicBezTo>
                  <a:cubicBezTo>
                    <a:pt x="604647" y="43815"/>
                    <a:pt x="613410" y="36805"/>
                    <a:pt x="613410" y="40310"/>
                  </a:cubicBezTo>
                  <a:cubicBezTo>
                    <a:pt x="622173" y="36805"/>
                    <a:pt x="627431" y="36805"/>
                    <a:pt x="632688" y="33300"/>
                  </a:cubicBezTo>
                  <a:cubicBezTo>
                    <a:pt x="632688" y="36805"/>
                    <a:pt x="644956" y="28042"/>
                    <a:pt x="650214" y="29794"/>
                  </a:cubicBezTo>
                  <a:cubicBezTo>
                    <a:pt x="644956" y="33300"/>
                    <a:pt x="639699" y="31547"/>
                    <a:pt x="636193" y="35052"/>
                  </a:cubicBezTo>
                  <a:cubicBezTo>
                    <a:pt x="648462" y="35052"/>
                    <a:pt x="625678" y="38557"/>
                    <a:pt x="629183" y="40310"/>
                  </a:cubicBezTo>
                  <a:cubicBezTo>
                    <a:pt x="636193" y="40310"/>
                    <a:pt x="639699" y="38557"/>
                    <a:pt x="643204" y="38557"/>
                  </a:cubicBezTo>
                  <a:cubicBezTo>
                    <a:pt x="650214" y="33300"/>
                    <a:pt x="662483" y="29794"/>
                    <a:pt x="671245" y="24537"/>
                  </a:cubicBezTo>
                  <a:cubicBezTo>
                    <a:pt x="672998" y="26289"/>
                    <a:pt x="665988" y="28042"/>
                    <a:pt x="669493" y="29794"/>
                  </a:cubicBezTo>
                  <a:cubicBezTo>
                    <a:pt x="665988" y="31547"/>
                    <a:pt x="655472" y="33300"/>
                    <a:pt x="658977" y="35052"/>
                  </a:cubicBezTo>
                  <a:cubicBezTo>
                    <a:pt x="667740" y="31547"/>
                    <a:pt x="676503" y="28042"/>
                    <a:pt x="685266" y="29794"/>
                  </a:cubicBezTo>
                  <a:cubicBezTo>
                    <a:pt x="692277" y="26289"/>
                    <a:pt x="699287" y="22784"/>
                    <a:pt x="708050" y="24537"/>
                  </a:cubicBezTo>
                  <a:cubicBezTo>
                    <a:pt x="718566" y="21031"/>
                    <a:pt x="720318" y="14021"/>
                    <a:pt x="730834" y="15774"/>
                  </a:cubicBezTo>
                  <a:cubicBezTo>
                    <a:pt x="723824" y="17526"/>
                    <a:pt x="725576" y="19279"/>
                    <a:pt x="723824" y="21031"/>
                  </a:cubicBezTo>
                  <a:cubicBezTo>
                    <a:pt x="736092" y="15774"/>
                    <a:pt x="760628" y="15774"/>
                    <a:pt x="765886" y="12268"/>
                  </a:cubicBezTo>
                  <a:cubicBezTo>
                    <a:pt x="758876" y="10516"/>
                    <a:pt x="762381" y="14021"/>
                    <a:pt x="757123" y="12268"/>
                  </a:cubicBezTo>
                  <a:lnTo>
                    <a:pt x="765886" y="8763"/>
                  </a:lnTo>
                  <a:cubicBezTo>
                    <a:pt x="767639" y="12268"/>
                    <a:pt x="776401" y="10516"/>
                    <a:pt x="783412" y="10516"/>
                  </a:cubicBezTo>
                  <a:cubicBezTo>
                    <a:pt x="785164" y="5258"/>
                    <a:pt x="795680" y="7010"/>
                    <a:pt x="802691" y="5258"/>
                  </a:cubicBezTo>
                  <a:cubicBezTo>
                    <a:pt x="809701" y="5258"/>
                    <a:pt x="807948" y="7010"/>
                    <a:pt x="813206" y="7010"/>
                  </a:cubicBezTo>
                  <a:cubicBezTo>
                    <a:pt x="823722" y="3505"/>
                    <a:pt x="795680" y="3505"/>
                    <a:pt x="811453" y="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userDrawn="1"/>
          </p:nvSpPr>
          <p:spPr>
            <a:xfrm>
              <a:off x="3617072" y="1892224"/>
              <a:ext cx="1645920" cy="1645920"/>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accent3">
                <a:alpha val="9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sp>
          <p:nvSpPr>
            <p:cNvPr id="21" name="Freeform 20"/>
            <p:cNvSpPr/>
            <p:nvPr userDrawn="1"/>
          </p:nvSpPr>
          <p:spPr>
            <a:xfrm rot="9000000">
              <a:off x="2133509" y="1892224"/>
              <a:ext cx="1645920" cy="1645920"/>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rgbClr val="A8AB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21"/>
            <p:cNvSpPr/>
            <p:nvPr userDrawn="1"/>
          </p:nvSpPr>
          <p:spPr>
            <a:xfrm rot="767469">
              <a:off x="5100635" y="1892224"/>
              <a:ext cx="1645920" cy="1645920"/>
            </a:xfrm>
            <a:custGeom>
              <a:avLst/>
              <a:gdLst/>
              <a:ahLst/>
              <a:cxnLst/>
              <a:rect l="l" t="t" r="r" b="b"/>
              <a:pathLst>
                <a:path w="1724120" h="1752233">
                  <a:moveTo>
                    <a:pt x="1105452" y="1713824"/>
                  </a:moveTo>
                  <a:cubicBezTo>
                    <a:pt x="1105014" y="1713605"/>
                    <a:pt x="1102823" y="1714481"/>
                    <a:pt x="1096689" y="1717110"/>
                  </a:cubicBezTo>
                  <a:lnTo>
                    <a:pt x="1103700" y="1717110"/>
                  </a:lnTo>
                  <a:cubicBezTo>
                    <a:pt x="1104576" y="1715358"/>
                    <a:pt x="1105890" y="1714043"/>
                    <a:pt x="1105452" y="1713824"/>
                  </a:cubicBezTo>
                  <a:close/>
                  <a:moveTo>
                    <a:pt x="112166" y="1327814"/>
                  </a:moveTo>
                  <a:cubicBezTo>
                    <a:pt x="114357" y="1328471"/>
                    <a:pt x="116986" y="1329786"/>
                    <a:pt x="120491" y="1331538"/>
                  </a:cubicBezTo>
                  <a:cubicBezTo>
                    <a:pt x="116986" y="1333291"/>
                    <a:pt x="111728" y="1333291"/>
                    <a:pt x="106470" y="1328033"/>
                  </a:cubicBezTo>
                  <a:cubicBezTo>
                    <a:pt x="108223" y="1327157"/>
                    <a:pt x="109975" y="1327157"/>
                    <a:pt x="112166" y="1327814"/>
                  </a:cubicBezTo>
                  <a:close/>
                  <a:moveTo>
                    <a:pt x="1722367" y="921430"/>
                  </a:moveTo>
                  <a:cubicBezTo>
                    <a:pt x="1722367" y="928440"/>
                    <a:pt x="1722367" y="933698"/>
                    <a:pt x="1720615" y="938956"/>
                  </a:cubicBezTo>
                  <a:cubicBezTo>
                    <a:pt x="1720615" y="937203"/>
                    <a:pt x="1720615" y="935451"/>
                    <a:pt x="1720615" y="933698"/>
                  </a:cubicBezTo>
                  <a:close/>
                  <a:moveTo>
                    <a:pt x="1720615" y="891636"/>
                  </a:moveTo>
                  <a:lnTo>
                    <a:pt x="1722367" y="902151"/>
                  </a:lnTo>
                  <a:lnTo>
                    <a:pt x="1720615" y="905656"/>
                  </a:lnTo>
                  <a:cubicBezTo>
                    <a:pt x="1720615" y="903904"/>
                    <a:pt x="1720615" y="895141"/>
                    <a:pt x="1720615" y="891636"/>
                  </a:cubicBezTo>
                  <a:close/>
                  <a:moveTo>
                    <a:pt x="1722586" y="884406"/>
                  </a:moveTo>
                  <a:cubicBezTo>
                    <a:pt x="1722806" y="884187"/>
                    <a:pt x="1723244" y="885502"/>
                    <a:pt x="1724120" y="891636"/>
                  </a:cubicBezTo>
                  <a:cubicBezTo>
                    <a:pt x="1722367" y="891636"/>
                    <a:pt x="1722367" y="893388"/>
                    <a:pt x="1722367" y="886378"/>
                  </a:cubicBezTo>
                  <a:cubicBezTo>
                    <a:pt x="1722367" y="886378"/>
                    <a:pt x="1722367" y="884625"/>
                    <a:pt x="1722586" y="884406"/>
                  </a:cubicBezTo>
                  <a:close/>
                  <a:moveTo>
                    <a:pt x="1706594" y="744417"/>
                  </a:moveTo>
                  <a:lnTo>
                    <a:pt x="1710099" y="760191"/>
                  </a:lnTo>
                  <a:lnTo>
                    <a:pt x="1710099" y="763696"/>
                  </a:lnTo>
                  <a:close/>
                  <a:moveTo>
                    <a:pt x="99460" y="705860"/>
                  </a:moveTo>
                  <a:cubicBezTo>
                    <a:pt x="95955" y="705860"/>
                    <a:pt x="92449" y="707613"/>
                    <a:pt x="88944" y="709365"/>
                  </a:cubicBezTo>
                  <a:cubicBezTo>
                    <a:pt x="90697" y="711118"/>
                    <a:pt x="92449" y="714623"/>
                    <a:pt x="94202" y="718128"/>
                  </a:cubicBezTo>
                  <a:cubicBezTo>
                    <a:pt x="83686" y="709365"/>
                    <a:pt x="76676" y="704107"/>
                    <a:pt x="71418" y="707613"/>
                  </a:cubicBezTo>
                  <a:cubicBezTo>
                    <a:pt x="73171" y="719881"/>
                    <a:pt x="74923" y="732149"/>
                    <a:pt x="78429" y="744417"/>
                  </a:cubicBezTo>
                  <a:cubicBezTo>
                    <a:pt x="80181" y="742665"/>
                    <a:pt x="83686" y="740912"/>
                    <a:pt x="88944" y="739159"/>
                  </a:cubicBezTo>
                  <a:cubicBezTo>
                    <a:pt x="90697" y="737407"/>
                    <a:pt x="92449" y="737407"/>
                    <a:pt x="95955" y="735654"/>
                  </a:cubicBezTo>
                  <a:cubicBezTo>
                    <a:pt x="95955" y="735654"/>
                    <a:pt x="97707" y="733902"/>
                    <a:pt x="97707" y="733902"/>
                  </a:cubicBezTo>
                  <a:cubicBezTo>
                    <a:pt x="99460" y="732149"/>
                    <a:pt x="99460" y="730396"/>
                    <a:pt x="99460" y="728644"/>
                  </a:cubicBezTo>
                  <a:cubicBezTo>
                    <a:pt x="99460" y="725139"/>
                    <a:pt x="95955" y="719881"/>
                    <a:pt x="94202" y="718128"/>
                  </a:cubicBezTo>
                  <a:cubicBezTo>
                    <a:pt x="95955" y="719881"/>
                    <a:pt x="99460" y="721633"/>
                    <a:pt x="101212" y="723386"/>
                  </a:cubicBezTo>
                  <a:cubicBezTo>
                    <a:pt x="101212" y="718128"/>
                    <a:pt x="102965" y="711118"/>
                    <a:pt x="104718" y="705860"/>
                  </a:cubicBezTo>
                  <a:cubicBezTo>
                    <a:pt x="104718" y="705860"/>
                    <a:pt x="104718" y="705860"/>
                    <a:pt x="102965" y="705860"/>
                  </a:cubicBezTo>
                  <a:cubicBezTo>
                    <a:pt x="101212" y="705860"/>
                    <a:pt x="99460" y="705860"/>
                    <a:pt x="99460" y="705860"/>
                  </a:cubicBezTo>
                  <a:close/>
                  <a:moveTo>
                    <a:pt x="1697831" y="698460"/>
                  </a:moveTo>
                  <a:lnTo>
                    <a:pt x="1698488" y="700602"/>
                  </a:lnTo>
                  <a:cubicBezTo>
                    <a:pt x="1700022" y="707174"/>
                    <a:pt x="1701336" y="713747"/>
                    <a:pt x="1703089" y="719881"/>
                  </a:cubicBezTo>
                  <a:lnTo>
                    <a:pt x="1699584" y="711118"/>
                  </a:lnTo>
                  <a:lnTo>
                    <a:pt x="1699584" y="707613"/>
                  </a:lnTo>
                  <a:close/>
                  <a:moveTo>
                    <a:pt x="1688760" y="666566"/>
                  </a:moveTo>
                  <a:lnTo>
                    <a:pt x="1691040" y="673656"/>
                  </a:lnTo>
                  <a:cubicBezTo>
                    <a:pt x="1692902" y="679242"/>
                    <a:pt x="1694819" y="685103"/>
                    <a:pt x="1696380" y="690881"/>
                  </a:cubicBezTo>
                  <a:lnTo>
                    <a:pt x="1697831" y="698460"/>
                  </a:lnTo>
                  <a:lnTo>
                    <a:pt x="1692573" y="681324"/>
                  </a:lnTo>
                  <a:close/>
                  <a:moveTo>
                    <a:pt x="1683810" y="646272"/>
                  </a:moveTo>
                  <a:cubicBezTo>
                    <a:pt x="1684687" y="650653"/>
                    <a:pt x="1686001" y="655911"/>
                    <a:pt x="1687535" y="661826"/>
                  </a:cubicBezTo>
                  <a:lnTo>
                    <a:pt x="1688760" y="666566"/>
                  </a:lnTo>
                  <a:lnTo>
                    <a:pt x="1686029" y="658074"/>
                  </a:lnTo>
                  <a:cubicBezTo>
                    <a:pt x="1684687" y="653392"/>
                    <a:pt x="1683810" y="649339"/>
                    <a:pt x="1683810" y="646272"/>
                  </a:cubicBezTo>
                  <a:close/>
                  <a:moveTo>
                    <a:pt x="1680305" y="641014"/>
                  </a:moveTo>
                  <a:cubicBezTo>
                    <a:pt x="1680305" y="641014"/>
                    <a:pt x="1683810" y="658540"/>
                    <a:pt x="1685563" y="663798"/>
                  </a:cubicBezTo>
                  <a:lnTo>
                    <a:pt x="1682058" y="653282"/>
                  </a:lnTo>
                  <a:cubicBezTo>
                    <a:pt x="1682058" y="649777"/>
                    <a:pt x="1680305" y="644519"/>
                    <a:pt x="1680305" y="641014"/>
                  </a:cubicBezTo>
                  <a:close/>
                  <a:moveTo>
                    <a:pt x="1667470" y="584907"/>
                  </a:moveTo>
                  <a:lnTo>
                    <a:pt x="1668037" y="584931"/>
                  </a:lnTo>
                  <a:cubicBezTo>
                    <a:pt x="1668913" y="587560"/>
                    <a:pt x="1669790" y="589750"/>
                    <a:pt x="1670666" y="591722"/>
                  </a:cubicBezTo>
                  <a:lnTo>
                    <a:pt x="1672506" y="595556"/>
                  </a:lnTo>
                  <a:lnTo>
                    <a:pt x="1672309" y="594981"/>
                  </a:lnTo>
                  <a:cubicBezTo>
                    <a:pt x="1672199" y="594570"/>
                    <a:pt x="1672418" y="595008"/>
                    <a:pt x="1673295" y="597199"/>
                  </a:cubicBezTo>
                  <a:cubicBezTo>
                    <a:pt x="1675047" y="602457"/>
                    <a:pt x="1674171" y="600266"/>
                    <a:pt x="1673295" y="597856"/>
                  </a:cubicBezTo>
                  <a:lnTo>
                    <a:pt x="1673295" y="598951"/>
                  </a:lnTo>
                  <a:cubicBezTo>
                    <a:pt x="1670666" y="592379"/>
                    <a:pt x="1669023" y="588436"/>
                    <a:pt x="1668037" y="586163"/>
                  </a:cubicBezTo>
                  <a:close/>
                  <a:moveTo>
                    <a:pt x="1666722" y="583397"/>
                  </a:moveTo>
                  <a:cubicBezTo>
                    <a:pt x="1666722" y="583342"/>
                    <a:pt x="1666805" y="583466"/>
                    <a:pt x="1667010" y="583887"/>
                  </a:cubicBezTo>
                  <a:lnTo>
                    <a:pt x="1667470" y="584907"/>
                  </a:lnTo>
                  <a:lnTo>
                    <a:pt x="1667380" y="584903"/>
                  </a:lnTo>
                  <a:cubicBezTo>
                    <a:pt x="1667051" y="584328"/>
                    <a:pt x="1666722" y="583507"/>
                    <a:pt x="1666722" y="583397"/>
                  </a:cubicBezTo>
                  <a:close/>
                  <a:moveTo>
                    <a:pt x="1657521" y="567405"/>
                  </a:moveTo>
                  <a:cubicBezTo>
                    <a:pt x="1661027" y="575291"/>
                    <a:pt x="1661903" y="576168"/>
                    <a:pt x="1661465" y="574196"/>
                  </a:cubicBezTo>
                  <a:lnTo>
                    <a:pt x="1660048" y="569813"/>
                  </a:lnTo>
                  <a:lnTo>
                    <a:pt x="1661547" y="573323"/>
                  </a:lnTo>
                  <a:cubicBezTo>
                    <a:pt x="1669598" y="592708"/>
                    <a:pt x="1668256" y="593475"/>
                    <a:pt x="1657521" y="567405"/>
                  </a:cubicBezTo>
                  <a:close/>
                  <a:moveTo>
                    <a:pt x="1657521" y="563899"/>
                  </a:moveTo>
                  <a:cubicBezTo>
                    <a:pt x="1658398" y="565652"/>
                    <a:pt x="1659274" y="567733"/>
                    <a:pt x="1659986" y="569623"/>
                  </a:cubicBezTo>
                  <a:lnTo>
                    <a:pt x="1660048" y="569813"/>
                  </a:lnTo>
                  <a:close/>
                  <a:moveTo>
                    <a:pt x="1649826" y="544265"/>
                  </a:moveTo>
                  <a:lnTo>
                    <a:pt x="1650004" y="544357"/>
                  </a:lnTo>
                  <a:lnTo>
                    <a:pt x="1654016" y="553384"/>
                  </a:lnTo>
                  <a:cubicBezTo>
                    <a:pt x="1651387" y="548126"/>
                    <a:pt x="1649744" y="544840"/>
                    <a:pt x="1649826" y="544265"/>
                  </a:cubicBezTo>
                  <a:close/>
                  <a:moveTo>
                    <a:pt x="1649321" y="542820"/>
                  </a:moveTo>
                  <a:lnTo>
                    <a:pt x="1650511" y="544621"/>
                  </a:lnTo>
                  <a:lnTo>
                    <a:pt x="1650004" y="544357"/>
                  </a:lnTo>
                  <a:close/>
                  <a:moveTo>
                    <a:pt x="1647006" y="537610"/>
                  </a:moveTo>
                  <a:lnTo>
                    <a:pt x="1649321" y="542820"/>
                  </a:lnTo>
                  <a:lnTo>
                    <a:pt x="1648484" y="541554"/>
                  </a:lnTo>
                  <a:cubicBezTo>
                    <a:pt x="1647006" y="539253"/>
                    <a:pt x="1647006" y="538925"/>
                    <a:pt x="1647006" y="537610"/>
                  </a:cubicBezTo>
                  <a:close/>
                  <a:moveTo>
                    <a:pt x="1648977" y="535420"/>
                  </a:moveTo>
                  <a:cubicBezTo>
                    <a:pt x="1649197" y="535420"/>
                    <a:pt x="1650511" y="538487"/>
                    <a:pt x="1654016" y="546373"/>
                  </a:cubicBezTo>
                  <a:cubicBezTo>
                    <a:pt x="1652263" y="541116"/>
                    <a:pt x="1657521" y="555136"/>
                    <a:pt x="1657521" y="558642"/>
                  </a:cubicBezTo>
                  <a:lnTo>
                    <a:pt x="1650511" y="542868"/>
                  </a:lnTo>
                  <a:cubicBezTo>
                    <a:pt x="1649635" y="538487"/>
                    <a:pt x="1648758" y="535420"/>
                    <a:pt x="1648977" y="535420"/>
                  </a:cubicBezTo>
                  <a:close/>
                  <a:moveTo>
                    <a:pt x="1636490" y="523590"/>
                  </a:moveTo>
                  <a:cubicBezTo>
                    <a:pt x="1641748" y="534105"/>
                    <a:pt x="1647006" y="544621"/>
                    <a:pt x="1652263" y="555136"/>
                  </a:cubicBezTo>
                  <a:cubicBezTo>
                    <a:pt x="1647006" y="546373"/>
                    <a:pt x="1643500" y="537610"/>
                    <a:pt x="1638243" y="528847"/>
                  </a:cubicBezTo>
                  <a:close/>
                  <a:moveTo>
                    <a:pt x="1606076" y="469457"/>
                  </a:moveTo>
                  <a:cubicBezTo>
                    <a:pt x="1608147" y="470656"/>
                    <a:pt x="1614583" y="479556"/>
                    <a:pt x="1618964" y="485032"/>
                  </a:cubicBezTo>
                  <a:cubicBezTo>
                    <a:pt x="1608449" y="472764"/>
                    <a:pt x="1613706" y="483280"/>
                    <a:pt x="1608449" y="478022"/>
                  </a:cubicBezTo>
                  <a:cubicBezTo>
                    <a:pt x="1605162" y="470792"/>
                    <a:pt x="1604834" y="468739"/>
                    <a:pt x="1606076" y="469457"/>
                  </a:cubicBezTo>
                  <a:close/>
                  <a:moveTo>
                    <a:pt x="1593990" y="460277"/>
                  </a:moveTo>
                  <a:cubicBezTo>
                    <a:pt x="1593990" y="460058"/>
                    <a:pt x="1594428" y="460496"/>
                    <a:pt x="1596180" y="462249"/>
                  </a:cubicBezTo>
                  <a:lnTo>
                    <a:pt x="1595967" y="462249"/>
                  </a:lnTo>
                  <a:lnTo>
                    <a:pt x="1597276" y="463344"/>
                  </a:lnTo>
                  <a:cubicBezTo>
                    <a:pt x="1597933" y="464001"/>
                    <a:pt x="1597933" y="464001"/>
                    <a:pt x="1596180" y="460496"/>
                  </a:cubicBezTo>
                  <a:lnTo>
                    <a:pt x="1597933" y="462249"/>
                  </a:lnTo>
                  <a:cubicBezTo>
                    <a:pt x="1606696" y="476269"/>
                    <a:pt x="1597933" y="465754"/>
                    <a:pt x="1594428" y="462249"/>
                  </a:cubicBezTo>
                  <a:cubicBezTo>
                    <a:pt x="1594428" y="461372"/>
                    <a:pt x="1593990" y="460496"/>
                    <a:pt x="1593990" y="460277"/>
                  </a:cubicBezTo>
                  <a:close/>
                  <a:moveTo>
                    <a:pt x="1606696" y="449980"/>
                  </a:moveTo>
                  <a:cubicBezTo>
                    <a:pt x="1604943" y="451733"/>
                    <a:pt x="1611954" y="462249"/>
                    <a:pt x="1613706" y="467506"/>
                  </a:cubicBezTo>
                  <a:cubicBezTo>
                    <a:pt x="1611954" y="464001"/>
                    <a:pt x="1608449" y="460496"/>
                    <a:pt x="1606696" y="456991"/>
                  </a:cubicBezTo>
                  <a:cubicBezTo>
                    <a:pt x="1606696" y="456991"/>
                    <a:pt x="1604943" y="449980"/>
                    <a:pt x="1606696" y="449980"/>
                  </a:cubicBezTo>
                  <a:close/>
                  <a:moveTo>
                    <a:pt x="1596180" y="442970"/>
                  </a:moveTo>
                  <a:lnTo>
                    <a:pt x="1606696" y="456991"/>
                  </a:lnTo>
                  <a:cubicBezTo>
                    <a:pt x="1606696" y="458743"/>
                    <a:pt x="1604943" y="456991"/>
                    <a:pt x="1596180" y="442970"/>
                  </a:cubicBezTo>
                  <a:close/>
                  <a:moveTo>
                    <a:pt x="1583912" y="432454"/>
                  </a:moveTo>
                  <a:cubicBezTo>
                    <a:pt x="1585665" y="435960"/>
                    <a:pt x="1590923" y="449980"/>
                    <a:pt x="1596180" y="460496"/>
                  </a:cubicBezTo>
                  <a:cubicBezTo>
                    <a:pt x="1592675" y="453486"/>
                    <a:pt x="1590923" y="451733"/>
                    <a:pt x="1589170" y="449980"/>
                  </a:cubicBezTo>
                  <a:cubicBezTo>
                    <a:pt x="1585665" y="441217"/>
                    <a:pt x="1583912" y="435960"/>
                    <a:pt x="1583912" y="432454"/>
                  </a:cubicBezTo>
                  <a:close/>
                  <a:moveTo>
                    <a:pt x="1583912" y="427197"/>
                  </a:moveTo>
                  <a:cubicBezTo>
                    <a:pt x="1587417" y="432454"/>
                    <a:pt x="1592675" y="437712"/>
                    <a:pt x="1596180" y="442970"/>
                  </a:cubicBezTo>
                  <a:cubicBezTo>
                    <a:pt x="1592675" y="439465"/>
                    <a:pt x="1594428" y="442970"/>
                    <a:pt x="1592675" y="442970"/>
                  </a:cubicBezTo>
                  <a:cubicBezTo>
                    <a:pt x="1590923" y="437712"/>
                    <a:pt x="1587417" y="432454"/>
                    <a:pt x="1583912" y="427197"/>
                  </a:cubicBezTo>
                  <a:close/>
                  <a:moveTo>
                    <a:pt x="1578654" y="420186"/>
                  </a:moveTo>
                  <a:lnTo>
                    <a:pt x="1580407" y="420186"/>
                  </a:lnTo>
                  <a:lnTo>
                    <a:pt x="1583912" y="427197"/>
                  </a:lnTo>
                  <a:close/>
                  <a:moveTo>
                    <a:pt x="1575149" y="402660"/>
                  </a:moveTo>
                  <a:cubicBezTo>
                    <a:pt x="1578654" y="411423"/>
                    <a:pt x="1580407" y="414928"/>
                    <a:pt x="1580407" y="416681"/>
                  </a:cubicBezTo>
                  <a:cubicBezTo>
                    <a:pt x="1578654" y="414928"/>
                    <a:pt x="1576902" y="411423"/>
                    <a:pt x="1576902" y="409671"/>
                  </a:cubicBezTo>
                  <a:close/>
                  <a:moveTo>
                    <a:pt x="1568139" y="397402"/>
                  </a:moveTo>
                  <a:cubicBezTo>
                    <a:pt x="1569891" y="399155"/>
                    <a:pt x="1571644" y="404413"/>
                    <a:pt x="1576902" y="409671"/>
                  </a:cubicBezTo>
                  <a:lnTo>
                    <a:pt x="1576902" y="411423"/>
                  </a:lnTo>
                  <a:cubicBezTo>
                    <a:pt x="1571644" y="402660"/>
                    <a:pt x="1568139" y="399155"/>
                    <a:pt x="1568139" y="397402"/>
                  </a:cubicBezTo>
                  <a:close/>
                  <a:moveTo>
                    <a:pt x="1562881" y="385134"/>
                  </a:moveTo>
                  <a:cubicBezTo>
                    <a:pt x="1568139" y="388639"/>
                    <a:pt x="1571644" y="393897"/>
                    <a:pt x="1576902" y="399155"/>
                  </a:cubicBezTo>
                  <a:lnTo>
                    <a:pt x="1568139" y="390392"/>
                  </a:lnTo>
                  <a:close/>
                  <a:moveTo>
                    <a:pt x="1548860" y="371113"/>
                  </a:moveTo>
                  <a:lnTo>
                    <a:pt x="1549152" y="371113"/>
                  </a:lnTo>
                  <a:lnTo>
                    <a:pt x="1550613" y="372866"/>
                  </a:lnTo>
                  <a:cubicBezTo>
                    <a:pt x="1550613" y="372866"/>
                    <a:pt x="1548860" y="371113"/>
                    <a:pt x="1548860" y="371113"/>
                  </a:cubicBezTo>
                  <a:close/>
                  <a:moveTo>
                    <a:pt x="1549079" y="369799"/>
                  </a:moveTo>
                  <a:cubicBezTo>
                    <a:pt x="1549298" y="369799"/>
                    <a:pt x="1549736" y="370237"/>
                    <a:pt x="1550613" y="371113"/>
                  </a:cubicBezTo>
                  <a:lnTo>
                    <a:pt x="1549152" y="371113"/>
                  </a:lnTo>
                  <a:lnTo>
                    <a:pt x="1548909" y="370821"/>
                  </a:lnTo>
                  <a:close/>
                  <a:moveTo>
                    <a:pt x="1541850" y="362350"/>
                  </a:moveTo>
                  <a:lnTo>
                    <a:pt x="1548909" y="370821"/>
                  </a:lnTo>
                  <a:lnTo>
                    <a:pt x="1548860" y="371113"/>
                  </a:lnTo>
                  <a:cubicBezTo>
                    <a:pt x="1547108" y="367608"/>
                    <a:pt x="1543602" y="365855"/>
                    <a:pt x="1541850" y="362350"/>
                  </a:cubicBezTo>
                  <a:close/>
                  <a:moveTo>
                    <a:pt x="1534525" y="355653"/>
                  </a:moveTo>
                  <a:lnTo>
                    <a:pt x="1541850" y="362350"/>
                  </a:lnTo>
                  <a:cubicBezTo>
                    <a:pt x="1539221" y="360598"/>
                    <a:pt x="1537030" y="358407"/>
                    <a:pt x="1534839" y="355997"/>
                  </a:cubicBezTo>
                  <a:close/>
                  <a:moveTo>
                    <a:pt x="1522571" y="353587"/>
                  </a:moveTo>
                  <a:cubicBezTo>
                    <a:pt x="1529582" y="360598"/>
                    <a:pt x="1536592" y="367608"/>
                    <a:pt x="1543602" y="376371"/>
                  </a:cubicBezTo>
                  <a:cubicBezTo>
                    <a:pt x="1540097" y="374619"/>
                    <a:pt x="1541850" y="378124"/>
                    <a:pt x="1531334" y="365855"/>
                  </a:cubicBezTo>
                  <a:close/>
                  <a:moveTo>
                    <a:pt x="1531086" y="351892"/>
                  </a:moveTo>
                  <a:lnTo>
                    <a:pt x="1534525" y="355653"/>
                  </a:lnTo>
                  <a:lnTo>
                    <a:pt x="1533224" y="354464"/>
                  </a:lnTo>
                  <a:close/>
                  <a:moveTo>
                    <a:pt x="1519066" y="325546"/>
                  </a:moveTo>
                  <a:cubicBezTo>
                    <a:pt x="1527829" y="330804"/>
                    <a:pt x="1534839" y="339567"/>
                    <a:pt x="1543602" y="348330"/>
                  </a:cubicBezTo>
                  <a:cubicBezTo>
                    <a:pt x="1536592" y="343072"/>
                    <a:pt x="1547108" y="358845"/>
                    <a:pt x="1541850" y="353587"/>
                  </a:cubicBezTo>
                  <a:cubicBezTo>
                    <a:pt x="1533087" y="341319"/>
                    <a:pt x="1527829" y="332556"/>
                    <a:pt x="1519066" y="325546"/>
                  </a:cubicBezTo>
                  <a:close/>
                  <a:moveTo>
                    <a:pt x="1506798" y="322041"/>
                  </a:moveTo>
                  <a:cubicBezTo>
                    <a:pt x="1515561" y="329051"/>
                    <a:pt x="1520819" y="336061"/>
                    <a:pt x="1526076" y="341319"/>
                  </a:cubicBezTo>
                  <a:cubicBezTo>
                    <a:pt x="1532649" y="347891"/>
                    <a:pt x="1531334" y="348549"/>
                    <a:pt x="1529527" y="348466"/>
                  </a:cubicBezTo>
                  <a:lnTo>
                    <a:pt x="1528674" y="348398"/>
                  </a:lnTo>
                  <a:lnTo>
                    <a:pt x="1529582" y="350082"/>
                  </a:lnTo>
                  <a:lnTo>
                    <a:pt x="1531086" y="351892"/>
                  </a:lnTo>
                  <a:lnTo>
                    <a:pt x="1527829" y="348330"/>
                  </a:lnTo>
                  <a:cubicBezTo>
                    <a:pt x="1520819" y="339567"/>
                    <a:pt x="1513808" y="330804"/>
                    <a:pt x="1506798" y="322041"/>
                  </a:cubicBezTo>
                  <a:close/>
                  <a:moveTo>
                    <a:pt x="288741" y="302762"/>
                  </a:moveTo>
                  <a:cubicBezTo>
                    <a:pt x="290493" y="313278"/>
                    <a:pt x="292246" y="323793"/>
                    <a:pt x="295751" y="332556"/>
                  </a:cubicBezTo>
                  <a:cubicBezTo>
                    <a:pt x="295751" y="336061"/>
                    <a:pt x="297504" y="337814"/>
                    <a:pt x="297504" y="341319"/>
                  </a:cubicBezTo>
                  <a:cubicBezTo>
                    <a:pt x="302761" y="336061"/>
                    <a:pt x="306267" y="330804"/>
                    <a:pt x="311524" y="325546"/>
                  </a:cubicBezTo>
                  <a:cubicBezTo>
                    <a:pt x="311524" y="323793"/>
                    <a:pt x="308019" y="322041"/>
                    <a:pt x="306267" y="320288"/>
                  </a:cubicBezTo>
                  <a:cubicBezTo>
                    <a:pt x="299256" y="315030"/>
                    <a:pt x="292246" y="308020"/>
                    <a:pt x="288741" y="302762"/>
                  </a:cubicBezTo>
                  <a:close/>
                  <a:moveTo>
                    <a:pt x="1477989" y="298627"/>
                  </a:moveTo>
                  <a:cubicBezTo>
                    <a:pt x="1479961" y="297723"/>
                    <a:pt x="1488834" y="304953"/>
                    <a:pt x="1492777" y="306267"/>
                  </a:cubicBezTo>
                  <a:cubicBezTo>
                    <a:pt x="1510303" y="329051"/>
                    <a:pt x="1477004" y="293999"/>
                    <a:pt x="1501540" y="322041"/>
                  </a:cubicBezTo>
                  <a:cubicBezTo>
                    <a:pt x="1491024" y="311525"/>
                    <a:pt x="1494529" y="318535"/>
                    <a:pt x="1478756" y="302762"/>
                  </a:cubicBezTo>
                  <a:cubicBezTo>
                    <a:pt x="1477442" y="300133"/>
                    <a:pt x="1477332" y="298928"/>
                    <a:pt x="1477989" y="298627"/>
                  </a:cubicBezTo>
                  <a:close/>
                  <a:moveTo>
                    <a:pt x="1487519" y="293999"/>
                  </a:moveTo>
                  <a:cubicBezTo>
                    <a:pt x="1489272" y="293999"/>
                    <a:pt x="1494529" y="301009"/>
                    <a:pt x="1496282" y="306267"/>
                  </a:cubicBezTo>
                  <a:cubicBezTo>
                    <a:pt x="1492777" y="301009"/>
                    <a:pt x="1489272" y="297504"/>
                    <a:pt x="1487519" y="293999"/>
                  </a:cubicBezTo>
                  <a:close/>
                  <a:moveTo>
                    <a:pt x="1468241" y="279978"/>
                  </a:moveTo>
                  <a:cubicBezTo>
                    <a:pt x="1478756" y="288741"/>
                    <a:pt x="1487519" y="297504"/>
                    <a:pt x="1496282" y="306267"/>
                  </a:cubicBezTo>
                  <a:cubicBezTo>
                    <a:pt x="1492777" y="304515"/>
                    <a:pt x="1487519" y="297504"/>
                    <a:pt x="1494529" y="306267"/>
                  </a:cubicBezTo>
                  <a:cubicBezTo>
                    <a:pt x="1494529" y="306267"/>
                    <a:pt x="1494529" y="306267"/>
                    <a:pt x="1496282" y="306267"/>
                  </a:cubicBezTo>
                  <a:cubicBezTo>
                    <a:pt x="1499787" y="311525"/>
                    <a:pt x="1503292" y="316783"/>
                    <a:pt x="1506798" y="322041"/>
                  </a:cubicBezTo>
                  <a:cubicBezTo>
                    <a:pt x="1503292" y="316783"/>
                    <a:pt x="1498035" y="311525"/>
                    <a:pt x="1492777" y="306267"/>
                  </a:cubicBezTo>
                  <a:cubicBezTo>
                    <a:pt x="1482261" y="293999"/>
                    <a:pt x="1473498" y="286988"/>
                    <a:pt x="1468241" y="279978"/>
                  </a:cubicBezTo>
                  <a:close/>
                  <a:moveTo>
                    <a:pt x="1436694" y="250184"/>
                  </a:moveTo>
                  <a:cubicBezTo>
                    <a:pt x="1438446" y="248431"/>
                    <a:pt x="1441952" y="250184"/>
                    <a:pt x="1452467" y="257194"/>
                  </a:cubicBezTo>
                  <a:cubicBezTo>
                    <a:pt x="1459478" y="267710"/>
                    <a:pt x="1462983" y="272968"/>
                    <a:pt x="1468241" y="279978"/>
                  </a:cubicBezTo>
                  <a:lnTo>
                    <a:pt x="1464735" y="276473"/>
                  </a:lnTo>
                  <a:lnTo>
                    <a:pt x="1451372" y="263328"/>
                  </a:lnTo>
                  <a:cubicBezTo>
                    <a:pt x="1446771" y="258947"/>
                    <a:pt x="1441951" y="254565"/>
                    <a:pt x="1436694" y="250184"/>
                  </a:cubicBezTo>
                  <a:close/>
                  <a:moveTo>
                    <a:pt x="1403394" y="250184"/>
                  </a:moveTo>
                  <a:cubicBezTo>
                    <a:pt x="1412157" y="257194"/>
                    <a:pt x="1420920" y="264205"/>
                    <a:pt x="1429683" y="271215"/>
                  </a:cubicBezTo>
                  <a:cubicBezTo>
                    <a:pt x="1422673" y="260700"/>
                    <a:pt x="1410405" y="253689"/>
                    <a:pt x="1403394" y="250184"/>
                  </a:cubicBezTo>
                  <a:close/>
                  <a:moveTo>
                    <a:pt x="1422673" y="236163"/>
                  </a:moveTo>
                  <a:cubicBezTo>
                    <a:pt x="1427931" y="237916"/>
                    <a:pt x="1434941" y="241421"/>
                    <a:pt x="1440199" y="243174"/>
                  </a:cubicBezTo>
                  <a:lnTo>
                    <a:pt x="1434941" y="244926"/>
                  </a:lnTo>
                  <a:close/>
                  <a:moveTo>
                    <a:pt x="1373600" y="211627"/>
                  </a:moveTo>
                  <a:cubicBezTo>
                    <a:pt x="1378858" y="215132"/>
                    <a:pt x="1385868" y="218637"/>
                    <a:pt x="1382363" y="218637"/>
                  </a:cubicBezTo>
                  <a:cubicBezTo>
                    <a:pt x="1380611" y="216884"/>
                    <a:pt x="1377105" y="215132"/>
                    <a:pt x="1373600" y="211627"/>
                  </a:cubicBezTo>
                  <a:close/>
                  <a:moveTo>
                    <a:pt x="1396384" y="209874"/>
                  </a:moveTo>
                  <a:cubicBezTo>
                    <a:pt x="1399889" y="211627"/>
                    <a:pt x="1403394" y="213379"/>
                    <a:pt x="1406900" y="215132"/>
                  </a:cubicBezTo>
                  <a:lnTo>
                    <a:pt x="1403394" y="216884"/>
                  </a:lnTo>
                  <a:close/>
                  <a:moveTo>
                    <a:pt x="1342053" y="204616"/>
                  </a:moveTo>
                  <a:lnTo>
                    <a:pt x="1350816" y="204616"/>
                  </a:lnTo>
                  <a:lnTo>
                    <a:pt x="1350816" y="211627"/>
                  </a:lnTo>
                  <a:close/>
                  <a:moveTo>
                    <a:pt x="1350816" y="194101"/>
                  </a:moveTo>
                  <a:cubicBezTo>
                    <a:pt x="1363084" y="199359"/>
                    <a:pt x="1375353" y="206369"/>
                    <a:pt x="1368342" y="208121"/>
                  </a:cubicBezTo>
                  <a:cubicBezTo>
                    <a:pt x="1370095" y="209874"/>
                    <a:pt x="1370095" y="209874"/>
                    <a:pt x="1370095" y="209874"/>
                  </a:cubicBezTo>
                  <a:cubicBezTo>
                    <a:pt x="1359579" y="202864"/>
                    <a:pt x="1349064" y="197606"/>
                    <a:pt x="1350816" y="194101"/>
                  </a:cubicBezTo>
                  <a:close/>
                  <a:moveTo>
                    <a:pt x="1289475" y="167812"/>
                  </a:moveTo>
                  <a:cubicBezTo>
                    <a:pt x="1294733" y="169564"/>
                    <a:pt x="1301744" y="174822"/>
                    <a:pt x="1303496" y="176575"/>
                  </a:cubicBezTo>
                  <a:cubicBezTo>
                    <a:pt x="1299991" y="174822"/>
                    <a:pt x="1294733" y="171317"/>
                    <a:pt x="1289475" y="167812"/>
                  </a:cubicBezTo>
                  <a:close/>
                  <a:moveTo>
                    <a:pt x="1294733" y="162554"/>
                  </a:moveTo>
                  <a:cubicBezTo>
                    <a:pt x="1301744" y="164307"/>
                    <a:pt x="1315764" y="174822"/>
                    <a:pt x="1315764" y="178327"/>
                  </a:cubicBezTo>
                  <a:cubicBezTo>
                    <a:pt x="1307001" y="171317"/>
                    <a:pt x="1299991" y="164307"/>
                    <a:pt x="1294733" y="162554"/>
                  </a:cubicBezTo>
                  <a:close/>
                  <a:moveTo>
                    <a:pt x="1329785" y="159049"/>
                  </a:moveTo>
                  <a:cubicBezTo>
                    <a:pt x="1333290" y="162554"/>
                    <a:pt x="1338548" y="164307"/>
                    <a:pt x="1343806" y="167812"/>
                  </a:cubicBezTo>
                  <a:cubicBezTo>
                    <a:pt x="1342053" y="166059"/>
                    <a:pt x="1342053" y="169564"/>
                    <a:pt x="1342053" y="169564"/>
                  </a:cubicBezTo>
                  <a:cubicBezTo>
                    <a:pt x="1338548" y="166059"/>
                    <a:pt x="1336796" y="164307"/>
                    <a:pt x="1329785" y="159049"/>
                  </a:cubicBezTo>
                  <a:close/>
                  <a:moveTo>
                    <a:pt x="1266692" y="157296"/>
                  </a:moveTo>
                  <a:cubicBezTo>
                    <a:pt x="1266692" y="155544"/>
                    <a:pt x="1278960" y="162554"/>
                    <a:pt x="1289475" y="167812"/>
                  </a:cubicBezTo>
                  <a:cubicBezTo>
                    <a:pt x="1285970" y="167812"/>
                    <a:pt x="1284217" y="166059"/>
                    <a:pt x="1284217" y="167812"/>
                  </a:cubicBezTo>
                  <a:close/>
                  <a:moveTo>
                    <a:pt x="1277207" y="127502"/>
                  </a:moveTo>
                  <a:cubicBezTo>
                    <a:pt x="1284217" y="131007"/>
                    <a:pt x="1284217" y="132760"/>
                    <a:pt x="1284217" y="132760"/>
                  </a:cubicBezTo>
                  <a:cubicBezTo>
                    <a:pt x="1282465" y="131007"/>
                    <a:pt x="1278960" y="129255"/>
                    <a:pt x="1277207" y="127502"/>
                  </a:cubicBezTo>
                  <a:close/>
                  <a:moveTo>
                    <a:pt x="1266879" y="122995"/>
                  </a:moveTo>
                  <a:lnTo>
                    <a:pt x="1268444" y="123997"/>
                  </a:lnTo>
                  <a:cubicBezTo>
                    <a:pt x="1267568" y="123997"/>
                    <a:pt x="1267130" y="123559"/>
                    <a:pt x="1266911" y="123120"/>
                  </a:cubicBezTo>
                  <a:close/>
                  <a:moveTo>
                    <a:pt x="394301" y="121957"/>
                  </a:moveTo>
                  <a:cubicBezTo>
                    <a:pt x="401044" y="121751"/>
                    <a:pt x="415147" y="125311"/>
                    <a:pt x="427196" y="127502"/>
                  </a:cubicBezTo>
                  <a:cubicBezTo>
                    <a:pt x="420186" y="129255"/>
                    <a:pt x="411423" y="131007"/>
                    <a:pt x="404412" y="138017"/>
                  </a:cubicBezTo>
                  <a:lnTo>
                    <a:pt x="392144" y="127502"/>
                  </a:lnTo>
                  <a:cubicBezTo>
                    <a:pt x="388858" y="123559"/>
                    <a:pt x="390255" y="122080"/>
                    <a:pt x="394301" y="121957"/>
                  </a:cubicBezTo>
                  <a:close/>
                  <a:moveTo>
                    <a:pt x="1264634" y="121558"/>
                  </a:moveTo>
                  <a:lnTo>
                    <a:pt x="1266692" y="122244"/>
                  </a:lnTo>
                  <a:lnTo>
                    <a:pt x="1266879" y="122995"/>
                  </a:lnTo>
                  <a:close/>
                  <a:moveTo>
                    <a:pt x="1256176" y="116986"/>
                  </a:moveTo>
                  <a:cubicBezTo>
                    <a:pt x="1258805" y="117863"/>
                    <a:pt x="1260995" y="119177"/>
                    <a:pt x="1262967" y="120492"/>
                  </a:cubicBezTo>
                  <a:lnTo>
                    <a:pt x="1264634" y="121558"/>
                  </a:lnTo>
                  <a:lnTo>
                    <a:pt x="1262748" y="120930"/>
                  </a:lnTo>
                  <a:cubicBezTo>
                    <a:pt x="1260995" y="120053"/>
                    <a:pt x="1258805" y="118739"/>
                    <a:pt x="1256176" y="116986"/>
                  </a:cubicBezTo>
                  <a:close/>
                  <a:moveTo>
                    <a:pt x="1235145" y="106471"/>
                  </a:moveTo>
                  <a:cubicBezTo>
                    <a:pt x="1242155" y="108223"/>
                    <a:pt x="1252671" y="111729"/>
                    <a:pt x="1249166" y="111729"/>
                  </a:cubicBezTo>
                  <a:cubicBezTo>
                    <a:pt x="1245660" y="108223"/>
                    <a:pt x="1243908" y="116986"/>
                    <a:pt x="1240403" y="113481"/>
                  </a:cubicBezTo>
                  <a:cubicBezTo>
                    <a:pt x="1222877" y="106471"/>
                    <a:pt x="1228134" y="106471"/>
                    <a:pt x="1235145" y="106471"/>
                  </a:cubicBezTo>
                  <a:close/>
                  <a:moveTo>
                    <a:pt x="574415" y="95955"/>
                  </a:moveTo>
                  <a:cubicBezTo>
                    <a:pt x="567404" y="101213"/>
                    <a:pt x="560394" y="108223"/>
                    <a:pt x="551631" y="116986"/>
                  </a:cubicBezTo>
                  <a:lnTo>
                    <a:pt x="541115" y="109976"/>
                  </a:lnTo>
                  <a:cubicBezTo>
                    <a:pt x="534105" y="116986"/>
                    <a:pt x="528847" y="125749"/>
                    <a:pt x="525342" y="138017"/>
                  </a:cubicBezTo>
                  <a:cubicBezTo>
                    <a:pt x="523589" y="143275"/>
                    <a:pt x="521837" y="150286"/>
                    <a:pt x="520084" y="155544"/>
                  </a:cubicBezTo>
                  <a:cubicBezTo>
                    <a:pt x="520084" y="159049"/>
                    <a:pt x="520084" y="162554"/>
                    <a:pt x="520084" y="164307"/>
                  </a:cubicBezTo>
                  <a:cubicBezTo>
                    <a:pt x="520084" y="166059"/>
                    <a:pt x="520084" y="167812"/>
                    <a:pt x="518331" y="169564"/>
                  </a:cubicBezTo>
                  <a:cubicBezTo>
                    <a:pt x="532352" y="162554"/>
                    <a:pt x="544620" y="155544"/>
                    <a:pt x="558641" y="150286"/>
                  </a:cubicBezTo>
                  <a:cubicBezTo>
                    <a:pt x="560394" y="148533"/>
                    <a:pt x="560394" y="148533"/>
                    <a:pt x="560394" y="146780"/>
                  </a:cubicBezTo>
                  <a:lnTo>
                    <a:pt x="562146" y="141523"/>
                  </a:lnTo>
                  <a:cubicBezTo>
                    <a:pt x="563899" y="136265"/>
                    <a:pt x="565652" y="129255"/>
                    <a:pt x="567404" y="123997"/>
                  </a:cubicBezTo>
                  <a:cubicBezTo>
                    <a:pt x="569157" y="111729"/>
                    <a:pt x="572662" y="102966"/>
                    <a:pt x="574415" y="95955"/>
                  </a:cubicBezTo>
                  <a:close/>
                  <a:moveTo>
                    <a:pt x="1035348" y="80182"/>
                  </a:moveTo>
                  <a:lnTo>
                    <a:pt x="1058132" y="81934"/>
                  </a:lnTo>
                  <a:cubicBezTo>
                    <a:pt x="1059885" y="85440"/>
                    <a:pt x="1052874" y="85440"/>
                    <a:pt x="1045864" y="87192"/>
                  </a:cubicBezTo>
                  <a:cubicBezTo>
                    <a:pt x="1038854" y="87192"/>
                    <a:pt x="1031843" y="83687"/>
                    <a:pt x="1035348" y="80182"/>
                  </a:cubicBezTo>
                  <a:close/>
                  <a:moveTo>
                    <a:pt x="1043454" y="67475"/>
                  </a:moveTo>
                  <a:cubicBezTo>
                    <a:pt x="1038854" y="67913"/>
                    <a:pt x="1034472" y="68790"/>
                    <a:pt x="1030090" y="69666"/>
                  </a:cubicBezTo>
                  <a:cubicBezTo>
                    <a:pt x="1021327" y="69666"/>
                    <a:pt x="1014317" y="73171"/>
                    <a:pt x="1007307" y="74924"/>
                  </a:cubicBezTo>
                  <a:cubicBezTo>
                    <a:pt x="1003801" y="76676"/>
                    <a:pt x="1002049" y="78429"/>
                    <a:pt x="998544" y="80182"/>
                  </a:cubicBezTo>
                  <a:cubicBezTo>
                    <a:pt x="998544" y="80182"/>
                    <a:pt x="996791" y="80182"/>
                    <a:pt x="996791" y="81934"/>
                  </a:cubicBezTo>
                  <a:cubicBezTo>
                    <a:pt x="1037101" y="85440"/>
                    <a:pt x="1075658" y="94203"/>
                    <a:pt x="1112463" y="102966"/>
                  </a:cubicBezTo>
                  <a:cubicBezTo>
                    <a:pt x="1108958" y="102966"/>
                    <a:pt x="1107205" y="101213"/>
                    <a:pt x="1105452" y="99460"/>
                  </a:cubicBezTo>
                  <a:cubicBezTo>
                    <a:pt x="1114215" y="104718"/>
                    <a:pt x="1129989" y="106471"/>
                    <a:pt x="1138752" y="106471"/>
                  </a:cubicBezTo>
                  <a:lnTo>
                    <a:pt x="1119473" y="95955"/>
                  </a:lnTo>
                  <a:cubicBezTo>
                    <a:pt x="1128236" y="97708"/>
                    <a:pt x="1135246" y="102966"/>
                    <a:pt x="1142257" y="106471"/>
                  </a:cubicBezTo>
                  <a:cubicBezTo>
                    <a:pt x="1149267" y="109976"/>
                    <a:pt x="1158030" y="115234"/>
                    <a:pt x="1170299" y="118739"/>
                  </a:cubicBezTo>
                  <a:cubicBezTo>
                    <a:pt x="1168546" y="109976"/>
                    <a:pt x="1189577" y="109976"/>
                    <a:pt x="1173804" y="95955"/>
                  </a:cubicBezTo>
                  <a:cubicBezTo>
                    <a:pt x="1152772" y="81934"/>
                    <a:pt x="1140504" y="81934"/>
                    <a:pt x="1128236" y="83687"/>
                  </a:cubicBezTo>
                  <a:cubicBezTo>
                    <a:pt x="1122978" y="83687"/>
                    <a:pt x="1115968" y="85440"/>
                    <a:pt x="1107205" y="85440"/>
                  </a:cubicBezTo>
                  <a:cubicBezTo>
                    <a:pt x="1100195" y="85440"/>
                    <a:pt x="1089679" y="83687"/>
                    <a:pt x="1075658" y="80182"/>
                  </a:cubicBezTo>
                  <a:cubicBezTo>
                    <a:pt x="1068648" y="80182"/>
                    <a:pt x="1089679" y="69666"/>
                    <a:pt x="1058132" y="67913"/>
                  </a:cubicBezTo>
                  <a:cubicBezTo>
                    <a:pt x="1052874" y="67037"/>
                    <a:pt x="1048055" y="67037"/>
                    <a:pt x="1043454" y="67475"/>
                  </a:cubicBezTo>
                  <a:close/>
                  <a:moveTo>
                    <a:pt x="865346" y="66161"/>
                  </a:moveTo>
                  <a:cubicBezTo>
                    <a:pt x="861841" y="67913"/>
                    <a:pt x="856583" y="69666"/>
                    <a:pt x="851325" y="73171"/>
                  </a:cubicBezTo>
                  <a:cubicBezTo>
                    <a:pt x="849573" y="74924"/>
                    <a:pt x="847820" y="76676"/>
                    <a:pt x="846068" y="76676"/>
                  </a:cubicBezTo>
                  <a:cubicBezTo>
                    <a:pt x="853078" y="76676"/>
                    <a:pt x="861841" y="76676"/>
                    <a:pt x="870604" y="76676"/>
                  </a:cubicBezTo>
                  <a:cubicBezTo>
                    <a:pt x="868851" y="74924"/>
                    <a:pt x="868851" y="73171"/>
                    <a:pt x="867099" y="73171"/>
                  </a:cubicBezTo>
                  <a:cubicBezTo>
                    <a:pt x="867099" y="69666"/>
                    <a:pt x="865346" y="67913"/>
                    <a:pt x="865346" y="66161"/>
                  </a:cubicBezTo>
                  <a:close/>
                  <a:moveTo>
                    <a:pt x="693591" y="64408"/>
                  </a:moveTo>
                  <a:cubicBezTo>
                    <a:pt x="691839" y="67913"/>
                    <a:pt x="691839" y="74924"/>
                    <a:pt x="693591" y="83687"/>
                  </a:cubicBezTo>
                  <a:cubicBezTo>
                    <a:pt x="693591" y="88945"/>
                    <a:pt x="695344" y="92450"/>
                    <a:pt x="697097" y="97708"/>
                  </a:cubicBezTo>
                  <a:lnTo>
                    <a:pt x="697097" y="101213"/>
                  </a:lnTo>
                  <a:cubicBezTo>
                    <a:pt x="705859" y="97708"/>
                    <a:pt x="716375" y="95955"/>
                    <a:pt x="725138" y="94203"/>
                  </a:cubicBezTo>
                  <a:lnTo>
                    <a:pt x="725138" y="87192"/>
                  </a:lnTo>
                  <a:lnTo>
                    <a:pt x="725138" y="73171"/>
                  </a:lnTo>
                  <a:lnTo>
                    <a:pt x="728643" y="87192"/>
                  </a:lnTo>
                  <a:lnTo>
                    <a:pt x="730396" y="92450"/>
                  </a:lnTo>
                  <a:cubicBezTo>
                    <a:pt x="739159" y="90697"/>
                    <a:pt x="749674" y="88945"/>
                    <a:pt x="760190" y="87192"/>
                  </a:cubicBezTo>
                  <a:cubicBezTo>
                    <a:pt x="758437" y="85440"/>
                    <a:pt x="758437" y="83687"/>
                    <a:pt x="754932" y="81934"/>
                  </a:cubicBezTo>
                  <a:cubicBezTo>
                    <a:pt x="744417" y="73171"/>
                    <a:pt x="697097" y="64408"/>
                    <a:pt x="693591" y="64408"/>
                  </a:cubicBezTo>
                  <a:close/>
                  <a:moveTo>
                    <a:pt x="993286" y="27604"/>
                  </a:moveTo>
                  <a:cubicBezTo>
                    <a:pt x="1002049" y="29356"/>
                    <a:pt x="1010812" y="32862"/>
                    <a:pt x="1023080" y="38119"/>
                  </a:cubicBezTo>
                  <a:cubicBezTo>
                    <a:pt x="1017822" y="45130"/>
                    <a:pt x="1007307" y="36367"/>
                    <a:pt x="993286" y="27604"/>
                  </a:cubicBezTo>
                  <a:close/>
                  <a:moveTo>
                    <a:pt x="968886" y="20949"/>
                  </a:moveTo>
                  <a:cubicBezTo>
                    <a:pt x="977512" y="20703"/>
                    <a:pt x="985399" y="23660"/>
                    <a:pt x="993286" y="27604"/>
                  </a:cubicBezTo>
                  <a:cubicBezTo>
                    <a:pt x="982770" y="25851"/>
                    <a:pt x="974007" y="25851"/>
                    <a:pt x="965244" y="25851"/>
                  </a:cubicBezTo>
                  <a:cubicBezTo>
                    <a:pt x="963492" y="25851"/>
                    <a:pt x="961739" y="24099"/>
                    <a:pt x="959986" y="22346"/>
                  </a:cubicBezTo>
                  <a:cubicBezTo>
                    <a:pt x="963053" y="21470"/>
                    <a:pt x="966011" y="21031"/>
                    <a:pt x="968886" y="20949"/>
                  </a:cubicBezTo>
                  <a:close/>
                  <a:moveTo>
                    <a:pt x="809701" y="0"/>
                  </a:moveTo>
                  <a:cubicBezTo>
                    <a:pt x="815397" y="0"/>
                    <a:pt x="820655" y="439"/>
                    <a:pt x="825036" y="1315"/>
                  </a:cubicBezTo>
                  <a:cubicBezTo>
                    <a:pt x="835552" y="3067"/>
                    <a:pt x="844315" y="6572"/>
                    <a:pt x="849573" y="11830"/>
                  </a:cubicBezTo>
                  <a:cubicBezTo>
                    <a:pt x="853078" y="6572"/>
                    <a:pt x="863593" y="8325"/>
                    <a:pt x="875862" y="10078"/>
                  </a:cubicBezTo>
                  <a:cubicBezTo>
                    <a:pt x="888130" y="11830"/>
                    <a:pt x="900398" y="15336"/>
                    <a:pt x="910914" y="15336"/>
                  </a:cubicBezTo>
                  <a:lnTo>
                    <a:pt x="914419" y="24099"/>
                  </a:lnTo>
                  <a:cubicBezTo>
                    <a:pt x="926687" y="25851"/>
                    <a:pt x="935450" y="25851"/>
                    <a:pt x="944213" y="25851"/>
                  </a:cubicBezTo>
                  <a:cubicBezTo>
                    <a:pt x="951223" y="25851"/>
                    <a:pt x="958234" y="25851"/>
                    <a:pt x="965244" y="25851"/>
                  </a:cubicBezTo>
                  <a:cubicBezTo>
                    <a:pt x="988028" y="36367"/>
                    <a:pt x="1009059" y="39872"/>
                    <a:pt x="1031843" y="43377"/>
                  </a:cubicBezTo>
                  <a:cubicBezTo>
                    <a:pt x="1052874" y="46882"/>
                    <a:pt x="1073905" y="46882"/>
                    <a:pt x="1093184" y="53893"/>
                  </a:cubicBezTo>
                  <a:lnTo>
                    <a:pt x="1093184" y="55645"/>
                  </a:lnTo>
                  <a:lnTo>
                    <a:pt x="1112463" y="59151"/>
                  </a:lnTo>
                  <a:cubicBezTo>
                    <a:pt x="1119473" y="60903"/>
                    <a:pt x="1126483" y="62656"/>
                    <a:pt x="1133494" y="64408"/>
                  </a:cubicBezTo>
                  <a:cubicBezTo>
                    <a:pt x="1121226" y="66161"/>
                    <a:pt x="1140504" y="62656"/>
                    <a:pt x="1152772" y="69666"/>
                  </a:cubicBezTo>
                  <a:cubicBezTo>
                    <a:pt x="1165041" y="71419"/>
                    <a:pt x="1184319" y="80182"/>
                    <a:pt x="1198340" y="90697"/>
                  </a:cubicBezTo>
                  <a:lnTo>
                    <a:pt x="1221124" y="101213"/>
                  </a:lnTo>
                  <a:cubicBezTo>
                    <a:pt x="1193082" y="92450"/>
                    <a:pt x="1221124" y="109976"/>
                    <a:pt x="1219371" y="115234"/>
                  </a:cubicBezTo>
                  <a:cubicBezTo>
                    <a:pt x="1224629" y="116986"/>
                    <a:pt x="1229887" y="116986"/>
                    <a:pt x="1236897" y="118739"/>
                  </a:cubicBezTo>
                  <a:cubicBezTo>
                    <a:pt x="1240403" y="123997"/>
                    <a:pt x="1224629" y="118739"/>
                    <a:pt x="1235145" y="123997"/>
                  </a:cubicBezTo>
                  <a:cubicBezTo>
                    <a:pt x="1240403" y="125749"/>
                    <a:pt x="1250918" y="129255"/>
                    <a:pt x="1259681" y="132760"/>
                  </a:cubicBezTo>
                  <a:cubicBezTo>
                    <a:pt x="1270197" y="138017"/>
                    <a:pt x="1280712" y="141523"/>
                    <a:pt x="1285970" y="141523"/>
                  </a:cubicBezTo>
                  <a:cubicBezTo>
                    <a:pt x="1285970" y="139770"/>
                    <a:pt x="1282465" y="136265"/>
                    <a:pt x="1278960" y="132760"/>
                  </a:cubicBezTo>
                  <a:cubicBezTo>
                    <a:pt x="1280712" y="132760"/>
                    <a:pt x="1282465" y="132760"/>
                    <a:pt x="1284217" y="132760"/>
                  </a:cubicBezTo>
                  <a:cubicBezTo>
                    <a:pt x="1299991" y="143275"/>
                    <a:pt x="1294733" y="138017"/>
                    <a:pt x="1296486" y="136265"/>
                  </a:cubicBezTo>
                  <a:cubicBezTo>
                    <a:pt x="1312259" y="155544"/>
                    <a:pt x="1324527" y="157296"/>
                    <a:pt x="1335043" y="174822"/>
                  </a:cubicBezTo>
                  <a:cubicBezTo>
                    <a:pt x="1321022" y="152038"/>
                    <a:pt x="1378858" y="206369"/>
                    <a:pt x="1371848" y="188843"/>
                  </a:cubicBezTo>
                  <a:cubicBezTo>
                    <a:pt x="1380611" y="206369"/>
                    <a:pt x="1380611" y="197606"/>
                    <a:pt x="1385868" y="208121"/>
                  </a:cubicBezTo>
                  <a:cubicBezTo>
                    <a:pt x="1368342" y="192348"/>
                    <a:pt x="1343806" y="183585"/>
                    <a:pt x="1326280" y="176575"/>
                  </a:cubicBezTo>
                  <a:cubicBezTo>
                    <a:pt x="1331538" y="181833"/>
                    <a:pt x="1335043" y="187090"/>
                    <a:pt x="1340301" y="190596"/>
                  </a:cubicBezTo>
                  <a:cubicBezTo>
                    <a:pt x="1331538" y="190596"/>
                    <a:pt x="1324527" y="185338"/>
                    <a:pt x="1315764" y="178327"/>
                  </a:cubicBezTo>
                  <a:lnTo>
                    <a:pt x="1314012" y="167812"/>
                  </a:lnTo>
                  <a:cubicBezTo>
                    <a:pt x="1308754" y="164307"/>
                    <a:pt x="1303496" y="160801"/>
                    <a:pt x="1298238" y="157296"/>
                  </a:cubicBezTo>
                  <a:cubicBezTo>
                    <a:pt x="1292981" y="155544"/>
                    <a:pt x="1287723" y="152038"/>
                    <a:pt x="1282465" y="150286"/>
                  </a:cubicBezTo>
                  <a:cubicBezTo>
                    <a:pt x="1271949" y="146780"/>
                    <a:pt x="1261434" y="143275"/>
                    <a:pt x="1252671" y="141523"/>
                  </a:cubicBezTo>
                  <a:cubicBezTo>
                    <a:pt x="1266692" y="152038"/>
                    <a:pt x="1229887" y="136265"/>
                    <a:pt x="1240403" y="148533"/>
                  </a:cubicBezTo>
                  <a:lnTo>
                    <a:pt x="1252671" y="152038"/>
                  </a:lnTo>
                  <a:cubicBezTo>
                    <a:pt x="1254423" y="153791"/>
                    <a:pt x="1254423" y="155544"/>
                    <a:pt x="1252671" y="155544"/>
                  </a:cubicBezTo>
                  <a:cubicBezTo>
                    <a:pt x="1298238" y="176575"/>
                    <a:pt x="1342053" y="202864"/>
                    <a:pt x="1382363" y="232658"/>
                  </a:cubicBezTo>
                  <a:cubicBezTo>
                    <a:pt x="1384116" y="232658"/>
                    <a:pt x="1384116" y="232658"/>
                    <a:pt x="1385868" y="232658"/>
                  </a:cubicBezTo>
                  <a:cubicBezTo>
                    <a:pt x="1389374" y="234411"/>
                    <a:pt x="1394631" y="236163"/>
                    <a:pt x="1398137" y="237916"/>
                  </a:cubicBezTo>
                  <a:cubicBezTo>
                    <a:pt x="1405147" y="241421"/>
                    <a:pt x="1412157" y="244926"/>
                    <a:pt x="1410405" y="239668"/>
                  </a:cubicBezTo>
                  <a:cubicBezTo>
                    <a:pt x="1419168" y="250184"/>
                    <a:pt x="1413910" y="248431"/>
                    <a:pt x="1433188" y="264205"/>
                  </a:cubicBezTo>
                  <a:cubicBezTo>
                    <a:pt x="1447209" y="272968"/>
                    <a:pt x="1422673" y="246679"/>
                    <a:pt x="1419168" y="241421"/>
                  </a:cubicBezTo>
                  <a:cubicBezTo>
                    <a:pt x="1434941" y="251937"/>
                    <a:pt x="1434941" y="250184"/>
                    <a:pt x="1436694" y="250184"/>
                  </a:cubicBezTo>
                  <a:cubicBezTo>
                    <a:pt x="1443704" y="265957"/>
                    <a:pt x="1445457" y="281731"/>
                    <a:pt x="1431436" y="271215"/>
                  </a:cubicBezTo>
                  <a:cubicBezTo>
                    <a:pt x="1438446" y="278226"/>
                    <a:pt x="1445457" y="285236"/>
                    <a:pt x="1452467" y="290494"/>
                  </a:cubicBezTo>
                  <a:cubicBezTo>
                    <a:pt x="1447209" y="285236"/>
                    <a:pt x="1454220" y="288741"/>
                    <a:pt x="1461230" y="295751"/>
                  </a:cubicBezTo>
                  <a:lnTo>
                    <a:pt x="1461230" y="297504"/>
                  </a:lnTo>
                  <a:cubicBezTo>
                    <a:pt x="1459478" y="297504"/>
                    <a:pt x="1459478" y="297504"/>
                    <a:pt x="1457725" y="295751"/>
                  </a:cubicBezTo>
                  <a:cubicBezTo>
                    <a:pt x="1617212" y="444723"/>
                    <a:pt x="1717110" y="656787"/>
                    <a:pt x="1717110" y="891636"/>
                  </a:cubicBezTo>
                  <a:cubicBezTo>
                    <a:pt x="1717110" y="899522"/>
                    <a:pt x="1716672" y="907409"/>
                    <a:pt x="1716234" y="915296"/>
                  </a:cubicBezTo>
                  <a:lnTo>
                    <a:pt x="1715514" y="934719"/>
                  </a:lnTo>
                  <a:lnTo>
                    <a:pt x="1716644" y="929453"/>
                  </a:lnTo>
                  <a:cubicBezTo>
                    <a:pt x="1717876" y="924278"/>
                    <a:pt x="1718862" y="922306"/>
                    <a:pt x="1718862" y="930193"/>
                  </a:cubicBezTo>
                  <a:lnTo>
                    <a:pt x="1718862" y="940708"/>
                  </a:lnTo>
                  <a:cubicBezTo>
                    <a:pt x="1717110" y="952977"/>
                    <a:pt x="1717110" y="966997"/>
                    <a:pt x="1717110" y="970503"/>
                  </a:cubicBezTo>
                  <a:cubicBezTo>
                    <a:pt x="1715357" y="986276"/>
                    <a:pt x="1711852" y="1002049"/>
                    <a:pt x="1710099" y="1017823"/>
                  </a:cubicBezTo>
                  <a:cubicBezTo>
                    <a:pt x="1710099" y="1016070"/>
                    <a:pt x="1710099" y="1024833"/>
                    <a:pt x="1711852" y="1016070"/>
                  </a:cubicBezTo>
                  <a:cubicBezTo>
                    <a:pt x="1710099" y="1028338"/>
                    <a:pt x="1708347" y="1038854"/>
                    <a:pt x="1711852" y="1023081"/>
                  </a:cubicBezTo>
                  <a:cubicBezTo>
                    <a:pt x="1701336" y="1079164"/>
                    <a:pt x="1685563" y="1135247"/>
                    <a:pt x="1666284" y="1189578"/>
                  </a:cubicBezTo>
                  <a:cubicBezTo>
                    <a:pt x="1647006" y="1243908"/>
                    <a:pt x="1620717" y="1294734"/>
                    <a:pt x="1590923" y="1342054"/>
                  </a:cubicBezTo>
                  <a:cubicBezTo>
                    <a:pt x="1585665" y="1349064"/>
                    <a:pt x="1589170" y="1345559"/>
                    <a:pt x="1590923" y="1343806"/>
                  </a:cubicBezTo>
                  <a:cubicBezTo>
                    <a:pt x="1578654" y="1359580"/>
                    <a:pt x="1582159" y="1361332"/>
                    <a:pt x="1576902" y="1371848"/>
                  </a:cubicBezTo>
                  <a:cubicBezTo>
                    <a:pt x="1569891" y="1378858"/>
                    <a:pt x="1562881" y="1385869"/>
                    <a:pt x="1555871" y="1392879"/>
                  </a:cubicBezTo>
                  <a:cubicBezTo>
                    <a:pt x="1548860" y="1403395"/>
                    <a:pt x="1555871" y="1396384"/>
                    <a:pt x="1555871" y="1398137"/>
                  </a:cubicBezTo>
                  <a:cubicBezTo>
                    <a:pt x="1524324" y="1447210"/>
                    <a:pt x="1480509" y="1484014"/>
                    <a:pt x="1448962" y="1519066"/>
                  </a:cubicBezTo>
                  <a:cubicBezTo>
                    <a:pt x="1436694" y="1526077"/>
                    <a:pt x="1447209" y="1512056"/>
                    <a:pt x="1433188" y="1524324"/>
                  </a:cubicBezTo>
                  <a:cubicBezTo>
                    <a:pt x="1445457" y="1517314"/>
                    <a:pt x="1434941" y="1527829"/>
                    <a:pt x="1424425" y="1538345"/>
                  </a:cubicBezTo>
                  <a:cubicBezTo>
                    <a:pt x="1412157" y="1548861"/>
                    <a:pt x="1399889" y="1561129"/>
                    <a:pt x="1408652" y="1557624"/>
                  </a:cubicBezTo>
                  <a:cubicBezTo>
                    <a:pt x="1387621" y="1562881"/>
                    <a:pt x="1350816" y="1599686"/>
                    <a:pt x="1349064" y="1582160"/>
                  </a:cubicBezTo>
                  <a:cubicBezTo>
                    <a:pt x="1329785" y="1594428"/>
                    <a:pt x="1336796" y="1597933"/>
                    <a:pt x="1342053" y="1596181"/>
                  </a:cubicBezTo>
                  <a:cubicBezTo>
                    <a:pt x="1331538" y="1603191"/>
                    <a:pt x="1321022" y="1608449"/>
                    <a:pt x="1310507" y="1615459"/>
                  </a:cubicBezTo>
                  <a:cubicBezTo>
                    <a:pt x="1301744" y="1622470"/>
                    <a:pt x="1292981" y="1629480"/>
                    <a:pt x="1284217" y="1636491"/>
                  </a:cubicBezTo>
                  <a:cubicBezTo>
                    <a:pt x="1278960" y="1638243"/>
                    <a:pt x="1271949" y="1643501"/>
                    <a:pt x="1259681" y="1648759"/>
                  </a:cubicBezTo>
                  <a:cubicBezTo>
                    <a:pt x="1247413" y="1654017"/>
                    <a:pt x="1233392" y="1661027"/>
                    <a:pt x="1219371" y="1668037"/>
                  </a:cubicBezTo>
                  <a:cubicBezTo>
                    <a:pt x="1189577" y="1682058"/>
                    <a:pt x="1156278" y="1692574"/>
                    <a:pt x="1142257" y="1689069"/>
                  </a:cubicBezTo>
                  <a:cubicBezTo>
                    <a:pt x="1161535" y="1694326"/>
                    <a:pt x="1144009" y="1694326"/>
                    <a:pt x="1128236" y="1703089"/>
                  </a:cubicBezTo>
                  <a:lnTo>
                    <a:pt x="1145762" y="1708347"/>
                  </a:lnTo>
                  <a:cubicBezTo>
                    <a:pt x="1133494" y="1711852"/>
                    <a:pt x="1122978" y="1715358"/>
                    <a:pt x="1110710" y="1718863"/>
                  </a:cubicBezTo>
                  <a:cubicBezTo>
                    <a:pt x="1103700" y="1722368"/>
                    <a:pt x="1101947" y="1722368"/>
                    <a:pt x="1100195" y="1720615"/>
                  </a:cubicBezTo>
                  <a:cubicBezTo>
                    <a:pt x="1094937" y="1722368"/>
                    <a:pt x="1100195" y="1715358"/>
                    <a:pt x="1084421" y="1717110"/>
                  </a:cubicBezTo>
                  <a:cubicBezTo>
                    <a:pt x="1061637" y="1722368"/>
                    <a:pt x="1059885" y="1727626"/>
                    <a:pt x="1047617" y="1736389"/>
                  </a:cubicBezTo>
                  <a:lnTo>
                    <a:pt x="1052874" y="1738141"/>
                  </a:lnTo>
                  <a:lnTo>
                    <a:pt x="1035348" y="1743399"/>
                  </a:lnTo>
                  <a:cubicBezTo>
                    <a:pt x="1023080" y="1745152"/>
                    <a:pt x="1077411" y="1722368"/>
                    <a:pt x="1037101" y="1725873"/>
                  </a:cubicBezTo>
                  <a:cubicBezTo>
                    <a:pt x="1037101" y="1729378"/>
                    <a:pt x="1014317" y="1746904"/>
                    <a:pt x="1002049" y="1741647"/>
                  </a:cubicBezTo>
                  <a:cubicBezTo>
                    <a:pt x="1023080" y="1738141"/>
                    <a:pt x="1019575" y="1731131"/>
                    <a:pt x="1012564" y="1729378"/>
                  </a:cubicBezTo>
                  <a:cubicBezTo>
                    <a:pt x="1002049" y="1731131"/>
                    <a:pt x="993286" y="1732884"/>
                    <a:pt x="982770" y="1732884"/>
                  </a:cubicBezTo>
                  <a:cubicBezTo>
                    <a:pt x="986275" y="1738141"/>
                    <a:pt x="989781" y="1741647"/>
                    <a:pt x="993286" y="1746904"/>
                  </a:cubicBezTo>
                  <a:cubicBezTo>
                    <a:pt x="952976" y="1752162"/>
                    <a:pt x="909161" y="1753915"/>
                    <a:pt x="865346" y="1750410"/>
                  </a:cubicBezTo>
                  <a:cubicBezTo>
                    <a:pt x="821531" y="1746904"/>
                    <a:pt x="777716" y="1741647"/>
                    <a:pt x="732149" y="1734636"/>
                  </a:cubicBezTo>
                  <a:cubicBezTo>
                    <a:pt x="737406" y="1718863"/>
                    <a:pt x="669055" y="1722368"/>
                    <a:pt x="684828" y="1697832"/>
                  </a:cubicBezTo>
                  <a:lnTo>
                    <a:pt x="686581" y="1701337"/>
                  </a:lnTo>
                  <a:cubicBezTo>
                    <a:pt x="697097" y="1703089"/>
                    <a:pt x="697097" y="1697832"/>
                    <a:pt x="691839" y="1692574"/>
                  </a:cubicBezTo>
                  <a:cubicBezTo>
                    <a:pt x="686581" y="1685563"/>
                    <a:pt x="677818" y="1678553"/>
                    <a:pt x="669055" y="1678553"/>
                  </a:cubicBezTo>
                  <a:cubicBezTo>
                    <a:pt x="676065" y="1685563"/>
                    <a:pt x="667302" y="1689069"/>
                    <a:pt x="660292" y="1694326"/>
                  </a:cubicBezTo>
                  <a:cubicBezTo>
                    <a:pt x="653282" y="1697832"/>
                    <a:pt x="649776" y="1703089"/>
                    <a:pt x="672560" y="1710100"/>
                  </a:cubicBezTo>
                  <a:cubicBezTo>
                    <a:pt x="658539" y="1711852"/>
                    <a:pt x="646271" y="1713605"/>
                    <a:pt x="634003" y="1713605"/>
                  </a:cubicBezTo>
                  <a:cubicBezTo>
                    <a:pt x="616477" y="1734636"/>
                    <a:pt x="591941" y="1727626"/>
                    <a:pt x="567404" y="1713605"/>
                  </a:cubicBezTo>
                  <a:cubicBezTo>
                    <a:pt x="542868" y="1697832"/>
                    <a:pt x="516579" y="1676800"/>
                    <a:pt x="486784" y="1671543"/>
                  </a:cubicBezTo>
                  <a:cubicBezTo>
                    <a:pt x="492042" y="1671543"/>
                    <a:pt x="493795" y="1669790"/>
                    <a:pt x="495548" y="1668037"/>
                  </a:cubicBezTo>
                  <a:cubicBezTo>
                    <a:pt x="483279" y="1668037"/>
                    <a:pt x="471011" y="1662780"/>
                    <a:pt x="458743" y="1655769"/>
                  </a:cubicBezTo>
                  <a:cubicBezTo>
                    <a:pt x="453485" y="1652264"/>
                    <a:pt x="448227" y="1648759"/>
                    <a:pt x="442970" y="1645254"/>
                  </a:cubicBezTo>
                  <a:cubicBezTo>
                    <a:pt x="437712" y="1641748"/>
                    <a:pt x="434207" y="1638243"/>
                    <a:pt x="428949" y="1632985"/>
                  </a:cubicBezTo>
                  <a:cubicBezTo>
                    <a:pt x="413175" y="1617212"/>
                    <a:pt x="402660" y="1603191"/>
                    <a:pt x="393897" y="1603191"/>
                  </a:cubicBezTo>
                  <a:lnTo>
                    <a:pt x="400907" y="1587418"/>
                  </a:lnTo>
                  <a:cubicBezTo>
                    <a:pt x="376371" y="1587418"/>
                    <a:pt x="362350" y="1583913"/>
                    <a:pt x="350082" y="1578655"/>
                  </a:cubicBezTo>
                  <a:cubicBezTo>
                    <a:pt x="337814" y="1573397"/>
                    <a:pt x="329050" y="1562881"/>
                    <a:pt x="313277" y="1543603"/>
                  </a:cubicBezTo>
                  <a:cubicBezTo>
                    <a:pt x="316782" y="1541850"/>
                    <a:pt x="323793" y="1541850"/>
                    <a:pt x="320287" y="1533087"/>
                  </a:cubicBezTo>
                  <a:cubicBezTo>
                    <a:pt x="311524" y="1534840"/>
                    <a:pt x="302761" y="1536592"/>
                    <a:pt x="292246" y="1533087"/>
                  </a:cubicBezTo>
                  <a:cubicBezTo>
                    <a:pt x="283483" y="1531335"/>
                    <a:pt x="272967" y="1524324"/>
                    <a:pt x="262452" y="1510303"/>
                  </a:cubicBezTo>
                  <a:lnTo>
                    <a:pt x="267709" y="1508551"/>
                  </a:lnTo>
                  <a:cubicBezTo>
                    <a:pt x="253689" y="1496283"/>
                    <a:pt x="239668" y="1484014"/>
                    <a:pt x="227400" y="1471746"/>
                  </a:cubicBezTo>
                  <a:cubicBezTo>
                    <a:pt x="248431" y="1452468"/>
                    <a:pt x="227400" y="1441952"/>
                    <a:pt x="204616" y="1427931"/>
                  </a:cubicBezTo>
                  <a:cubicBezTo>
                    <a:pt x="194100" y="1420921"/>
                    <a:pt x="183585" y="1412158"/>
                    <a:pt x="176574" y="1403395"/>
                  </a:cubicBezTo>
                  <a:cubicBezTo>
                    <a:pt x="171316" y="1392879"/>
                    <a:pt x="171316" y="1384116"/>
                    <a:pt x="181832" y="1370095"/>
                  </a:cubicBezTo>
                  <a:cubicBezTo>
                    <a:pt x="173069" y="1371848"/>
                    <a:pt x="160801" y="1364838"/>
                    <a:pt x="150285" y="1356075"/>
                  </a:cubicBezTo>
                  <a:cubicBezTo>
                    <a:pt x="138017" y="1347312"/>
                    <a:pt x="127501" y="1336796"/>
                    <a:pt x="120491" y="1331538"/>
                  </a:cubicBezTo>
                  <a:cubicBezTo>
                    <a:pt x="122244" y="1329786"/>
                    <a:pt x="123996" y="1328033"/>
                    <a:pt x="125749" y="1322775"/>
                  </a:cubicBezTo>
                  <a:cubicBezTo>
                    <a:pt x="104718" y="1322775"/>
                    <a:pt x="101212" y="1307002"/>
                    <a:pt x="97707" y="1291228"/>
                  </a:cubicBezTo>
                  <a:cubicBezTo>
                    <a:pt x="95955" y="1275455"/>
                    <a:pt x="99460" y="1256176"/>
                    <a:pt x="92449" y="1247413"/>
                  </a:cubicBezTo>
                  <a:cubicBezTo>
                    <a:pt x="80181" y="1236898"/>
                    <a:pt x="73171" y="1247413"/>
                    <a:pt x="66160" y="1257929"/>
                  </a:cubicBezTo>
                  <a:cubicBezTo>
                    <a:pt x="71418" y="1238650"/>
                    <a:pt x="57397" y="1222877"/>
                    <a:pt x="41624" y="1208856"/>
                  </a:cubicBezTo>
                  <a:cubicBezTo>
                    <a:pt x="25851" y="1194835"/>
                    <a:pt x="10077" y="1180815"/>
                    <a:pt x="13582" y="1173804"/>
                  </a:cubicBezTo>
                  <a:cubicBezTo>
                    <a:pt x="8325" y="1152773"/>
                    <a:pt x="32861" y="1159783"/>
                    <a:pt x="45129" y="1149268"/>
                  </a:cubicBezTo>
                  <a:cubicBezTo>
                    <a:pt x="29356" y="1119474"/>
                    <a:pt x="-9201" y="1170299"/>
                    <a:pt x="3067" y="1121226"/>
                  </a:cubicBezTo>
                  <a:cubicBezTo>
                    <a:pt x="6572" y="1124731"/>
                    <a:pt x="11830" y="1133494"/>
                    <a:pt x="15335" y="1129989"/>
                  </a:cubicBezTo>
                  <a:cubicBezTo>
                    <a:pt x="15335" y="1121226"/>
                    <a:pt x="31108" y="1103700"/>
                    <a:pt x="45129" y="1089679"/>
                  </a:cubicBezTo>
                  <a:cubicBezTo>
                    <a:pt x="59150" y="1073906"/>
                    <a:pt x="71418" y="1061638"/>
                    <a:pt x="62655" y="1054627"/>
                  </a:cubicBezTo>
                  <a:lnTo>
                    <a:pt x="52140" y="1066896"/>
                  </a:lnTo>
                  <a:cubicBezTo>
                    <a:pt x="41624" y="1054627"/>
                    <a:pt x="52140" y="1033596"/>
                    <a:pt x="59150" y="1019575"/>
                  </a:cubicBezTo>
                  <a:cubicBezTo>
                    <a:pt x="66160" y="1003802"/>
                    <a:pt x="71418" y="993286"/>
                    <a:pt x="50387" y="993286"/>
                  </a:cubicBezTo>
                  <a:lnTo>
                    <a:pt x="31108" y="998544"/>
                  </a:lnTo>
                  <a:cubicBezTo>
                    <a:pt x="39871" y="970503"/>
                    <a:pt x="38119" y="966997"/>
                    <a:pt x="36366" y="961740"/>
                  </a:cubicBezTo>
                  <a:cubicBezTo>
                    <a:pt x="32861" y="956482"/>
                    <a:pt x="29356" y="949471"/>
                    <a:pt x="39871" y="924935"/>
                  </a:cubicBezTo>
                  <a:lnTo>
                    <a:pt x="43377" y="924935"/>
                  </a:lnTo>
                  <a:cubicBezTo>
                    <a:pt x="38119" y="902151"/>
                    <a:pt x="62655" y="889883"/>
                    <a:pt x="31108" y="879367"/>
                  </a:cubicBezTo>
                  <a:lnTo>
                    <a:pt x="27603" y="886378"/>
                  </a:lnTo>
                  <a:cubicBezTo>
                    <a:pt x="25851" y="858336"/>
                    <a:pt x="27603" y="856584"/>
                    <a:pt x="31108" y="828542"/>
                  </a:cubicBezTo>
                  <a:cubicBezTo>
                    <a:pt x="27603" y="825037"/>
                    <a:pt x="24098" y="811016"/>
                    <a:pt x="31108" y="807511"/>
                  </a:cubicBezTo>
                  <a:cubicBezTo>
                    <a:pt x="18840" y="805758"/>
                    <a:pt x="17088" y="788232"/>
                    <a:pt x="20593" y="770706"/>
                  </a:cubicBezTo>
                  <a:cubicBezTo>
                    <a:pt x="22345" y="751428"/>
                    <a:pt x="31108" y="733902"/>
                    <a:pt x="32861" y="726891"/>
                  </a:cubicBezTo>
                  <a:cubicBezTo>
                    <a:pt x="32861" y="751428"/>
                    <a:pt x="45129" y="740912"/>
                    <a:pt x="57397" y="737407"/>
                  </a:cubicBezTo>
                  <a:cubicBezTo>
                    <a:pt x="48634" y="728644"/>
                    <a:pt x="43377" y="721633"/>
                    <a:pt x="43377" y="716376"/>
                  </a:cubicBezTo>
                  <a:cubicBezTo>
                    <a:pt x="43377" y="709365"/>
                    <a:pt x="48634" y="704107"/>
                    <a:pt x="57397" y="697097"/>
                  </a:cubicBezTo>
                  <a:cubicBezTo>
                    <a:pt x="41624" y="691839"/>
                    <a:pt x="25851" y="686581"/>
                    <a:pt x="13582" y="677818"/>
                  </a:cubicBezTo>
                  <a:cubicBezTo>
                    <a:pt x="8325" y="672561"/>
                    <a:pt x="3067" y="667303"/>
                    <a:pt x="1314" y="660292"/>
                  </a:cubicBezTo>
                  <a:cubicBezTo>
                    <a:pt x="-438" y="653282"/>
                    <a:pt x="-438" y="646272"/>
                    <a:pt x="1314" y="635756"/>
                  </a:cubicBezTo>
                  <a:cubicBezTo>
                    <a:pt x="4819" y="644519"/>
                    <a:pt x="4819" y="653282"/>
                    <a:pt x="11830" y="651529"/>
                  </a:cubicBezTo>
                  <a:cubicBezTo>
                    <a:pt x="18840" y="649777"/>
                    <a:pt x="15335" y="639261"/>
                    <a:pt x="13582" y="635756"/>
                  </a:cubicBezTo>
                  <a:cubicBezTo>
                    <a:pt x="20593" y="634003"/>
                    <a:pt x="22345" y="646272"/>
                    <a:pt x="34614" y="646272"/>
                  </a:cubicBezTo>
                  <a:cubicBezTo>
                    <a:pt x="22345" y="628746"/>
                    <a:pt x="25851" y="618230"/>
                    <a:pt x="32861" y="607714"/>
                  </a:cubicBezTo>
                  <a:cubicBezTo>
                    <a:pt x="38119" y="595446"/>
                    <a:pt x="46882" y="584931"/>
                    <a:pt x="48634" y="565652"/>
                  </a:cubicBezTo>
                  <a:cubicBezTo>
                    <a:pt x="53892" y="579673"/>
                    <a:pt x="62655" y="572662"/>
                    <a:pt x="74923" y="572662"/>
                  </a:cubicBezTo>
                  <a:cubicBezTo>
                    <a:pt x="59150" y="563899"/>
                    <a:pt x="71418" y="555136"/>
                    <a:pt x="80181" y="549879"/>
                  </a:cubicBezTo>
                  <a:cubicBezTo>
                    <a:pt x="90697" y="542868"/>
                    <a:pt x="99460" y="537610"/>
                    <a:pt x="74923" y="534105"/>
                  </a:cubicBezTo>
                  <a:cubicBezTo>
                    <a:pt x="102965" y="506064"/>
                    <a:pt x="123996" y="467506"/>
                    <a:pt x="145027" y="434207"/>
                  </a:cubicBezTo>
                  <a:cubicBezTo>
                    <a:pt x="167811" y="402660"/>
                    <a:pt x="188842" y="376371"/>
                    <a:pt x="208121" y="372866"/>
                  </a:cubicBezTo>
                  <a:cubicBezTo>
                    <a:pt x="222142" y="376371"/>
                    <a:pt x="218637" y="348330"/>
                    <a:pt x="225647" y="337814"/>
                  </a:cubicBezTo>
                  <a:lnTo>
                    <a:pt x="236163" y="350082"/>
                  </a:lnTo>
                  <a:cubicBezTo>
                    <a:pt x="237915" y="327298"/>
                    <a:pt x="239668" y="322041"/>
                    <a:pt x="243173" y="315030"/>
                  </a:cubicBezTo>
                  <a:cubicBezTo>
                    <a:pt x="246678" y="308020"/>
                    <a:pt x="250183" y="299257"/>
                    <a:pt x="253689" y="276473"/>
                  </a:cubicBezTo>
                  <a:cubicBezTo>
                    <a:pt x="255441" y="299257"/>
                    <a:pt x="265957" y="301009"/>
                    <a:pt x="286988" y="297504"/>
                  </a:cubicBezTo>
                  <a:cubicBezTo>
                    <a:pt x="286988" y="285236"/>
                    <a:pt x="285235" y="271215"/>
                    <a:pt x="285235" y="258947"/>
                  </a:cubicBezTo>
                  <a:lnTo>
                    <a:pt x="306267" y="271215"/>
                  </a:lnTo>
                  <a:cubicBezTo>
                    <a:pt x="308019" y="257194"/>
                    <a:pt x="318535" y="250184"/>
                    <a:pt x="330803" y="246679"/>
                  </a:cubicBezTo>
                  <a:cubicBezTo>
                    <a:pt x="327298" y="250184"/>
                    <a:pt x="330803" y="248431"/>
                    <a:pt x="332556" y="251937"/>
                  </a:cubicBezTo>
                  <a:cubicBezTo>
                    <a:pt x="332556" y="250184"/>
                    <a:pt x="330803" y="248431"/>
                    <a:pt x="330803" y="246679"/>
                  </a:cubicBezTo>
                  <a:cubicBezTo>
                    <a:pt x="327298" y="234411"/>
                    <a:pt x="332556" y="222142"/>
                    <a:pt x="339566" y="211627"/>
                  </a:cubicBezTo>
                  <a:cubicBezTo>
                    <a:pt x="348329" y="201111"/>
                    <a:pt x="358845" y="190596"/>
                    <a:pt x="357092" y="181833"/>
                  </a:cubicBezTo>
                  <a:cubicBezTo>
                    <a:pt x="383381" y="197606"/>
                    <a:pt x="381629" y="157296"/>
                    <a:pt x="404412" y="174822"/>
                  </a:cubicBezTo>
                  <a:cubicBezTo>
                    <a:pt x="404412" y="167812"/>
                    <a:pt x="407918" y="162554"/>
                    <a:pt x="411423" y="157296"/>
                  </a:cubicBezTo>
                  <a:cubicBezTo>
                    <a:pt x="399155" y="150286"/>
                    <a:pt x="388639" y="141523"/>
                    <a:pt x="402660" y="139770"/>
                  </a:cubicBezTo>
                  <a:cubicBezTo>
                    <a:pt x="402660" y="139770"/>
                    <a:pt x="404412" y="138017"/>
                    <a:pt x="404412" y="138017"/>
                  </a:cubicBezTo>
                  <a:lnTo>
                    <a:pt x="418433" y="148533"/>
                  </a:lnTo>
                  <a:cubicBezTo>
                    <a:pt x="425444" y="139770"/>
                    <a:pt x="434207" y="132760"/>
                    <a:pt x="441217" y="129255"/>
                  </a:cubicBezTo>
                  <a:cubicBezTo>
                    <a:pt x="437712" y="129255"/>
                    <a:pt x="432454" y="129255"/>
                    <a:pt x="427196" y="127502"/>
                  </a:cubicBezTo>
                  <a:cubicBezTo>
                    <a:pt x="432454" y="127502"/>
                    <a:pt x="437712" y="127502"/>
                    <a:pt x="442970" y="127502"/>
                  </a:cubicBezTo>
                  <a:cubicBezTo>
                    <a:pt x="444722" y="127502"/>
                    <a:pt x="446475" y="125749"/>
                    <a:pt x="446475" y="125749"/>
                  </a:cubicBezTo>
                  <a:lnTo>
                    <a:pt x="446260" y="127250"/>
                  </a:lnTo>
                  <a:lnTo>
                    <a:pt x="456771" y="125530"/>
                  </a:lnTo>
                  <a:cubicBezTo>
                    <a:pt x="460496" y="123997"/>
                    <a:pt x="464001" y="121368"/>
                    <a:pt x="467506" y="116986"/>
                  </a:cubicBezTo>
                  <a:cubicBezTo>
                    <a:pt x="478022" y="116986"/>
                    <a:pt x="488537" y="113481"/>
                    <a:pt x="497300" y="108223"/>
                  </a:cubicBezTo>
                  <a:cubicBezTo>
                    <a:pt x="506063" y="102966"/>
                    <a:pt x="514826" y="94203"/>
                    <a:pt x="525342" y="87192"/>
                  </a:cubicBezTo>
                  <a:cubicBezTo>
                    <a:pt x="534105" y="80182"/>
                    <a:pt x="542868" y="73171"/>
                    <a:pt x="553383" y="67913"/>
                  </a:cubicBezTo>
                  <a:cubicBezTo>
                    <a:pt x="565652" y="64408"/>
                    <a:pt x="576167" y="62656"/>
                    <a:pt x="590188" y="66161"/>
                  </a:cubicBezTo>
                  <a:cubicBezTo>
                    <a:pt x="583178" y="66161"/>
                    <a:pt x="572662" y="67913"/>
                    <a:pt x="572662" y="73171"/>
                  </a:cubicBezTo>
                  <a:cubicBezTo>
                    <a:pt x="581425" y="69666"/>
                    <a:pt x="590188" y="67913"/>
                    <a:pt x="598951" y="66161"/>
                  </a:cubicBezTo>
                  <a:cubicBezTo>
                    <a:pt x="607714" y="64408"/>
                    <a:pt x="616477" y="64408"/>
                    <a:pt x="625240" y="64408"/>
                  </a:cubicBezTo>
                  <a:cubicBezTo>
                    <a:pt x="642766" y="62656"/>
                    <a:pt x="656787" y="60903"/>
                    <a:pt x="667302" y="53893"/>
                  </a:cubicBezTo>
                  <a:lnTo>
                    <a:pt x="662045" y="41625"/>
                  </a:lnTo>
                  <a:cubicBezTo>
                    <a:pt x="674313" y="36367"/>
                    <a:pt x="686581" y="31109"/>
                    <a:pt x="697097" y="29356"/>
                  </a:cubicBezTo>
                  <a:cubicBezTo>
                    <a:pt x="707612" y="25851"/>
                    <a:pt x="718128" y="22346"/>
                    <a:pt x="728643" y="22346"/>
                  </a:cubicBezTo>
                  <a:lnTo>
                    <a:pt x="726891" y="8325"/>
                  </a:lnTo>
                  <a:cubicBezTo>
                    <a:pt x="735654" y="8325"/>
                    <a:pt x="746169" y="8325"/>
                    <a:pt x="756685" y="4820"/>
                  </a:cubicBezTo>
                  <a:cubicBezTo>
                    <a:pt x="768953" y="3067"/>
                    <a:pt x="781221" y="1315"/>
                    <a:pt x="791737" y="1315"/>
                  </a:cubicBezTo>
                  <a:cubicBezTo>
                    <a:pt x="797871" y="439"/>
                    <a:pt x="804005" y="0"/>
                    <a:pt x="809701" y="0"/>
                  </a:cubicBezTo>
                  <a:close/>
                </a:path>
              </a:pathLst>
            </a:custGeom>
            <a:solidFill>
              <a:srgbClr val="7D55C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userDrawn="1"/>
          </p:nvSpPr>
          <p:spPr>
            <a:xfrm rot="9818356">
              <a:off x="6584197" y="1892224"/>
              <a:ext cx="1645920" cy="1645920"/>
            </a:xfrm>
            <a:custGeom>
              <a:avLst/>
              <a:gdLst/>
              <a:ahLst/>
              <a:cxnLst/>
              <a:rect l="l" t="t" r="r" b="b"/>
              <a:pathLst>
                <a:path w="1735074" h="1752671">
                  <a:moveTo>
                    <a:pt x="1060323" y="1720834"/>
                  </a:moveTo>
                  <a:cubicBezTo>
                    <a:pt x="1059884" y="1720177"/>
                    <a:pt x="1057694" y="1721053"/>
                    <a:pt x="1051560" y="1724559"/>
                  </a:cubicBezTo>
                  <a:lnTo>
                    <a:pt x="1058570" y="1726311"/>
                  </a:lnTo>
                  <a:cubicBezTo>
                    <a:pt x="1059446" y="1723682"/>
                    <a:pt x="1060761" y="1721492"/>
                    <a:pt x="1060323" y="1720834"/>
                  </a:cubicBezTo>
                  <a:close/>
                  <a:moveTo>
                    <a:pt x="92750" y="1307522"/>
                  </a:moveTo>
                  <a:cubicBezTo>
                    <a:pt x="94640" y="1306783"/>
                    <a:pt x="97269" y="1308754"/>
                    <a:pt x="99898" y="1312698"/>
                  </a:cubicBezTo>
                  <a:cubicBezTo>
                    <a:pt x="98145" y="1314450"/>
                    <a:pt x="94640" y="1312698"/>
                    <a:pt x="91135" y="1309192"/>
                  </a:cubicBezTo>
                  <a:cubicBezTo>
                    <a:pt x="91573" y="1308316"/>
                    <a:pt x="92121" y="1307769"/>
                    <a:pt x="92750" y="1307522"/>
                  </a:cubicBezTo>
                  <a:close/>
                  <a:moveTo>
                    <a:pt x="1729816" y="921868"/>
                  </a:moveTo>
                  <a:cubicBezTo>
                    <a:pt x="1726311" y="927126"/>
                    <a:pt x="1726311" y="934136"/>
                    <a:pt x="1722805" y="939394"/>
                  </a:cubicBezTo>
                  <a:cubicBezTo>
                    <a:pt x="1722805" y="937641"/>
                    <a:pt x="1721053" y="935889"/>
                    <a:pt x="1721053" y="932383"/>
                  </a:cubicBezTo>
                  <a:close/>
                  <a:moveTo>
                    <a:pt x="1708785" y="890321"/>
                  </a:moveTo>
                  <a:lnTo>
                    <a:pt x="1722805" y="900837"/>
                  </a:lnTo>
                  <a:lnTo>
                    <a:pt x="1707032" y="904342"/>
                  </a:lnTo>
                  <a:cubicBezTo>
                    <a:pt x="1710537" y="900837"/>
                    <a:pt x="1708785" y="893826"/>
                    <a:pt x="1708785" y="890321"/>
                  </a:cubicBezTo>
                  <a:close/>
                  <a:moveTo>
                    <a:pt x="1727844" y="881558"/>
                  </a:moveTo>
                  <a:cubicBezTo>
                    <a:pt x="1730692" y="881558"/>
                    <a:pt x="1734197" y="883311"/>
                    <a:pt x="1735074" y="890321"/>
                  </a:cubicBezTo>
                  <a:cubicBezTo>
                    <a:pt x="1733321" y="888568"/>
                    <a:pt x="1722805" y="892074"/>
                    <a:pt x="1724558" y="883311"/>
                  </a:cubicBezTo>
                  <a:cubicBezTo>
                    <a:pt x="1722805" y="883311"/>
                    <a:pt x="1724996" y="881558"/>
                    <a:pt x="1727844" y="881558"/>
                  </a:cubicBezTo>
                  <a:close/>
                  <a:moveTo>
                    <a:pt x="1682495" y="737845"/>
                  </a:moveTo>
                  <a:lnTo>
                    <a:pt x="1696516" y="755371"/>
                  </a:lnTo>
                  <a:lnTo>
                    <a:pt x="1691259" y="753618"/>
                  </a:lnTo>
                  <a:close/>
                  <a:moveTo>
                    <a:pt x="52358" y="704326"/>
                  </a:moveTo>
                  <a:cubicBezTo>
                    <a:pt x="50825" y="704984"/>
                    <a:pt x="49072" y="706298"/>
                    <a:pt x="47320" y="708051"/>
                  </a:cubicBezTo>
                  <a:cubicBezTo>
                    <a:pt x="47320" y="711556"/>
                    <a:pt x="49072" y="713308"/>
                    <a:pt x="49072" y="715061"/>
                  </a:cubicBezTo>
                  <a:cubicBezTo>
                    <a:pt x="43815" y="708051"/>
                    <a:pt x="40309" y="704545"/>
                    <a:pt x="36804" y="708051"/>
                  </a:cubicBezTo>
                  <a:cubicBezTo>
                    <a:pt x="36804" y="720319"/>
                    <a:pt x="36804" y="730834"/>
                    <a:pt x="38557" y="743103"/>
                  </a:cubicBezTo>
                  <a:cubicBezTo>
                    <a:pt x="40309" y="739597"/>
                    <a:pt x="45567" y="736092"/>
                    <a:pt x="50825" y="732587"/>
                  </a:cubicBezTo>
                  <a:cubicBezTo>
                    <a:pt x="50825" y="729082"/>
                    <a:pt x="50825" y="727329"/>
                    <a:pt x="52578" y="723824"/>
                  </a:cubicBezTo>
                  <a:cubicBezTo>
                    <a:pt x="50825" y="722071"/>
                    <a:pt x="50825" y="718566"/>
                    <a:pt x="49072" y="715061"/>
                  </a:cubicBezTo>
                  <a:cubicBezTo>
                    <a:pt x="50825" y="716814"/>
                    <a:pt x="50825" y="718566"/>
                    <a:pt x="52578" y="720319"/>
                  </a:cubicBezTo>
                  <a:cubicBezTo>
                    <a:pt x="54330" y="715061"/>
                    <a:pt x="56083" y="709803"/>
                    <a:pt x="56083" y="704545"/>
                  </a:cubicBezTo>
                  <a:cubicBezTo>
                    <a:pt x="55206" y="703669"/>
                    <a:pt x="53892" y="703669"/>
                    <a:pt x="52358" y="704326"/>
                  </a:cubicBezTo>
                  <a:close/>
                  <a:moveTo>
                    <a:pt x="1663217" y="634441"/>
                  </a:moveTo>
                  <a:cubicBezTo>
                    <a:pt x="1664970" y="644957"/>
                    <a:pt x="1668475" y="657225"/>
                    <a:pt x="1673733" y="669493"/>
                  </a:cubicBezTo>
                  <a:cubicBezTo>
                    <a:pt x="1680743" y="683514"/>
                    <a:pt x="1686001" y="697535"/>
                    <a:pt x="1689506" y="709803"/>
                  </a:cubicBezTo>
                  <a:lnTo>
                    <a:pt x="1675485" y="704545"/>
                  </a:lnTo>
                  <a:lnTo>
                    <a:pt x="1677238" y="699288"/>
                  </a:lnTo>
                  <a:cubicBezTo>
                    <a:pt x="1678990" y="676504"/>
                    <a:pt x="1650949" y="650215"/>
                    <a:pt x="1663217" y="634441"/>
                  </a:cubicBezTo>
                  <a:close/>
                  <a:moveTo>
                    <a:pt x="1645691" y="634441"/>
                  </a:moveTo>
                  <a:cubicBezTo>
                    <a:pt x="1650949" y="632689"/>
                    <a:pt x="1649196" y="651967"/>
                    <a:pt x="1652701" y="657225"/>
                  </a:cubicBezTo>
                  <a:lnTo>
                    <a:pt x="1643938" y="648462"/>
                  </a:lnTo>
                  <a:cubicBezTo>
                    <a:pt x="1645691" y="643204"/>
                    <a:pt x="1645691" y="637947"/>
                    <a:pt x="1645691" y="634441"/>
                  </a:cubicBezTo>
                  <a:close/>
                  <a:moveTo>
                    <a:pt x="1680469" y="570389"/>
                  </a:moveTo>
                  <a:cubicBezTo>
                    <a:pt x="1681948" y="571786"/>
                    <a:pt x="1682934" y="582302"/>
                    <a:pt x="1678990" y="573100"/>
                  </a:cubicBezTo>
                  <a:cubicBezTo>
                    <a:pt x="1679429" y="570472"/>
                    <a:pt x="1679976" y="569924"/>
                    <a:pt x="1680469" y="570389"/>
                  </a:cubicBezTo>
                  <a:close/>
                  <a:moveTo>
                    <a:pt x="1670008" y="560175"/>
                  </a:moveTo>
                  <a:cubicBezTo>
                    <a:pt x="1670227" y="560394"/>
                    <a:pt x="1672856" y="563461"/>
                    <a:pt x="1675485" y="560832"/>
                  </a:cubicBezTo>
                  <a:cubicBezTo>
                    <a:pt x="1677238" y="566090"/>
                    <a:pt x="1678990" y="569595"/>
                    <a:pt x="1678990" y="573100"/>
                  </a:cubicBezTo>
                  <a:cubicBezTo>
                    <a:pt x="1678990" y="573100"/>
                    <a:pt x="1678990" y="574853"/>
                    <a:pt x="1678990" y="576606"/>
                  </a:cubicBezTo>
                  <a:cubicBezTo>
                    <a:pt x="1671980" y="562585"/>
                    <a:pt x="1669789" y="559956"/>
                    <a:pt x="1670008" y="560175"/>
                  </a:cubicBezTo>
                  <a:close/>
                  <a:moveTo>
                    <a:pt x="1654454" y="541554"/>
                  </a:moveTo>
                  <a:cubicBezTo>
                    <a:pt x="1670227" y="571348"/>
                    <a:pt x="1659712" y="580111"/>
                    <a:pt x="1645691" y="550317"/>
                  </a:cubicBezTo>
                  <a:cubicBezTo>
                    <a:pt x="1657959" y="564337"/>
                    <a:pt x="1656207" y="550317"/>
                    <a:pt x="1654454" y="541554"/>
                  </a:cubicBezTo>
                  <a:close/>
                  <a:moveTo>
                    <a:pt x="1640433" y="515265"/>
                  </a:moveTo>
                  <a:lnTo>
                    <a:pt x="1652701" y="529285"/>
                  </a:lnTo>
                  <a:cubicBezTo>
                    <a:pt x="1645691" y="524028"/>
                    <a:pt x="1640433" y="522275"/>
                    <a:pt x="1645691" y="522275"/>
                  </a:cubicBezTo>
                  <a:cubicBezTo>
                    <a:pt x="1633423" y="520522"/>
                    <a:pt x="1638680" y="518770"/>
                    <a:pt x="1640433" y="515265"/>
                  </a:cubicBezTo>
                  <a:close/>
                  <a:moveTo>
                    <a:pt x="1633423" y="508254"/>
                  </a:moveTo>
                  <a:cubicBezTo>
                    <a:pt x="1640433" y="510007"/>
                    <a:pt x="1640433" y="511759"/>
                    <a:pt x="1640433" y="515265"/>
                  </a:cubicBezTo>
                  <a:cubicBezTo>
                    <a:pt x="1638680" y="511759"/>
                    <a:pt x="1636928" y="510007"/>
                    <a:pt x="1633423" y="508254"/>
                  </a:cubicBezTo>
                  <a:close/>
                  <a:moveTo>
                    <a:pt x="1614144" y="508254"/>
                  </a:moveTo>
                  <a:cubicBezTo>
                    <a:pt x="1622907" y="517017"/>
                    <a:pt x="1631670" y="525780"/>
                    <a:pt x="1640433" y="536296"/>
                  </a:cubicBezTo>
                  <a:cubicBezTo>
                    <a:pt x="1631670" y="527533"/>
                    <a:pt x="1624660" y="520522"/>
                    <a:pt x="1615897" y="513512"/>
                  </a:cubicBezTo>
                  <a:close/>
                  <a:moveTo>
                    <a:pt x="1655549" y="505625"/>
                  </a:moveTo>
                  <a:cubicBezTo>
                    <a:pt x="1657521" y="504749"/>
                    <a:pt x="1660588" y="507378"/>
                    <a:pt x="1664970" y="515265"/>
                  </a:cubicBezTo>
                  <a:cubicBezTo>
                    <a:pt x="1661465" y="511759"/>
                    <a:pt x="1666722" y="525780"/>
                    <a:pt x="1664970" y="531038"/>
                  </a:cubicBezTo>
                  <a:lnTo>
                    <a:pt x="1652701" y="517017"/>
                  </a:lnTo>
                  <a:cubicBezTo>
                    <a:pt x="1652701" y="510883"/>
                    <a:pt x="1653578" y="506502"/>
                    <a:pt x="1655549" y="505625"/>
                  </a:cubicBezTo>
                  <a:close/>
                  <a:moveTo>
                    <a:pt x="1548203" y="456333"/>
                  </a:moveTo>
                  <a:cubicBezTo>
                    <a:pt x="1548422" y="456114"/>
                    <a:pt x="1549298" y="456553"/>
                    <a:pt x="1551051" y="457429"/>
                  </a:cubicBezTo>
                  <a:cubicBezTo>
                    <a:pt x="1549298" y="457429"/>
                    <a:pt x="1549298" y="457429"/>
                    <a:pt x="1549298" y="459181"/>
                  </a:cubicBezTo>
                  <a:cubicBezTo>
                    <a:pt x="1548422" y="457429"/>
                    <a:pt x="1547984" y="456552"/>
                    <a:pt x="1548203" y="456333"/>
                  </a:cubicBezTo>
                  <a:close/>
                  <a:moveTo>
                    <a:pt x="1580698" y="453040"/>
                  </a:moveTo>
                  <a:cubicBezTo>
                    <a:pt x="1585747" y="453075"/>
                    <a:pt x="1594647" y="461153"/>
                    <a:pt x="1600123" y="464439"/>
                  </a:cubicBezTo>
                  <a:cubicBezTo>
                    <a:pt x="1586103" y="455676"/>
                    <a:pt x="1587855" y="467944"/>
                    <a:pt x="1577340" y="464439"/>
                  </a:cubicBezTo>
                  <a:cubicBezTo>
                    <a:pt x="1576025" y="455895"/>
                    <a:pt x="1577668" y="453020"/>
                    <a:pt x="1580698" y="453040"/>
                  </a:cubicBezTo>
                  <a:close/>
                  <a:moveTo>
                    <a:pt x="1607134" y="417119"/>
                  </a:moveTo>
                  <a:cubicBezTo>
                    <a:pt x="1603629" y="420624"/>
                    <a:pt x="1608886" y="432892"/>
                    <a:pt x="1608886" y="439903"/>
                  </a:cubicBezTo>
                  <a:cubicBezTo>
                    <a:pt x="1605381" y="436398"/>
                    <a:pt x="1603629" y="432892"/>
                    <a:pt x="1600123" y="431140"/>
                  </a:cubicBezTo>
                  <a:cubicBezTo>
                    <a:pt x="1601876" y="427635"/>
                    <a:pt x="1603629" y="417119"/>
                    <a:pt x="1607134" y="417119"/>
                  </a:cubicBezTo>
                  <a:close/>
                  <a:moveTo>
                    <a:pt x="1584350" y="417119"/>
                  </a:moveTo>
                  <a:lnTo>
                    <a:pt x="1600123" y="431140"/>
                  </a:lnTo>
                  <a:cubicBezTo>
                    <a:pt x="1596618" y="432892"/>
                    <a:pt x="1593113" y="432892"/>
                    <a:pt x="1584350" y="417119"/>
                  </a:cubicBezTo>
                  <a:close/>
                  <a:moveTo>
                    <a:pt x="1554556" y="417119"/>
                  </a:moveTo>
                  <a:cubicBezTo>
                    <a:pt x="1554556" y="422377"/>
                    <a:pt x="1554556" y="439903"/>
                    <a:pt x="1559814" y="450418"/>
                  </a:cubicBezTo>
                  <a:lnTo>
                    <a:pt x="1561566" y="452171"/>
                  </a:lnTo>
                  <a:cubicBezTo>
                    <a:pt x="1566824" y="469697"/>
                    <a:pt x="1556308" y="459181"/>
                    <a:pt x="1551051" y="457429"/>
                  </a:cubicBezTo>
                  <a:cubicBezTo>
                    <a:pt x="1552803" y="455676"/>
                    <a:pt x="1558061" y="460934"/>
                    <a:pt x="1556308" y="452171"/>
                  </a:cubicBezTo>
                  <a:cubicBezTo>
                    <a:pt x="1552803" y="445161"/>
                    <a:pt x="1549298" y="445161"/>
                    <a:pt x="1545793" y="443408"/>
                  </a:cubicBezTo>
                  <a:cubicBezTo>
                    <a:pt x="1547545" y="431140"/>
                    <a:pt x="1551051" y="424129"/>
                    <a:pt x="1554556" y="417119"/>
                  </a:cubicBezTo>
                  <a:close/>
                  <a:moveTo>
                    <a:pt x="1563319" y="404851"/>
                  </a:moveTo>
                  <a:cubicBezTo>
                    <a:pt x="1568577" y="410109"/>
                    <a:pt x="1575587" y="415366"/>
                    <a:pt x="1580845" y="420624"/>
                  </a:cubicBezTo>
                  <a:cubicBezTo>
                    <a:pt x="1575587" y="417119"/>
                    <a:pt x="1573834" y="422377"/>
                    <a:pt x="1572082" y="424129"/>
                  </a:cubicBezTo>
                  <a:cubicBezTo>
                    <a:pt x="1568577" y="417119"/>
                    <a:pt x="1566824" y="411861"/>
                    <a:pt x="1563319" y="404851"/>
                  </a:cubicBezTo>
                  <a:close/>
                  <a:moveTo>
                    <a:pt x="1554556" y="399593"/>
                  </a:moveTo>
                  <a:lnTo>
                    <a:pt x="1559814" y="399593"/>
                  </a:lnTo>
                  <a:lnTo>
                    <a:pt x="1563319" y="404851"/>
                  </a:lnTo>
                  <a:close/>
                  <a:moveTo>
                    <a:pt x="1566824" y="371551"/>
                  </a:moveTo>
                  <a:cubicBezTo>
                    <a:pt x="1570329" y="382067"/>
                    <a:pt x="1568577" y="387325"/>
                    <a:pt x="1566824" y="389077"/>
                  </a:cubicBezTo>
                  <a:cubicBezTo>
                    <a:pt x="1565071" y="387325"/>
                    <a:pt x="1563319" y="385572"/>
                    <a:pt x="1563319" y="383820"/>
                  </a:cubicBezTo>
                  <a:close/>
                  <a:moveTo>
                    <a:pt x="1556308" y="350520"/>
                  </a:moveTo>
                  <a:cubicBezTo>
                    <a:pt x="1565071" y="354025"/>
                    <a:pt x="1572082" y="355778"/>
                    <a:pt x="1579092" y="359283"/>
                  </a:cubicBezTo>
                  <a:lnTo>
                    <a:pt x="1565071" y="354025"/>
                  </a:lnTo>
                  <a:close/>
                  <a:moveTo>
                    <a:pt x="1486204" y="340005"/>
                  </a:moveTo>
                  <a:cubicBezTo>
                    <a:pt x="1494967" y="347015"/>
                    <a:pt x="1503730" y="354025"/>
                    <a:pt x="1510741" y="361036"/>
                  </a:cubicBezTo>
                  <a:cubicBezTo>
                    <a:pt x="1505483" y="361036"/>
                    <a:pt x="1503730" y="368046"/>
                    <a:pt x="1493215" y="354025"/>
                  </a:cubicBezTo>
                  <a:lnTo>
                    <a:pt x="1489710" y="357531"/>
                  </a:lnTo>
                  <a:close/>
                  <a:moveTo>
                    <a:pt x="1523009" y="336499"/>
                  </a:moveTo>
                  <a:cubicBezTo>
                    <a:pt x="1526514" y="336499"/>
                    <a:pt x="1530019" y="338252"/>
                    <a:pt x="1535277" y="341757"/>
                  </a:cubicBezTo>
                  <a:cubicBezTo>
                    <a:pt x="1535277" y="341757"/>
                    <a:pt x="1533525" y="343510"/>
                    <a:pt x="1535277" y="345262"/>
                  </a:cubicBezTo>
                  <a:cubicBezTo>
                    <a:pt x="1530019" y="341757"/>
                    <a:pt x="1526514" y="340005"/>
                    <a:pt x="1523009" y="336499"/>
                  </a:cubicBezTo>
                  <a:close/>
                  <a:moveTo>
                    <a:pt x="1507236" y="320726"/>
                  </a:moveTo>
                  <a:cubicBezTo>
                    <a:pt x="1512494" y="325984"/>
                    <a:pt x="1517751" y="331242"/>
                    <a:pt x="1523009" y="336499"/>
                  </a:cubicBezTo>
                  <a:cubicBezTo>
                    <a:pt x="1517751" y="334747"/>
                    <a:pt x="1512494" y="331242"/>
                    <a:pt x="1507236" y="324231"/>
                  </a:cubicBezTo>
                  <a:cubicBezTo>
                    <a:pt x="1505483" y="322479"/>
                    <a:pt x="1505483" y="320726"/>
                    <a:pt x="1507236" y="320726"/>
                  </a:cubicBezTo>
                  <a:close/>
                  <a:moveTo>
                    <a:pt x="248869" y="308458"/>
                  </a:moveTo>
                  <a:cubicBezTo>
                    <a:pt x="248869" y="318973"/>
                    <a:pt x="248869" y="327736"/>
                    <a:pt x="248869" y="338252"/>
                  </a:cubicBezTo>
                  <a:cubicBezTo>
                    <a:pt x="254127" y="332994"/>
                    <a:pt x="259384" y="327736"/>
                    <a:pt x="264642" y="322479"/>
                  </a:cubicBezTo>
                  <a:cubicBezTo>
                    <a:pt x="257632" y="318973"/>
                    <a:pt x="250621" y="313716"/>
                    <a:pt x="248869" y="308458"/>
                  </a:cubicBezTo>
                  <a:close/>
                  <a:moveTo>
                    <a:pt x="1486204" y="292684"/>
                  </a:moveTo>
                  <a:cubicBezTo>
                    <a:pt x="1494967" y="299695"/>
                    <a:pt x="1501978" y="306705"/>
                    <a:pt x="1510741" y="311963"/>
                  </a:cubicBezTo>
                  <a:cubicBezTo>
                    <a:pt x="1519504" y="320726"/>
                    <a:pt x="1510741" y="320726"/>
                    <a:pt x="1507236" y="320726"/>
                  </a:cubicBezTo>
                  <a:cubicBezTo>
                    <a:pt x="1500225" y="311963"/>
                    <a:pt x="1493215" y="303200"/>
                    <a:pt x="1486204" y="292684"/>
                  </a:cubicBezTo>
                  <a:close/>
                  <a:moveTo>
                    <a:pt x="1510741" y="285674"/>
                  </a:moveTo>
                  <a:cubicBezTo>
                    <a:pt x="1521256" y="290932"/>
                    <a:pt x="1533525" y="296189"/>
                    <a:pt x="1544040" y="304953"/>
                  </a:cubicBezTo>
                  <a:cubicBezTo>
                    <a:pt x="1535277" y="301447"/>
                    <a:pt x="1544040" y="318973"/>
                    <a:pt x="1533525" y="317221"/>
                  </a:cubicBezTo>
                  <a:cubicBezTo>
                    <a:pt x="1528267" y="301447"/>
                    <a:pt x="1521256" y="292684"/>
                    <a:pt x="1510741" y="285674"/>
                  </a:cubicBezTo>
                  <a:close/>
                  <a:moveTo>
                    <a:pt x="1468678" y="261138"/>
                  </a:moveTo>
                  <a:cubicBezTo>
                    <a:pt x="1472184" y="259385"/>
                    <a:pt x="1475689" y="269901"/>
                    <a:pt x="1475689" y="275158"/>
                  </a:cubicBezTo>
                  <a:cubicBezTo>
                    <a:pt x="1473936" y="269901"/>
                    <a:pt x="1470431" y="264643"/>
                    <a:pt x="1468678" y="261138"/>
                  </a:cubicBezTo>
                  <a:close/>
                  <a:moveTo>
                    <a:pt x="1444142" y="252375"/>
                  </a:moveTo>
                  <a:cubicBezTo>
                    <a:pt x="1454658" y="261138"/>
                    <a:pt x="1465173" y="268148"/>
                    <a:pt x="1475689" y="276911"/>
                  </a:cubicBezTo>
                  <a:cubicBezTo>
                    <a:pt x="1475689" y="275158"/>
                    <a:pt x="1475689" y="275158"/>
                    <a:pt x="1475689" y="275158"/>
                  </a:cubicBezTo>
                  <a:cubicBezTo>
                    <a:pt x="1479194" y="280416"/>
                    <a:pt x="1482699" y="287426"/>
                    <a:pt x="1486204" y="292684"/>
                  </a:cubicBezTo>
                  <a:cubicBezTo>
                    <a:pt x="1482699" y="289179"/>
                    <a:pt x="1477441" y="283921"/>
                    <a:pt x="1470431" y="280416"/>
                  </a:cubicBezTo>
                  <a:cubicBezTo>
                    <a:pt x="1486204" y="303200"/>
                    <a:pt x="1445895" y="273406"/>
                    <a:pt x="1473936" y="299695"/>
                  </a:cubicBezTo>
                  <a:cubicBezTo>
                    <a:pt x="1459915" y="292684"/>
                    <a:pt x="1459915" y="303200"/>
                    <a:pt x="1442390" y="287426"/>
                  </a:cubicBezTo>
                  <a:cubicBezTo>
                    <a:pt x="1442390" y="269901"/>
                    <a:pt x="1459915" y="280416"/>
                    <a:pt x="1470431" y="278664"/>
                  </a:cubicBezTo>
                  <a:cubicBezTo>
                    <a:pt x="1472184" y="278664"/>
                    <a:pt x="1473936" y="278664"/>
                    <a:pt x="1473936" y="276911"/>
                  </a:cubicBezTo>
                  <a:cubicBezTo>
                    <a:pt x="1472184" y="275158"/>
                    <a:pt x="1465173" y="268148"/>
                    <a:pt x="1470431" y="278664"/>
                  </a:cubicBezTo>
                  <a:cubicBezTo>
                    <a:pt x="1456410" y="266395"/>
                    <a:pt x="1449400" y="259385"/>
                    <a:pt x="1444142" y="252375"/>
                  </a:cubicBezTo>
                  <a:close/>
                  <a:moveTo>
                    <a:pt x="1356512" y="248869"/>
                  </a:moveTo>
                  <a:cubicBezTo>
                    <a:pt x="1365275" y="254127"/>
                    <a:pt x="1372286" y="261138"/>
                    <a:pt x="1381048" y="268148"/>
                  </a:cubicBezTo>
                  <a:cubicBezTo>
                    <a:pt x="1375791" y="255880"/>
                    <a:pt x="1365275" y="250622"/>
                    <a:pt x="1356512" y="248869"/>
                  </a:cubicBezTo>
                  <a:close/>
                  <a:moveTo>
                    <a:pt x="1412896" y="219897"/>
                  </a:moveTo>
                  <a:cubicBezTo>
                    <a:pt x="1415772" y="219404"/>
                    <a:pt x="1421358" y="220390"/>
                    <a:pt x="1431874" y="224333"/>
                  </a:cubicBezTo>
                  <a:cubicBezTo>
                    <a:pt x="1435379" y="238354"/>
                    <a:pt x="1438884" y="245364"/>
                    <a:pt x="1444142" y="252375"/>
                  </a:cubicBezTo>
                  <a:lnTo>
                    <a:pt x="1437132" y="248869"/>
                  </a:lnTo>
                  <a:lnTo>
                    <a:pt x="1440637" y="248869"/>
                  </a:lnTo>
                  <a:cubicBezTo>
                    <a:pt x="1430121" y="240106"/>
                    <a:pt x="1421358" y="229591"/>
                    <a:pt x="1410843" y="220828"/>
                  </a:cubicBezTo>
                  <a:cubicBezTo>
                    <a:pt x="1411281" y="220390"/>
                    <a:pt x="1411938" y="220061"/>
                    <a:pt x="1412896" y="219897"/>
                  </a:cubicBezTo>
                  <a:close/>
                  <a:moveTo>
                    <a:pt x="1409090" y="219075"/>
                  </a:moveTo>
                  <a:lnTo>
                    <a:pt x="1410843" y="220828"/>
                  </a:lnTo>
                  <a:cubicBezTo>
                    <a:pt x="1410843" y="220828"/>
                    <a:pt x="1409090" y="222580"/>
                    <a:pt x="1409090" y="222580"/>
                  </a:cubicBezTo>
                  <a:cubicBezTo>
                    <a:pt x="1409090" y="220828"/>
                    <a:pt x="1409090" y="220828"/>
                    <a:pt x="1409090" y="219075"/>
                  </a:cubicBezTo>
                  <a:close/>
                  <a:moveTo>
                    <a:pt x="1407337" y="207902"/>
                  </a:moveTo>
                  <a:cubicBezTo>
                    <a:pt x="1411281" y="207683"/>
                    <a:pt x="1415224" y="207683"/>
                    <a:pt x="1419606" y="208559"/>
                  </a:cubicBezTo>
                  <a:lnTo>
                    <a:pt x="1409090" y="213817"/>
                  </a:lnTo>
                  <a:lnTo>
                    <a:pt x="1395069" y="208559"/>
                  </a:lnTo>
                  <a:cubicBezTo>
                    <a:pt x="1399451" y="208559"/>
                    <a:pt x="1403394" y="208121"/>
                    <a:pt x="1407337" y="207902"/>
                  </a:cubicBezTo>
                  <a:close/>
                  <a:moveTo>
                    <a:pt x="1333728" y="198044"/>
                  </a:moveTo>
                  <a:cubicBezTo>
                    <a:pt x="1340739" y="199797"/>
                    <a:pt x="1347749" y="201549"/>
                    <a:pt x="1342491" y="205054"/>
                  </a:cubicBezTo>
                  <a:cubicBezTo>
                    <a:pt x="1340739" y="201549"/>
                    <a:pt x="1337233" y="199797"/>
                    <a:pt x="1333728" y="198044"/>
                  </a:cubicBezTo>
                  <a:close/>
                  <a:moveTo>
                    <a:pt x="1305687" y="196291"/>
                  </a:moveTo>
                  <a:lnTo>
                    <a:pt x="1302181" y="208559"/>
                  </a:lnTo>
                  <a:lnTo>
                    <a:pt x="1293419" y="201549"/>
                  </a:lnTo>
                  <a:close/>
                  <a:moveTo>
                    <a:pt x="1368780" y="178765"/>
                  </a:moveTo>
                  <a:cubicBezTo>
                    <a:pt x="1374038" y="180518"/>
                    <a:pt x="1377543" y="180518"/>
                    <a:pt x="1382801" y="182271"/>
                  </a:cubicBezTo>
                  <a:lnTo>
                    <a:pt x="1375791" y="187528"/>
                  </a:lnTo>
                  <a:close/>
                  <a:moveTo>
                    <a:pt x="1310944" y="177013"/>
                  </a:moveTo>
                  <a:cubicBezTo>
                    <a:pt x="1324965" y="180518"/>
                    <a:pt x="1338986" y="185776"/>
                    <a:pt x="1328470" y="194539"/>
                  </a:cubicBezTo>
                  <a:cubicBezTo>
                    <a:pt x="1328470" y="194539"/>
                    <a:pt x="1330223" y="196291"/>
                    <a:pt x="1330223" y="196291"/>
                  </a:cubicBezTo>
                  <a:cubicBezTo>
                    <a:pt x="1319707" y="189281"/>
                    <a:pt x="1307439" y="185776"/>
                    <a:pt x="1310944" y="177013"/>
                  </a:cubicBezTo>
                  <a:close/>
                  <a:moveTo>
                    <a:pt x="1221890" y="150176"/>
                  </a:moveTo>
                  <a:cubicBezTo>
                    <a:pt x="1225834" y="151490"/>
                    <a:pt x="1234706" y="157734"/>
                    <a:pt x="1242593" y="162992"/>
                  </a:cubicBezTo>
                  <a:cubicBezTo>
                    <a:pt x="1239088" y="161239"/>
                    <a:pt x="1237335" y="161239"/>
                    <a:pt x="1235583" y="162992"/>
                  </a:cubicBezTo>
                  <a:lnTo>
                    <a:pt x="1219809" y="150724"/>
                  </a:lnTo>
                  <a:cubicBezTo>
                    <a:pt x="1219809" y="149848"/>
                    <a:pt x="1220576" y="149738"/>
                    <a:pt x="1221890" y="150176"/>
                  </a:cubicBezTo>
                  <a:close/>
                  <a:moveTo>
                    <a:pt x="378534" y="145302"/>
                  </a:moveTo>
                  <a:cubicBezTo>
                    <a:pt x="382614" y="145356"/>
                    <a:pt x="386886" y="145466"/>
                    <a:pt x="390829" y="145466"/>
                  </a:cubicBezTo>
                  <a:cubicBezTo>
                    <a:pt x="385572" y="147218"/>
                    <a:pt x="378561" y="150724"/>
                    <a:pt x="369798" y="157734"/>
                  </a:cubicBezTo>
                  <a:lnTo>
                    <a:pt x="361035" y="150724"/>
                  </a:lnTo>
                  <a:cubicBezTo>
                    <a:pt x="355777" y="145466"/>
                    <a:pt x="366293" y="145137"/>
                    <a:pt x="378534" y="145302"/>
                  </a:cubicBezTo>
                  <a:close/>
                  <a:moveTo>
                    <a:pt x="1296924" y="127940"/>
                  </a:moveTo>
                  <a:cubicBezTo>
                    <a:pt x="1302181" y="131445"/>
                    <a:pt x="1309192" y="133198"/>
                    <a:pt x="1314450" y="134950"/>
                  </a:cubicBezTo>
                  <a:cubicBezTo>
                    <a:pt x="1310944" y="134950"/>
                    <a:pt x="1310944" y="138455"/>
                    <a:pt x="1310944" y="140208"/>
                  </a:cubicBezTo>
                  <a:cubicBezTo>
                    <a:pt x="1307439" y="136703"/>
                    <a:pt x="1305687" y="133198"/>
                    <a:pt x="1296924" y="127940"/>
                  </a:cubicBezTo>
                  <a:close/>
                  <a:moveTo>
                    <a:pt x="1240840" y="105156"/>
                  </a:moveTo>
                  <a:cubicBezTo>
                    <a:pt x="1240840" y="106909"/>
                    <a:pt x="1240840" y="106909"/>
                    <a:pt x="1242593" y="106909"/>
                  </a:cubicBezTo>
                  <a:cubicBezTo>
                    <a:pt x="1240840" y="106909"/>
                    <a:pt x="1240840" y="106909"/>
                    <a:pt x="1240840" y="106909"/>
                  </a:cubicBezTo>
                  <a:cubicBezTo>
                    <a:pt x="1240840" y="106909"/>
                    <a:pt x="1240840" y="106909"/>
                    <a:pt x="1240840" y="105156"/>
                  </a:cubicBezTo>
                  <a:close/>
                  <a:moveTo>
                    <a:pt x="529285" y="101651"/>
                  </a:moveTo>
                  <a:cubicBezTo>
                    <a:pt x="522274" y="108661"/>
                    <a:pt x="515264" y="115672"/>
                    <a:pt x="508254" y="120930"/>
                  </a:cubicBezTo>
                  <a:lnTo>
                    <a:pt x="497738" y="117424"/>
                  </a:lnTo>
                  <a:cubicBezTo>
                    <a:pt x="483717" y="127940"/>
                    <a:pt x="474954" y="148971"/>
                    <a:pt x="471449" y="166497"/>
                  </a:cubicBezTo>
                  <a:cubicBezTo>
                    <a:pt x="483717" y="159487"/>
                    <a:pt x="497738" y="154229"/>
                    <a:pt x="511759" y="147218"/>
                  </a:cubicBezTo>
                  <a:cubicBezTo>
                    <a:pt x="518769" y="129693"/>
                    <a:pt x="525780" y="112167"/>
                    <a:pt x="529285" y="101651"/>
                  </a:cubicBezTo>
                  <a:close/>
                  <a:moveTo>
                    <a:pt x="1240840" y="99898"/>
                  </a:moveTo>
                  <a:cubicBezTo>
                    <a:pt x="1249603" y="103404"/>
                    <a:pt x="1249603" y="103404"/>
                    <a:pt x="1247851" y="105156"/>
                  </a:cubicBezTo>
                  <a:cubicBezTo>
                    <a:pt x="1246098" y="103404"/>
                    <a:pt x="1244346" y="101651"/>
                    <a:pt x="1240840" y="99898"/>
                  </a:cubicBezTo>
                  <a:close/>
                  <a:moveTo>
                    <a:pt x="1218056" y="91135"/>
                  </a:moveTo>
                  <a:cubicBezTo>
                    <a:pt x="1225067" y="92888"/>
                    <a:pt x="1228572" y="94641"/>
                    <a:pt x="1230325" y="94641"/>
                  </a:cubicBezTo>
                  <a:cubicBezTo>
                    <a:pt x="1230325" y="96393"/>
                    <a:pt x="1230325" y="96393"/>
                    <a:pt x="1232077" y="98146"/>
                  </a:cubicBezTo>
                  <a:cubicBezTo>
                    <a:pt x="1228572" y="94641"/>
                    <a:pt x="1223314" y="92888"/>
                    <a:pt x="1218056" y="91135"/>
                  </a:cubicBezTo>
                  <a:close/>
                  <a:moveTo>
                    <a:pt x="1203098" y="81380"/>
                  </a:moveTo>
                  <a:cubicBezTo>
                    <a:pt x="1209567" y="81277"/>
                    <a:pt x="1214990" y="82591"/>
                    <a:pt x="1211046" y="85878"/>
                  </a:cubicBezTo>
                  <a:cubicBezTo>
                    <a:pt x="1209294" y="80620"/>
                    <a:pt x="1205788" y="94641"/>
                    <a:pt x="1200531" y="91135"/>
                  </a:cubicBezTo>
                  <a:cubicBezTo>
                    <a:pt x="1178623" y="85658"/>
                    <a:pt x="1192315" y="81551"/>
                    <a:pt x="1203098" y="81380"/>
                  </a:cubicBezTo>
                  <a:close/>
                  <a:moveTo>
                    <a:pt x="986713" y="77114"/>
                  </a:moveTo>
                  <a:lnTo>
                    <a:pt x="1009497" y="77114"/>
                  </a:lnTo>
                  <a:cubicBezTo>
                    <a:pt x="1013002" y="82372"/>
                    <a:pt x="1004239" y="82372"/>
                    <a:pt x="998981" y="84125"/>
                  </a:cubicBezTo>
                  <a:cubicBezTo>
                    <a:pt x="990219" y="84125"/>
                    <a:pt x="984961" y="80620"/>
                    <a:pt x="986713" y="77114"/>
                  </a:cubicBezTo>
                  <a:close/>
                  <a:moveTo>
                    <a:pt x="546811" y="77114"/>
                  </a:moveTo>
                  <a:lnTo>
                    <a:pt x="535959" y="78742"/>
                  </a:lnTo>
                  <a:lnTo>
                    <a:pt x="536076" y="78648"/>
                  </a:lnTo>
                  <a:cubicBezTo>
                    <a:pt x="539362" y="77553"/>
                    <a:pt x="543306" y="77114"/>
                    <a:pt x="546811" y="77114"/>
                  </a:cubicBezTo>
                  <a:close/>
                  <a:moveTo>
                    <a:pt x="646709" y="66599"/>
                  </a:moveTo>
                  <a:cubicBezTo>
                    <a:pt x="644956" y="73609"/>
                    <a:pt x="644956" y="85878"/>
                    <a:pt x="648462" y="98146"/>
                  </a:cubicBezTo>
                  <a:cubicBezTo>
                    <a:pt x="658977" y="96393"/>
                    <a:pt x="667740" y="94641"/>
                    <a:pt x="678256" y="91135"/>
                  </a:cubicBezTo>
                  <a:lnTo>
                    <a:pt x="678256" y="73609"/>
                  </a:lnTo>
                  <a:lnTo>
                    <a:pt x="681761" y="91135"/>
                  </a:lnTo>
                  <a:cubicBezTo>
                    <a:pt x="692277" y="89383"/>
                    <a:pt x="701039" y="87630"/>
                    <a:pt x="711555" y="85878"/>
                  </a:cubicBezTo>
                  <a:cubicBezTo>
                    <a:pt x="709802" y="84125"/>
                    <a:pt x="709802" y="82372"/>
                    <a:pt x="708050" y="80620"/>
                  </a:cubicBezTo>
                  <a:cubicBezTo>
                    <a:pt x="701039" y="77114"/>
                    <a:pt x="687019" y="73609"/>
                    <a:pt x="674751" y="70104"/>
                  </a:cubicBezTo>
                  <a:cubicBezTo>
                    <a:pt x="660730" y="68351"/>
                    <a:pt x="648462" y="66599"/>
                    <a:pt x="646709" y="66599"/>
                  </a:cubicBezTo>
                  <a:close/>
                  <a:moveTo>
                    <a:pt x="816711" y="63094"/>
                  </a:moveTo>
                  <a:cubicBezTo>
                    <a:pt x="811453" y="64846"/>
                    <a:pt x="804443" y="70104"/>
                    <a:pt x="797433" y="75362"/>
                  </a:cubicBezTo>
                  <a:cubicBezTo>
                    <a:pt x="806196" y="75362"/>
                    <a:pt x="813206" y="73609"/>
                    <a:pt x="821969" y="73609"/>
                  </a:cubicBezTo>
                  <a:cubicBezTo>
                    <a:pt x="820216" y="71857"/>
                    <a:pt x="816711" y="66599"/>
                    <a:pt x="816711" y="63094"/>
                  </a:cubicBezTo>
                  <a:close/>
                  <a:moveTo>
                    <a:pt x="1126921" y="61341"/>
                  </a:moveTo>
                  <a:cubicBezTo>
                    <a:pt x="1126045" y="60903"/>
                    <a:pt x="1127798" y="62218"/>
                    <a:pt x="1133932" y="66599"/>
                  </a:cubicBezTo>
                  <a:cubicBezTo>
                    <a:pt x="1135684" y="66599"/>
                    <a:pt x="1135684" y="66599"/>
                    <a:pt x="1135684" y="66599"/>
                  </a:cubicBezTo>
                  <a:cubicBezTo>
                    <a:pt x="1131303" y="63970"/>
                    <a:pt x="1127798" y="61779"/>
                    <a:pt x="1126921" y="61341"/>
                  </a:cubicBezTo>
                  <a:close/>
                  <a:moveTo>
                    <a:pt x="1011250" y="59589"/>
                  </a:moveTo>
                  <a:cubicBezTo>
                    <a:pt x="1000734" y="59589"/>
                    <a:pt x="990219" y="61341"/>
                    <a:pt x="981456" y="63094"/>
                  </a:cubicBezTo>
                  <a:cubicBezTo>
                    <a:pt x="972693" y="64846"/>
                    <a:pt x="965682" y="68351"/>
                    <a:pt x="958672" y="71857"/>
                  </a:cubicBezTo>
                  <a:cubicBezTo>
                    <a:pt x="955167" y="73609"/>
                    <a:pt x="951661" y="77114"/>
                    <a:pt x="948156" y="78867"/>
                  </a:cubicBezTo>
                  <a:cubicBezTo>
                    <a:pt x="988466" y="84125"/>
                    <a:pt x="1027023" y="91135"/>
                    <a:pt x="1063828" y="101651"/>
                  </a:cubicBezTo>
                  <a:cubicBezTo>
                    <a:pt x="1060323" y="99898"/>
                    <a:pt x="1058570" y="98146"/>
                    <a:pt x="1056817" y="96393"/>
                  </a:cubicBezTo>
                  <a:cubicBezTo>
                    <a:pt x="1065580" y="101651"/>
                    <a:pt x="1081354" y="103404"/>
                    <a:pt x="1090117" y="101651"/>
                  </a:cubicBezTo>
                  <a:lnTo>
                    <a:pt x="1072591" y="91135"/>
                  </a:lnTo>
                  <a:cubicBezTo>
                    <a:pt x="1079601" y="92888"/>
                    <a:pt x="1086612" y="98146"/>
                    <a:pt x="1095375" y="101651"/>
                  </a:cubicBezTo>
                  <a:cubicBezTo>
                    <a:pt x="1102385" y="106909"/>
                    <a:pt x="1111148" y="112167"/>
                    <a:pt x="1123416" y="113919"/>
                  </a:cubicBezTo>
                  <a:cubicBezTo>
                    <a:pt x="1121664" y="103404"/>
                    <a:pt x="1144447" y="98146"/>
                    <a:pt x="1128674" y="80620"/>
                  </a:cubicBezTo>
                  <a:cubicBezTo>
                    <a:pt x="1107643" y="64846"/>
                    <a:pt x="1095375" y="68351"/>
                    <a:pt x="1083106" y="71857"/>
                  </a:cubicBezTo>
                  <a:cubicBezTo>
                    <a:pt x="1076096" y="73609"/>
                    <a:pt x="1069085" y="75362"/>
                    <a:pt x="1060323" y="77114"/>
                  </a:cubicBezTo>
                  <a:cubicBezTo>
                    <a:pt x="1051560" y="77114"/>
                    <a:pt x="1041044" y="77114"/>
                    <a:pt x="1027023" y="71857"/>
                  </a:cubicBezTo>
                  <a:cubicBezTo>
                    <a:pt x="1021765" y="73609"/>
                    <a:pt x="1042797" y="59589"/>
                    <a:pt x="1011250" y="59589"/>
                  </a:cubicBezTo>
                  <a:close/>
                  <a:moveTo>
                    <a:pt x="946404" y="17526"/>
                  </a:moveTo>
                  <a:cubicBezTo>
                    <a:pt x="955167" y="19279"/>
                    <a:pt x="963930" y="21031"/>
                    <a:pt x="976198" y="26289"/>
                  </a:cubicBezTo>
                  <a:cubicBezTo>
                    <a:pt x="970940" y="35052"/>
                    <a:pt x="960424" y="24537"/>
                    <a:pt x="946404" y="17526"/>
                  </a:cubicBezTo>
                  <a:close/>
                  <a:moveTo>
                    <a:pt x="929535" y="11173"/>
                  </a:moveTo>
                  <a:cubicBezTo>
                    <a:pt x="935450" y="11830"/>
                    <a:pt x="941146" y="14021"/>
                    <a:pt x="946404" y="17526"/>
                  </a:cubicBezTo>
                  <a:cubicBezTo>
                    <a:pt x="935888" y="15774"/>
                    <a:pt x="927125" y="15774"/>
                    <a:pt x="918362" y="17526"/>
                  </a:cubicBezTo>
                  <a:cubicBezTo>
                    <a:pt x="914857" y="15774"/>
                    <a:pt x="913104" y="15774"/>
                    <a:pt x="911352" y="14021"/>
                  </a:cubicBezTo>
                  <a:cubicBezTo>
                    <a:pt x="917486" y="11392"/>
                    <a:pt x="923620" y="10516"/>
                    <a:pt x="929535" y="11173"/>
                  </a:cubicBezTo>
                  <a:close/>
                  <a:moveTo>
                    <a:pt x="778154" y="0"/>
                  </a:moveTo>
                  <a:cubicBezTo>
                    <a:pt x="786917" y="1753"/>
                    <a:pt x="795680" y="3505"/>
                    <a:pt x="800938" y="10516"/>
                  </a:cubicBezTo>
                  <a:cubicBezTo>
                    <a:pt x="804443" y="5258"/>
                    <a:pt x="814959" y="5258"/>
                    <a:pt x="827227" y="7010"/>
                  </a:cubicBezTo>
                  <a:cubicBezTo>
                    <a:pt x="839495" y="7010"/>
                    <a:pt x="853516" y="8763"/>
                    <a:pt x="862279" y="8763"/>
                  </a:cubicBezTo>
                  <a:lnTo>
                    <a:pt x="865784" y="17526"/>
                  </a:lnTo>
                  <a:cubicBezTo>
                    <a:pt x="878052" y="19279"/>
                    <a:pt x="886815" y="19279"/>
                    <a:pt x="895578" y="19279"/>
                  </a:cubicBezTo>
                  <a:cubicBezTo>
                    <a:pt x="902589" y="19279"/>
                    <a:pt x="911352" y="17526"/>
                    <a:pt x="918362" y="17526"/>
                  </a:cubicBezTo>
                  <a:cubicBezTo>
                    <a:pt x="941146" y="28042"/>
                    <a:pt x="962177" y="29794"/>
                    <a:pt x="984961" y="31547"/>
                  </a:cubicBezTo>
                  <a:cubicBezTo>
                    <a:pt x="1005992" y="33300"/>
                    <a:pt x="1027023" y="31547"/>
                    <a:pt x="1048054" y="38557"/>
                  </a:cubicBezTo>
                  <a:lnTo>
                    <a:pt x="1048054" y="40310"/>
                  </a:lnTo>
                  <a:lnTo>
                    <a:pt x="1069085" y="42063"/>
                  </a:lnTo>
                  <a:lnTo>
                    <a:pt x="1088364" y="45568"/>
                  </a:lnTo>
                  <a:cubicBezTo>
                    <a:pt x="1076096" y="49073"/>
                    <a:pt x="1098880" y="42063"/>
                    <a:pt x="1109395" y="47320"/>
                  </a:cubicBezTo>
                  <a:cubicBezTo>
                    <a:pt x="1123416" y="47320"/>
                    <a:pt x="1144447" y="56083"/>
                    <a:pt x="1156716" y="66599"/>
                  </a:cubicBezTo>
                  <a:lnTo>
                    <a:pt x="1181252" y="77114"/>
                  </a:lnTo>
                  <a:cubicBezTo>
                    <a:pt x="1151458" y="71857"/>
                    <a:pt x="1179499" y="89383"/>
                    <a:pt x="1175994" y="99898"/>
                  </a:cubicBezTo>
                  <a:cubicBezTo>
                    <a:pt x="1183005" y="99898"/>
                    <a:pt x="1188262" y="99898"/>
                    <a:pt x="1195273" y="99898"/>
                  </a:cubicBezTo>
                  <a:cubicBezTo>
                    <a:pt x="1198778" y="106909"/>
                    <a:pt x="1181252" y="101651"/>
                    <a:pt x="1191768" y="108661"/>
                  </a:cubicBezTo>
                  <a:cubicBezTo>
                    <a:pt x="1198778" y="108661"/>
                    <a:pt x="1209294" y="112167"/>
                    <a:pt x="1219809" y="115672"/>
                  </a:cubicBezTo>
                  <a:cubicBezTo>
                    <a:pt x="1230325" y="117424"/>
                    <a:pt x="1240840" y="120930"/>
                    <a:pt x="1247851" y="119177"/>
                  </a:cubicBezTo>
                  <a:cubicBezTo>
                    <a:pt x="1247851" y="115672"/>
                    <a:pt x="1246098" y="110414"/>
                    <a:pt x="1242593" y="106909"/>
                  </a:cubicBezTo>
                  <a:cubicBezTo>
                    <a:pt x="1244346" y="106909"/>
                    <a:pt x="1246098" y="105156"/>
                    <a:pt x="1247851" y="105156"/>
                  </a:cubicBezTo>
                  <a:cubicBezTo>
                    <a:pt x="1265377" y="117424"/>
                    <a:pt x="1260119" y="108661"/>
                    <a:pt x="1261872" y="105156"/>
                  </a:cubicBezTo>
                  <a:cubicBezTo>
                    <a:pt x="1268882" y="117424"/>
                    <a:pt x="1277645" y="122682"/>
                    <a:pt x="1282903" y="129693"/>
                  </a:cubicBezTo>
                  <a:cubicBezTo>
                    <a:pt x="1289913" y="134950"/>
                    <a:pt x="1295171" y="140208"/>
                    <a:pt x="1298676" y="154229"/>
                  </a:cubicBezTo>
                  <a:cubicBezTo>
                    <a:pt x="1289913" y="122682"/>
                    <a:pt x="1344244" y="182271"/>
                    <a:pt x="1342491" y="157734"/>
                  </a:cubicBezTo>
                  <a:cubicBezTo>
                    <a:pt x="1347749" y="180518"/>
                    <a:pt x="1353007" y="164745"/>
                    <a:pt x="1354759" y="184023"/>
                  </a:cubicBezTo>
                  <a:cubicBezTo>
                    <a:pt x="1345996" y="173508"/>
                    <a:pt x="1333728" y="168250"/>
                    <a:pt x="1321460" y="166497"/>
                  </a:cubicBezTo>
                  <a:cubicBezTo>
                    <a:pt x="1309192" y="162992"/>
                    <a:pt x="1296924" y="161239"/>
                    <a:pt x="1286408" y="159487"/>
                  </a:cubicBezTo>
                  <a:cubicBezTo>
                    <a:pt x="1289913" y="166497"/>
                    <a:pt x="1293419" y="171755"/>
                    <a:pt x="1296924" y="178765"/>
                  </a:cubicBezTo>
                  <a:cubicBezTo>
                    <a:pt x="1277645" y="187528"/>
                    <a:pt x="1263624" y="150724"/>
                    <a:pt x="1251356" y="150724"/>
                  </a:cubicBezTo>
                  <a:cubicBezTo>
                    <a:pt x="1260119" y="150724"/>
                    <a:pt x="1272387" y="162992"/>
                    <a:pt x="1270635" y="166497"/>
                  </a:cubicBezTo>
                  <a:lnTo>
                    <a:pt x="1274140" y="152476"/>
                  </a:lnTo>
                  <a:cubicBezTo>
                    <a:pt x="1268882" y="147218"/>
                    <a:pt x="1263624" y="143713"/>
                    <a:pt x="1258366" y="140208"/>
                  </a:cubicBezTo>
                  <a:cubicBezTo>
                    <a:pt x="1251356" y="138455"/>
                    <a:pt x="1246098" y="136703"/>
                    <a:pt x="1240840" y="134950"/>
                  </a:cubicBezTo>
                  <a:cubicBezTo>
                    <a:pt x="1228572" y="133198"/>
                    <a:pt x="1218056" y="131445"/>
                    <a:pt x="1207541" y="131445"/>
                  </a:cubicBezTo>
                  <a:cubicBezTo>
                    <a:pt x="1221562" y="143713"/>
                    <a:pt x="1183005" y="129693"/>
                    <a:pt x="1191768" y="145466"/>
                  </a:cubicBezTo>
                  <a:lnTo>
                    <a:pt x="1205788" y="148971"/>
                  </a:lnTo>
                  <a:cubicBezTo>
                    <a:pt x="1205788" y="150724"/>
                    <a:pt x="1205788" y="152476"/>
                    <a:pt x="1204036" y="152476"/>
                  </a:cubicBezTo>
                  <a:cubicBezTo>
                    <a:pt x="1249603" y="175260"/>
                    <a:pt x="1293419" y="201549"/>
                    <a:pt x="1333728" y="231343"/>
                  </a:cubicBezTo>
                  <a:cubicBezTo>
                    <a:pt x="1344244" y="222580"/>
                    <a:pt x="1372286" y="238354"/>
                    <a:pt x="1372286" y="224333"/>
                  </a:cubicBezTo>
                  <a:cubicBezTo>
                    <a:pt x="1379296" y="236601"/>
                    <a:pt x="1370533" y="238354"/>
                    <a:pt x="1393317" y="252375"/>
                  </a:cubicBezTo>
                  <a:cubicBezTo>
                    <a:pt x="1410843" y="255880"/>
                    <a:pt x="1388059" y="227838"/>
                    <a:pt x="1384554" y="219075"/>
                  </a:cubicBezTo>
                  <a:cubicBezTo>
                    <a:pt x="1403832" y="227838"/>
                    <a:pt x="1405585" y="224333"/>
                    <a:pt x="1409090" y="222580"/>
                  </a:cubicBezTo>
                  <a:cubicBezTo>
                    <a:pt x="1410843" y="245364"/>
                    <a:pt x="1400327" y="275158"/>
                    <a:pt x="1382801" y="269901"/>
                  </a:cubicBezTo>
                  <a:cubicBezTo>
                    <a:pt x="1389811" y="276911"/>
                    <a:pt x="1396822" y="282169"/>
                    <a:pt x="1403832" y="287426"/>
                  </a:cubicBezTo>
                  <a:cubicBezTo>
                    <a:pt x="1400327" y="282169"/>
                    <a:pt x="1407337" y="285674"/>
                    <a:pt x="1414348" y="290932"/>
                  </a:cubicBezTo>
                  <a:lnTo>
                    <a:pt x="1412595" y="296189"/>
                  </a:lnTo>
                  <a:lnTo>
                    <a:pt x="1412513" y="296178"/>
                  </a:lnTo>
                  <a:lnTo>
                    <a:pt x="1467200" y="353180"/>
                  </a:lnTo>
                  <a:cubicBezTo>
                    <a:pt x="1591990" y="496780"/>
                    <a:pt x="1668475" y="684829"/>
                    <a:pt x="1668475" y="890321"/>
                  </a:cubicBezTo>
                  <a:cubicBezTo>
                    <a:pt x="1668475" y="906094"/>
                    <a:pt x="1666722" y="920115"/>
                    <a:pt x="1666722" y="935889"/>
                  </a:cubicBezTo>
                  <a:cubicBezTo>
                    <a:pt x="1666722" y="935889"/>
                    <a:pt x="1668475" y="934136"/>
                    <a:pt x="1670227" y="934136"/>
                  </a:cubicBezTo>
                  <a:cubicBezTo>
                    <a:pt x="1680743" y="925373"/>
                    <a:pt x="1689506" y="918363"/>
                    <a:pt x="1698269" y="928878"/>
                  </a:cubicBezTo>
                  <a:lnTo>
                    <a:pt x="1696516" y="913105"/>
                  </a:lnTo>
                  <a:cubicBezTo>
                    <a:pt x="1703527" y="916610"/>
                    <a:pt x="1703527" y="928878"/>
                    <a:pt x="1703527" y="941146"/>
                  </a:cubicBezTo>
                  <a:cubicBezTo>
                    <a:pt x="1701774" y="953415"/>
                    <a:pt x="1701774" y="967435"/>
                    <a:pt x="1708785" y="972693"/>
                  </a:cubicBezTo>
                  <a:cubicBezTo>
                    <a:pt x="1701774" y="988467"/>
                    <a:pt x="1694764" y="1004240"/>
                    <a:pt x="1687753" y="1020013"/>
                  </a:cubicBezTo>
                  <a:cubicBezTo>
                    <a:pt x="1693011" y="1018261"/>
                    <a:pt x="1700021" y="1028776"/>
                    <a:pt x="1703527" y="1020013"/>
                  </a:cubicBezTo>
                  <a:cubicBezTo>
                    <a:pt x="1701774" y="1032282"/>
                    <a:pt x="1700021" y="1042797"/>
                    <a:pt x="1710537" y="1028776"/>
                  </a:cubicBezTo>
                  <a:cubicBezTo>
                    <a:pt x="1682495" y="1084860"/>
                    <a:pt x="1666722" y="1140943"/>
                    <a:pt x="1647444" y="1198779"/>
                  </a:cubicBezTo>
                  <a:cubicBezTo>
                    <a:pt x="1626412" y="1254862"/>
                    <a:pt x="1603629" y="1310945"/>
                    <a:pt x="1563319" y="1353007"/>
                  </a:cubicBezTo>
                  <a:cubicBezTo>
                    <a:pt x="1559814" y="1360018"/>
                    <a:pt x="1566824" y="1360018"/>
                    <a:pt x="1570329" y="1358265"/>
                  </a:cubicBezTo>
                  <a:cubicBezTo>
                    <a:pt x="1547545" y="1368781"/>
                    <a:pt x="1565071" y="1381049"/>
                    <a:pt x="1559814" y="1391565"/>
                  </a:cubicBezTo>
                  <a:cubicBezTo>
                    <a:pt x="1549298" y="1396822"/>
                    <a:pt x="1537030" y="1400328"/>
                    <a:pt x="1524762" y="1403833"/>
                  </a:cubicBezTo>
                  <a:cubicBezTo>
                    <a:pt x="1521256" y="1417854"/>
                    <a:pt x="1533525" y="1414348"/>
                    <a:pt x="1535277" y="1417854"/>
                  </a:cubicBezTo>
                  <a:cubicBezTo>
                    <a:pt x="1526514" y="1430122"/>
                    <a:pt x="1517751" y="1442390"/>
                    <a:pt x="1507236" y="1451153"/>
                  </a:cubicBezTo>
                  <a:cubicBezTo>
                    <a:pt x="1496720" y="1461669"/>
                    <a:pt x="1486204" y="1472184"/>
                    <a:pt x="1475689" y="1480947"/>
                  </a:cubicBezTo>
                  <a:cubicBezTo>
                    <a:pt x="1463421" y="1489710"/>
                    <a:pt x="1454658" y="1498473"/>
                    <a:pt x="1444142" y="1507236"/>
                  </a:cubicBezTo>
                  <a:cubicBezTo>
                    <a:pt x="1435379" y="1517752"/>
                    <a:pt x="1426616" y="1526515"/>
                    <a:pt x="1419606" y="1537030"/>
                  </a:cubicBezTo>
                  <a:cubicBezTo>
                    <a:pt x="1402080" y="1540536"/>
                    <a:pt x="1410843" y="1521257"/>
                    <a:pt x="1393317" y="1533525"/>
                  </a:cubicBezTo>
                  <a:cubicBezTo>
                    <a:pt x="1410843" y="1531773"/>
                    <a:pt x="1402080" y="1544041"/>
                    <a:pt x="1389811" y="1554556"/>
                  </a:cubicBezTo>
                  <a:cubicBezTo>
                    <a:pt x="1379296" y="1566825"/>
                    <a:pt x="1365275" y="1577340"/>
                    <a:pt x="1377543" y="1579093"/>
                  </a:cubicBezTo>
                  <a:cubicBezTo>
                    <a:pt x="1363522" y="1575588"/>
                    <a:pt x="1347749" y="1584351"/>
                    <a:pt x="1333728" y="1591361"/>
                  </a:cubicBezTo>
                  <a:cubicBezTo>
                    <a:pt x="1321460" y="1598371"/>
                    <a:pt x="1309192" y="1600124"/>
                    <a:pt x="1303934" y="1586103"/>
                  </a:cubicBezTo>
                  <a:cubicBezTo>
                    <a:pt x="1284655" y="1596619"/>
                    <a:pt x="1295171" y="1607134"/>
                    <a:pt x="1302181" y="1605382"/>
                  </a:cubicBezTo>
                  <a:cubicBezTo>
                    <a:pt x="1289913" y="1612392"/>
                    <a:pt x="1279398" y="1619403"/>
                    <a:pt x="1268882" y="1626413"/>
                  </a:cubicBezTo>
                  <a:cubicBezTo>
                    <a:pt x="1260119" y="1633423"/>
                    <a:pt x="1251356" y="1640434"/>
                    <a:pt x="1242593" y="1649197"/>
                  </a:cubicBezTo>
                  <a:cubicBezTo>
                    <a:pt x="1239088" y="1649197"/>
                    <a:pt x="1230325" y="1654455"/>
                    <a:pt x="1218056" y="1659712"/>
                  </a:cubicBezTo>
                  <a:cubicBezTo>
                    <a:pt x="1205788" y="1664970"/>
                    <a:pt x="1191768" y="1671981"/>
                    <a:pt x="1175994" y="1678991"/>
                  </a:cubicBezTo>
                  <a:cubicBezTo>
                    <a:pt x="1144447" y="1691259"/>
                    <a:pt x="1111148" y="1700022"/>
                    <a:pt x="1097127" y="1693012"/>
                  </a:cubicBezTo>
                  <a:cubicBezTo>
                    <a:pt x="1116406" y="1701775"/>
                    <a:pt x="1097127" y="1700022"/>
                    <a:pt x="1083106" y="1710538"/>
                  </a:cubicBezTo>
                  <a:lnTo>
                    <a:pt x="1102385" y="1721053"/>
                  </a:lnTo>
                  <a:cubicBezTo>
                    <a:pt x="1090117" y="1722806"/>
                    <a:pt x="1077849" y="1726311"/>
                    <a:pt x="1065580" y="1729816"/>
                  </a:cubicBezTo>
                  <a:cubicBezTo>
                    <a:pt x="1058570" y="1731569"/>
                    <a:pt x="1055065" y="1731569"/>
                    <a:pt x="1055065" y="1729816"/>
                  </a:cubicBezTo>
                  <a:cubicBezTo>
                    <a:pt x="1049807" y="1731569"/>
                    <a:pt x="1055065" y="1722806"/>
                    <a:pt x="1039291" y="1722806"/>
                  </a:cubicBezTo>
                  <a:cubicBezTo>
                    <a:pt x="1014755" y="1728064"/>
                    <a:pt x="1014755" y="1735074"/>
                    <a:pt x="1000734" y="1743837"/>
                  </a:cubicBezTo>
                  <a:lnTo>
                    <a:pt x="1005992" y="1745590"/>
                  </a:lnTo>
                  <a:lnTo>
                    <a:pt x="988466" y="1749095"/>
                  </a:lnTo>
                  <a:cubicBezTo>
                    <a:pt x="976198" y="1750848"/>
                    <a:pt x="1030528" y="1728064"/>
                    <a:pt x="988466" y="1729816"/>
                  </a:cubicBezTo>
                  <a:cubicBezTo>
                    <a:pt x="988466" y="1733322"/>
                    <a:pt x="967435" y="1754353"/>
                    <a:pt x="955167" y="1745590"/>
                  </a:cubicBezTo>
                  <a:cubicBezTo>
                    <a:pt x="976198" y="1743837"/>
                    <a:pt x="972693" y="1735074"/>
                    <a:pt x="963930" y="1731569"/>
                  </a:cubicBezTo>
                  <a:cubicBezTo>
                    <a:pt x="955167" y="1733322"/>
                    <a:pt x="944651" y="1733322"/>
                    <a:pt x="935888" y="1735074"/>
                  </a:cubicBezTo>
                  <a:cubicBezTo>
                    <a:pt x="939393" y="1740332"/>
                    <a:pt x="942898" y="1745590"/>
                    <a:pt x="946404" y="1750848"/>
                  </a:cubicBezTo>
                  <a:cubicBezTo>
                    <a:pt x="904341" y="1754353"/>
                    <a:pt x="860526" y="1752600"/>
                    <a:pt x="816711" y="1747342"/>
                  </a:cubicBezTo>
                  <a:cubicBezTo>
                    <a:pt x="772896" y="1742085"/>
                    <a:pt x="729081" y="1735074"/>
                    <a:pt x="685266" y="1728064"/>
                  </a:cubicBezTo>
                  <a:cubicBezTo>
                    <a:pt x="688771" y="1714043"/>
                    <a:pt x="623925" y="1712290"/>
                    <a:pt x="636193" y="1693012"/>
                  </a:cubicBezTo>
                  <a:lnTo>
                    <a:pt x="639699" y="1696517"/>
                  </a:lnTo>
                  <a:cubicBezTo>
                    <a:pt x="650214" y="1698270"/>
                    <a:pt x="650214" y="1693012"/>
                    <a:pt x="644956" y="1687754"/>
                  </a:cubicBezTo>
                  <a:cubicBezTo>
                    <a:pt x="639699" y="1682496"/>
                    <a:pt x="629183" y="1675486"/>
                    <a:pt x="620420" y="1675486"/>
                  </a:cubicBezTo>
                  <a:cubicBezTo>
                    <a:pt x="636193" y="1686001"/>
                    <a:pt x="581863" y="1687754"/>
                    <a:pt x="625678" y="1701775"/>
                  </a:cubicBezTo>
                  <a:cubicBezTo>
                    <a:pt x="613410" y="1701775"/>
                    <a:pt x="601141" y="1703527"/>
                    <a:pt x="588873" y="1701775"/>
                  </a:cubicBezTo>
                  <a:cubicBezTo>
                    <a:pt x="573100" y="1719301"/>
                    <a:pt x="550316" y="1710538"/>
                    <a:pt x="525780" y="1696517"/>
                  </a:cubicBezTo>
                  <a:cubicBezTo>
                    <a:pt x="499491" y="1680744"/>
                    <a:pt x="474954" y="1659712"/>
                    <a:pt x="446913" y="1654455"/>
                  </a:cubicBezTo>
                  <a:cubicBezTo>
                    <a:pt x="452170" y="1654455"/>
                    <a:pt x="453923" y="1652702"/>
                    <a:pt x="453923" y="1650949"/>
                  </a:cubicBezTo>
                  <a:cubicBezTo>
                    <a:pt x="441655" y="1649197"/>
                    <a:pt x="431139" y="1643939"/>
                    <a:pt x="420624" y="1636929"/>
                  </a:cubicBezTo>
                  <a:cubicBezTo>
                    <a:pt x="415366" y="1633423"/>
                    <a:pt x="410108" y="1629918"/>
                    <a:pt x="404850" y="1626413"/>
                  </a:cubicBezTo>
                  <a:cubicBezTo>
                    <a:pt x="399592" y="1622908"/>
                    <a:pt x="396087" y="1619403"/>
                    <a:pt x="390829" y="1615897"/>
                  </a:cubicBezTo>
                  <a:cubicBezTo>
                    <a:pt x="375056" y="1600124"/>
                    <a:pt x="362788" y="1586103"/>
                    <a:pt x="357530" y="1586103"/>
                  </a:cubicBezTo>
                  <a:lnTo>
                    <a:pt x="359283" y="1573835"/>
                  </a:lnTo>
                  <a:cubicBezTo>
                    <a:pt x="338251" y="1570330"/>
                    <a:pt x="325983" y="1566825"/>
                    <a:pt x="315468" y="1559814"/>
                  </a:cubicBezTo>
                  <a:cubicBezTo>
                    <a:pt x="304952" y="1554556"/>
                    <a:pt x="296189" y="1544041"/>
                    <a:pt x="280416" y="1524762"/>
                  </a:cubicBezTo>
                  <a:cubicBezTo>
                    <a:pt x="282168" y="1524762"/>
                    <a:pt x="287426" y="1524762"/>
                    <a:pt x="283921" y="1517752"/>
                  </a:cubicBezTo>
                  <a:cubicBezTo>
                    <a:pt x="276910" y="1517752"/>
                    <a:pt x="269900" y="1517752"/>
                    <a:pt x="261137" y="1512494"/>
                  </a:cubicBezTo>
                  <a:cubicBezTo>
                    <a:pt x="252374" y="1508989"/>
                    <a:pt x="243611" y="1503731"/>
                    <a:pt x="233095" y="1489710"/>
                  </a:cubicBezTo>
                  <a:lnTo>
                    <a:pt x="236601" y="1487958"/>
                  </a:lnTo>
                  <a:cubicBezTo>
                    <a:pt x="224332" y="1475689"/>
                    <a:pt x="212064" y="1463421"/>
                    <a:pt x="199796" y="1451153"/>
                  </a:cubicBezTo>
                  <a:cubicBezTo>
                    <a:pt x="213817" y="1438885"/>
                    <a:pt x="194538" y="1426617"/>
                    <a:pt x="175260" y="1410843"/>
                  </a:cubicBezTo>
                  <a:cubicBezTo>
                    <a:pt x="166497" y="1402080"/>
                    <a:pt x="157734" y="1393317"/>
                    <a:pt x="150723" y="1384554"/>
                  </a:cubicBezTo>
                  <a:cubicBezTo>
                    <a:pt x="145465" y="1375791"/>
                    <a:pt x="143713" y="1367028"/>
                    <a:pt x="150723" y="1358265"/>
                  </a:cubicBezTo>
                  <a:cubicBezTo>
                    <a:pt x="143713" y="1356513"/>
                    <a:pt x="133197" y="1347750"/>
                    <a:pt x="124434" y="1338987"/>
                  </a:cubicBezTo>
                  <a:cubicBezTo>
                    <a:pt x="115671" y="1330224"/>
                    <a:pt x="106908" y="1317955"/>
                    <a:pt x="99898" y="1312698"/>
                  </a:cubicBezTo>
                  <a:cubicBezTo>
                    <a:pt x="101650" y="1310945"/>
                    <a:pt x="101650" y="1309192"/>
                    <a:pt x="101650" y="1307440"/>
                  </a:cubicBezTo>
                  <a:cubicBezTo>
                    <a:pt x="75361" y="1298677"/>
                    <a:pt x="80619" y="1253109"/>
                    <a:pt x="70104" y="1233831"/>
                  </a:cubicBezTo>
                  <a:cubicBezTo>
                    <a:pt x="59588" y="1221562"/>
                    <a:pt x="57835" y="1230325"/>
                    <a:pt x="54330" y="1239088"/>
                  </a:cubicBezTo>
                  <a:cubicBezTo>
                    <a:pt x="54330" y="1223315"/>
                    <a:pt x="43815" y="1205789"/>
                    <a:pt x="33299" y="1190016"/>
                  </a:cubicBezTo>
                  <a:cubicBezTo>
                    <a:pt x="21031" y="1175995"/>
                    <a:pt x="10515" y="1163727"/>
                    <a:pt x="12268" y="1156716"/>
                  </a:cubicBezTo>
                  <a:cubicBezTo>
                    <a:pt x="7010" y="1135685"/>
                    <a:pt x="22783" y="1144448"/>
                    <a:pt x="28041" y="1137438"/>
                  </a:cubicBezTo>
                  <a:cubicBezTo>
                    <a:pt x="17526" y="1107643"/>
                    <a:pt x="-1753" y="1151458"/>
                    <a:pt x="1752" y="1105891"/>
                  </a:cubicBezTo>
                  <a:cubicBezTo>
                    <a:pt x="3505" y="1111149"/>
                    <a:pt x="7010" y="1119912"/>
                    <a:pt x="8763" y="1114654"/>
                  </a:cubicBezTo>
                  <a:cubicBezTo>
                    <a:pt x="7010" y="1107643"/>
                    <a:pt x="15773" y="1093623"/>
                    <a:pt x="22783" y="1081354"/>
                  </a:cubicBezTo>
                  <a:cubicBezTo>
                    <a:pt x="29794" y="1067334"/>
                    <a:pt x="35052" y="1055065"/>
                    <a:pt x="29794" y="1048055"/>
                  </a:cubicBezTo>
                  <a:lnTo>
                    <a:pt x="26289" y="1060323"/>
                  </a:lnTo>
                  <a:cubicBezTo>
                    <a:pt x="19278" y="1046302"/>
                    <a:pt x="22783" y="1028776"/>
                    <a:pt x="26289" y="1014756"/>
                  </a:cubicBezTo>
                  <a:cubicBezTo>
                    <a:pt x="29794" y="1000735"/>
                    <a:pt x="31546" y="988467"/>
                    <a:pt x="19278" y="988467"/>
                  </a:cubicBezTo>
                  <a:lnTo>
                    <a:pt x="8763" y="991972"/>
                  </a:lnTo>
                  <a:cubicBezTo>
                    <a:pt x="12268" y="967435"/>
                    <a:pt x="12268" y="962178"/>
                    <a:pt x="10515" y="956920"/>
                  </a:cubicBezTo>
                  <a:cubicBezTo>
                    <a:pt x="8763" y="951662"/>
                    <a:pt x="5257" y="946404"/>
                    <a:pt x="12268" y="920115"/>
                  </a:cubicBezTo>
                  <a:lnTo>
                    <a:pt x="14020" y="921868"/>
                  </a:lnTo>
                  <a:cubicBezTo>
                    <a:pt x="10515" y="899084"/>
                    <a:pt x="24536" y="888568"/>
                    <a:pt x="7010" y="878053"/>
                  </a:cubicBezTo>
                  <a:lnTo>
                    <a:pt x="3505" y="885063"/>
                  </a:lnTo>
                  <a:cubicBezTo>
                    <a:pt x="3505" y="857022"/>
                    <a:pt x="3505" y="855269"/>
                    <a:pt x="7010" y="827227"/>
                  </a:cubicBezTo>
                  <a:cubicBezTo>
                    <a:pt x="5257" y="823722"/>
                    <a:pt x="3505" y="811454"/>
                    <a:pt x="8763" y="807949"/>
                  </a:cubicBezTo>
                  <a:cubicBezTo>
                    <a:pt x="0" y="806196"/>
                    <a:pt x="1752" y="790423"/>
                    <a:pt x="3505" y="772897"/>
                  </a:cubicBezTo>
                  <a:cubicBezTo>
                    <a:pt x="5257" y="755371"/>
                    <a:pt x="12268" y="736092"/>
                    <a:pt x="14020" y="730834"/>
                  </a:cubicBezTo>
                  <a:cubicBezTo>
                    <a:pt x="12268" y="751866"/>
                    <a:pt x="19278" y="743103"/>
                    <a:pt x="26289" y="737845"/>
                  </a:cubicBezTo>
                  <a:cubicBezTo>
                    <a:pt x="21031" y="730834"/>
                    <a:pt x="19278" y="725577"/>
                    <a:pt x="19278" y="718566"/>
                  </a:cubicBezTo>
                  <a:cubicBezTo>
                    <a:pt x="21031" y="713308"/>
                    <a:pt x="24536" y="706298"/>
                    <a:pt x="29794" y="699288"/>
                  </a:cubicBezTo>
                  <a:cubicBezTo>
                    <a:pt x="21031" y="695782"/>
                    <a:pt x="12268" y="692277"/>
                    <a:pt x="7010" y="685267"/>
                  </a:cubicBezTo>
                  <a:cubicBezTo>
                    <a:pt x="3505" y="680009"/>
                    <a:pt x="1752" y="676504"/>
                    <a:pt x="0" y="669493"/>
                  </a:cubicBezTo>
                  <a:cubicBezTo>
                    <a:pt x="0" y="664236"/>
                    <a:pt x="0" y="657225"/>
                    <a:pt x="1752" y="648462"/>
                  </a:cubicBezTo>
                  <a:cubicBezTo>
                    <a:pt x="3505" y="653720"/>
                    <a:pt x="1752" y="662483"/>
                    <a:pt x="7010" y="660730"/>
                  </a:cubicBezTo>
                  <a:cubicBezTo>
                    <a:pt x="12268" y="658978"/>
                    <a:pt x="10515" y="648462"/>
                    <a:pt x="10515" y="644957"/>
                  </a:cubicBezTo>
                  <a:cubicBezTo>
                    <a:pt x="14020" y="643204"/>
                    <a:pt x="14020" y="655473"/>
                    <a:pt x="21031" y="653720"/>
                  </a:cubicBezTo>
                  <a:cubicBezTo>
                    <a:pt x="15773" y="639699"/>
                    <a:pt x="19278" y="629184"/>
                    <a:pt x="24536" y="618668"/>
                  </a:cubicBezTo>
                  <a:cubicBezTo>
                    <a:pt x="28041" y="606400"/>
                    <a:pt x="35052" y="594132"/>
                    <a:pt x="38557" y="576606"/>
                  </a:cubicBezTo>
                  <a:cubicBezTo>
                    <a:pt x="40309" y="590626"/>
                    <a:pt x="47320" y="581863"/>
                    <a:pt x="54330" y="580111"/>
                  </a:cubicBezTo>
                  <a:cubicBezTo>
                    <a:pt x="45567" y="574853"/>
                    <a:pt x="52578" y="566090"/>
                    <a:pt x="61341" y="559080"/>
                  </a:cubicBezTo>
                  <a:cubicBezTo>
                    <a:pt x="68351" y="550317"/>
                    <a:pt x="73609" y="545059"/>
                    <a:pt x="59588" y="545059"/>
                  </a:cubicBezTo>
                  <a:cubicBezTo>
                    <a:pt x="80619" y="517017"/>
                    <a:pt x="99898" y="478460"/>
                    <a:pt x="120929" y="446913"/>
                  </a:cubicBezTo>
                  <a:cubicBezTo>
                    <a:pt x="140208" y="413614"/>
                    <a:pt x="161239" y="387325"/>
                    <a:pt x="175260" y="382067"/>
                  </a:cubicBezTo>
                  <a:cubicBezTo>
                    <a:pt x="185775" y="382067"/>
                    <a:pt x="187528" y="359283"/>
                    <a:pt x="194538" y="350520"/>
                  </a:cubicBezTo>
                  <a:lnTo>
                    <a:pt x="201549" y="357531"/>
                  </a:lnTo>
                  <a:cubicBezTo>
                    <a:pt x="205054" y="338252"/>
                    <a:pt x="208559" y="332994"/>
                    <a:pt x="212064" y="325984"/>
                  </a:cubicBezTo>
                  <a:cubicBezTo>
                    <a:pt x="215569" y="320726"/>
                    <a:pt x="219075" y="313716"/>
                    <a:pt x="226085" y="292684"/>
                  </a:cubicBezTo>
                  <a:cubicBezTo>
                    <a:pt x="222580" y="311963"/>
                    <a:pt x="231343" y="310210"/>
                    <a:pt x="248869" y="304953"/>
                  </a:cubicBezTo>
                  <a:cubicBezTo>
                    <a:pt x="250621" y="294437"/>
                    <a:pt x="252374" y="283921"/>
                    <a:pt x="254127" y="273406"/>
                  </a:cubicBezTo>
                  <a:lnTo>
                    <a:pt x="268147" y="280416"/>
                  </a:lnTo>
                  <a:cubicBezTo>
                    <a:pt x="271653" y="268148"/>
                    <a:pt x="282168" y="261138"/>
                    <a:pt x="292684" y="255880"/>
                  </a:cubicBezTo>
                  <a:cubicBezTo>
                    <a:pt x="289179" y="259385"/>
                    <a:pt x="292684" y="257632"/>
                    <a:pt x="294436" y="259385"/>
                  </a:cubicBezTo>
                  <a:cubicBezTo>
                    <a:pt x="292684" y="257632"/>
                    <a:pt x="292684" y="255880"/>
                    <a:pt x="292684" y="255880"/>
                  </a:cubicBezTo>
                  <a:cubicBezTo>
                    <a:pt x="292684" y="247117"/>
                    <a:pt x="297942" y="236601"/>
                    <a:pt x="304952" y="226085"/>
                  </a:cubicBezTo>
                  <a:cubicBezTo>
                    <a:pt x="313715" y="215570"/>
                    <a:pt x="324231" y="205054"/>
                    <a:pt x="324231" y="199797"/>
                  </a:cubicBezTo>
                  <a:cubicBezTo>
                    <a:pt x="345262" y="206807"/>
                    <a:pt x="347014" y="177013"/>
                    <a:pt x="364540" y="185776"/>
                  </a:cubicBezTo>
                  <a:cubicBezTo>
                    <a:pt x="366293" y="182271"/>
                    <a:pt x="369798" y="177013"/>
                    <a:pt x="373303" y="171755"/>
                  </a:cubicBezTo>
                  <a:cubicBezTo>
                    <a:pt x="364540" y="168250"/>
                    <a:pt x="357530" y="161239"/>
                    <a:pt x="368046" y="159487"/>
                  </a:cubicBezTo>
                  <a:cubicBezTo>
                    <a:pt x="369798" y="157734"/>
                    <a:pt x="369798" y="157734"/>
                    <a:pt x="369798" y="157734"/>
                  </a:cubicBezTo>
                  <a:lnTo>
                    <a:pt x="380314" y="164745"/>
                  </a:lnTo>
                  <a:cubicBezTo>
                    <a:pt x="389077" y="155982"/>
                    <a:pt x="397840" y="148971"/>
                    <a:pt x="403098" y="145466"/>
                  </a:cubicBezTo>
                  <a:cubicBezTo>
                    <a:pt x="399592" y="145466"/>
                    <a:pt x="396087" y="145466"/>
                    <a:pt x="390829" y="145466"/>
                  </a:cubicBezTo>
                  <a:cubicBezTo>
                    <a:pt x="396087" y="145466"/>
                    <a:pt x="401345" y="143713"/>
                    <a:pt x="406603" y="143713"/>
                  </a:cubicBezTo>
                  <a:cubicBezTo>
                    <a:pt x="406603" y="143713"/>
                    <a:pt x="408355" y="141961"/>
                    <a:pt x="410108" y="141961"/>
                  </a:cubicBezTo>
                  <a:cubicBezTo>
                    <a:pt x="408355" y="141961"/>
                    <a:pt x="408355" y="143713"/>
                    <a:pt x="408355" y="143713"/>
                  </a:cubicBezTo>
                  <a:cubicBezTo>
                    <a:pt x="415366" y="141961"/>
                    <a:pt x="422376" y="140208"/>
                    <a:pt x="427634" y="131445"/>
                  </a:cubicBezTo>
                  <a:cubicBezTo>
                    <a:pt x="438150" y="129693"/>
                    <a:pt x="448665" y="126187"/>
                    <a:pt x="457428" y="120930"/>
                  </a:cubicBezTo>
                  <a:cubicBezTo>
                    <a:pt x="466191" y="115672"/>
                    <a:pt x="474954" y="106909"/>
                    <a:pt x="483717" y="99898"/>
                  </a:cubicBezTo>
                  <a:cubicBezTo>
                    <a:pt x="492480" y="92888"/>
                    <a:pt x="502996" y="85878"/>
                    <a:pt x="511759" y="82372"/>
                  </a:cubicBezTo>
                  <a:lnTo>
                    <a:pt x="535959" y="78742"/>
                  </a:lnTo>
                  <a:lnTo>
                    <a:pt x="529285" y="84125"/>
                  </a:lnTo>
                  <a:cubicBezTo>
                    <a:pt x="538048" y="80620"/>
                    <a:pt x="546811" y="77114"/>
                    <a:pt x="555574" y="75362"/>
                  </a:cubicBezTo>
                  <a:cubicBezTo>
                    <a:pt x="564337" y="73609"/>
                    <a:pt x="573100" y="73609"/>
                    <a:pt x="580110" y="71857"/>
                  </a:cubicBezTo>
                  <a:cubicBezTo>
                    <a:pt x="597636" y="68351"/>
                    <a:pt x="611657" y="66599"/>
                    <a:pt x="620420" y="59589"/>
                  </a:cubicBezTo>
                  <a:lnTo>
                    <a:pt x="616915" y="50826"/>
                  </a:lnTo>
                  <a:cubicBezTo>
                    <a:pt x="629183" y="43815"/>
                    <a:pt x="639699" y="38557"/>
                    <a:pt x="650214" y="35052"/>
                  </a:cubicBezTo>
                  <a:cubicBezTo>
                    <a:pt x="660730" y="31547"/>
                    <a:pt x="671245" y="28042"/>
                    <a:pt x="681761" y="26289"/>
                  </a:cubicBezTo>
                  <a:lnTo>
                    <a:pt x="681761" y="15774"/>
                  </a:lnTo>
                  <a:cubicBezTo>
                    <a:pt x="688771" y="14021"/>
                    <a:pt x="699287" y="12268"/>
                    <a:pt x="709802" y="10516"/>
                  </a:cubicBezTo>
                  <a:cubicBezTo>
                    <a:pt x="720318" y="7010"/>
                    <a:pt x="732586" y="5258"/>
                    <a:pt x="744855" y="1753"/>
                  </a:cubicBezTo>
                  <a:cubicBezTo>
                    <a:pt x="755370" y="0"/>
                    <a:pt x="767638" y="0"/>
                    <a:pt x="778154" y="0"/>
                  </a:cubicBezTo>
                  <a:close/>
                </a:path>
              </a:pathLst>
            </a:custGeom>
            <a:solidFill>
              <a:schemeClr val="tx1">
                <a:lumMod val="60000"/>
                <a:lumOff val="40000"/>
                <a:alpha val="9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3800" dirty="0">
                <a:latin typeface="PowerPointShapes" charset="0"/>
                <a:ea typeface="PowerPointShapes" charset="0"/>
                <a:cs typeface="PowerPointShapes" charset="0"/>
              </a:endParaRPr>
            </a:p>
          </p:txBody>
        </p:sp>
      </p:grpSp>
      <p:sp>
        <p:nvSpPr>
          <p:cNvPr id="9"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tx1"/>
                </a:solidFill>
              </a:defRPr>
            </a:lvl1pPr>
          </a:lstStyle>
          <a:p>
            <a:r>
              <a:rPr lang="en-US" dirty="0"/>
              <a:t>Click – Headline 1 Line</a:t>
            </a:r>
          </a:p>
        </p:txBody>
      </p:sp>
      <p:sp>
        <p:nvSpPr>
          <p:cNvPr id="16" name="Text Placeholder 5"/>
          <p:cNvSpPr>
            <a:spLocks noGrp="1"/>
          </p:cNvSpPr>
          <p:nvPr>
            <p:ph type="body" sz="quarter" idx="15" hasCustomPrompt="1"/>
          </p:nvPr>
        </p:nvSpPr>
        <p:spPr>
          <a:xfrm>
            <a:off x="457200" y="557784"/>
            <a:ext cx="8198586" cy="365760"/>
          </a:xfrm>
        </p:spPr>
        <p:txBody>
          <a:bodyPr bIns="0" anchor="t"/>
          <a:lstStyle>
            <a:lvl1pPr>
              <a:buNone/>
              <a:defRPr sz="1400" b="0" i="0" baseline="0">
                <a:solidFill>
                  <a:schemeClr val="accent2"/>
                </a:solidFill>
                <a:latin typeface="Cambria" charset="0"/>
                <a:ea typeface="Cambria" charset="0"/>
                <a:cs typeface="Cambria" charset="0"/>
              </a:defRPr>
            </a:lvl1pPr>
          </a:lstStyle>
          <a:p>
            <a:pPr lvl="0"/>
            <a:r>
              <a:rPr lang="en-US" dirty="0"/>
              <a:t>Secondary description here in sentence case – keep to 1 line</a:t>
            </a:r>
          </a:p>
        </p:txBody>
      </p:sp>
      <p:sp>
        <p:nvSpPr>
          <p:cNvPr id="5" name="Content Placeholder 4"/>
          <p:cNvSpPr>
            <a:spLocks noGrp="1"/>
          </p:cNvSpPr>
          <p:nvPr>
            <p:ph sz="quarter" idx="23" hasCustomPrompt="1"/>
          </p:nvPr>
        </p:nvSpPr>
        <p:spPr>
          <a:xfrm>
            <a:off x="1014120" y="2262057"/>
            <a:ext cx="914400" cy="914400"/>
          </a:xfrm>
        </p:spPr>
        <p:txBody>
          <a:bodyPr/>
          <a:lstStyle>
            <a:lvl1pPr marL="0" indent="0" algn="ctr">
              <a:buNone/>
              <a:defRPr sz="1400"/>
            </a:lvl1pPr>
            <a:lvl2pPr marL="287338" indent="0" algn="ctr">
              <a:buNone/>
              <a:defRPr sz="1400"/>
            </a:lvl2pPr>
            <a:lvl3pPr marL="627062" indent="0" algn="ctr">
              <a:buNone/>
              <a:defRPr sz="1400"/>
            </a:lvl3pPr>
            <a:lvl4pPr marL="914400" indent="0" algn="ctr">
              <a:buNone/>
              <a:defRPr sz="1400"/>
            </a:lvl4pPr>
            <a:lvl5pPr marL="1254125" indent="0" algn="ctr">
              <a:buNone/>
              <a:defRPr sz="1400"/>
            </a:lvl5pPr>
          </a:lstStyle>
          <a:p>
            <a:pPr lvl="0"/>
            <a:r>
              <a:rPr lang="en-US"/>
              <a:t>Text or Icon</a:t>
            </a:r>
            <a:endParaRPr lang="en-US" dirty="0"/>
          </a:p>
        </p:txBody>
      </p:sp>
      <p:sp>
        <p:nvSpPr>
          <p:cNvPr id="27" name="Content Placeholder 4"/>
          <p:cNvSpPr>
            <a:spLocks noGrp="1"/>
          </p:cNvSpPr>
          <p:nvPr>
            <p:ph sz="quarter" idx="24" hasCustomPrompt="1"/>
          </p:nvPr>
        </p:nvSpPr>
        <p:spPr>
          <a:xfrm>
            <a:off x="2499849" y="2262057"/>
            <a:ext cx="914400" cy="914400"/>
          </a:xfrm>
        </p:spPr>
        <p:txBody>
          <a:bodyPr/>
          <a:lstStyle>
            <a:lvl1pPr marL="0" indent="0" algn="ctr">
              <a:buNone/>
              <a:defRPr sz="1400"/>
            </a:lvl1pPr>
            <a:lvl2pPr marL="287338" indent="0" algn="ctr">
              <a:buNone/>
              <a:defRPr sz="1400"/>
            </a:lvl2pPr>
            <a:lvl3pPr marL="627062" indent="0" algn="ctr">
              <a:buNone/>
              <a:defRPr sz="1400"/>
            </a:lvl3pPr>
            <a:lvl4pPr marL="914400" indent="0" algn="ctr">
              <a:buNone/>
              <a:defRPr sz="1400"/>
            </a:lvl4pPr>
            <a:lvl5pPr marL="1254125" indent="0" algn="ctr">
              <a:buNone/>
              <a:defRPr sz="1400"/>
            </a:lvl5pPr>
          </a:lstStyle>
          <a:p>
            <a:pPr lvl="0"/>
            <a:r>
              <a:rPr lang="en-US"/>
              <a:t>Text or Icon</a:t>
            </a:r>
            <a:endParaRPr lang="en-US" dirty="0"/>
          </a:p>
        </p:txBody>
      </p:sp>
      <p:sp>
        <p:nvSpPr>
          <p:cNvPr id="28" name="Content Placeholder 4"/>
          <p:cNvSpPr>
            <a:spLocks noGrp="1"/>
          </p:cNvSpPr>
          <p:nvPr>
            <p:ph sz="quarter" idx="25" hasCustomPrompt="1"/>
          </p:nvPr>
        </p:nvSpPr>
        <p:spPr>
          <a:xfrm>
            <a:off x="3985578" y="2262484"/>
            <a:ext cx="914400" cy="914400"/>
          </a:xfrm>
        </p:spPr>
        <p:txBody>
          <a:bodyPr/>
          <a:lstStyle>
            <a:lvl1pPr marL="0" indent="0" algn="ctr">
              <a:buNone/>
              <a:defRPr sz="1400"/>
            </a:lvl1pPr>
            <a:lvl2pPr marL="287338" indent="0" algn="ctr">
              <a:buNone/>
              <a:defRPr sz="1400"/>
            </a:lvl2pPr>
            <a:lvl3pPr marL="627062" indent="0" algn="ctr">
              <a:buNone/>
              <a:defRPr sz="1400"/>
            </a:lvl3pPr>
            <a:lvl4pPr marL="914400" indent="0" algn="ctr">
              <a:buNone/>
              <a:defRPr sz="1400"/>
            </a:lvl4pPr>
            <a:lvl5pPr marL="1254125" indent="0" algn="ctr">
              <a:buNone/>
              <a:defRPr sz="1400"/>
            </a:lvl5pPr>
          </a:lstStyle>
          <a:p>
            <a:pPr lvl="0"/>
            <a:r>
              <a:rPr lang="en-US"/>
              <a:t>Text or Icon</a:t>
            </a:r>
            <a:endParaRPr lang="en-US" dirty="0"/>
          </a:p>
        </p:txBody>
      </p:sp>
      <p:sp>
        <p:nvSpPr>
          <p:cNvPr id="29" name="Content Placeholder 4"/>
          <p:cNvSpPr>
            <a:spLocks noGrp="1"/>
          </p:cNvSpPr>
          <p:nvPr>
            <p:ph sz="quarter" idx="26" hasCustomPrompt="1"/>
          </p:nvPr>
        </p:nvSpPr>
        <p:spPr>
          <a:xfrm>
            <a:off x="5471307" y="2262057"/>
            <a:ext cx="914400" cy="914400"/>
          </a:xfrm>
        </p:spPr>
        <p:txBody>
          <a:bodyPr/>
          <a:lstStyle>
            <a:lvl1pPr marL="0" indent="0" algn="ctr">
              <a:buNone/>
              <a:defRPr sz="1400"/>
            </a:lvl1pPr>
            <a:lvl2pPr marL="287338" indent="0" algn="ctr">
              <a:buNone/>
              <a:defRPr sz="1400"/>
            </a:lvl2pPr>
            <a:lvl3pPr marL="627062" indent="0" algn="ctr">
              <a:buNone/>
              <a:defRPr sz="1400"/>
            </a:lvl3pPr>
            <a:lvl4pPr marL="914400" indent="0" algn="ctr">
              <a:buNone/>
              <a:defRPr sz="1400"/>
            </a:lvl4pPr>
            <a:lvl5pPr marL="1254125" indent="0" algn="ctr">
              <a:buNone/>
              <a:defRPr sz="1400"/>
            </a:lvl5pPr>
          </a:lstStyle>
          <a:p>
            <a:pPr lvl="0"/>
            <a:r>
              <a:rPr lang="en-US"/>
              <a:t>Text or Icon</a:t>
            </a:r>
            <a:endParaRPr lang="en-US" dirty="0"/>
          </a:p>
        </p:txBody>
      </p:sp>
      <p:sp>
        <p:nvSpPr>
          <p:cNvPr id="30" name="Content Placeholder 4"/>
          <p:cNvSpPr>
            <a:spLocks noGrp="1"/>
          </p:cNvSpPr>
          <p:nvPr>
            <p:ph sz="quarter" idx="27" hasCustomPrompt="1"/>
          </p:nvPr>
        </p:nvSpPr>
        <p:spPr>
          <a:xfrm>
            <a:off x="6963155" y="2262057"/>
            <a:ext cx="914400" cy="914400"/>
          </a:xfrm>
        </p:spPr>
        <p:txBody>
          <a:bodyPr/>
          <a:lstStyle>
            <a:lvl1pPr marL="0" indent="0" algn="ctr">
              <a:buNone/>
              <a:defRPr sz="1400"/>
            </a:lvl1pPr>
            <a:lvl2pPr marL="287338" indent="0" algn="ctr">
              <a:buNone/>
              <a:defRPr sz="1400"/>
            </a:lvl2pPr>
            <a:lvl3pPr marL="627062" indent="0" algn="ctr">
              <a:buNone/>
              <a:defRPr sz="1400"/>
            </a:lvl3pPr>
            <a:lvl4pPr marL="914400" indent="0" algn="ctr">
              <a:buNone/>
              <a:defRPr sz="1400"/>
            </a:lvl4pPr>
            <a:lvl5pPr marL="1254125" indent="0" algn="ctr">
              <a:buNone/>
              <a:defRPr sz="1400"/>
            </a:lvl5pPr>
          </a:lstStyle>
          <a:p>
            <a:pPr lvl="0"/>
            <a:r>
              <a:rPr lang="en-US"/>
              <a:t>Text or Icon</a:t>
            </a:r>
            <a:endParaRPr lang="en-US" dirty="0"/>
          </a:p>
        </p:txBody>
      </p:sp>
      <p:sp>
        <p:nvSpPr>
          <p:cNvPr id="18"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257913389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9 Title Grid Graphic">
    <p:spTree>
      <p:nvGrpSpPr>
        <p:cNvPr id="1" name=""/>
        <p:cNvGrpSpPr/>
        <p:nvPr/>
      </p:nvGrpSpPr>
      <p:grpSpPr>
        <a:xfrm>
          <a:off x="0" y="0"/>
          <a:ext cx="0" cy="0"/>
          <a:chOff x="0" y="0"/>
          <a:chExt cx="0" cy="0"/>
        </a:xfrm>
      </p:grpSpPr>
      <p:sp>
        <p:nvSpPr>
          <p:cNvPr id="22" name="Rectangle 21"/>
          <p:cNvSpPr/>
          <p:nvPr userDrawn="1"/>
        </p:nvSpPr>
        <p:spPr bwMode="auto">
          <a:xfrm>
            <a:off x="495260" y="2403218"/>
            <a:ext cx="2042606" cy="1304938"/>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2" name="Title 1"/>
          <p:cNvSpPr>
            <a:spLocks noGrp="1"/>
          </p:cNvSpPr>
          <p:nvPr>
            <p:ph type="title" hasCustomPrompt="1"/>
          </p:nvPr>
        </p:nvSpPr>
        <p:spPr/>
        <p:txBody>
          <a:body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grpSp>
        <p:nvGrpSpPr>
          <p:cNvPr id="21" name="Group 20"/>
          <p:cNvGrpSpPr/>
          <p:nvPr userDrawn="1"/>
        </p:nvGrpSpPr>
        <p:grpSpPr>
          <a:xfrm>
            <a:off x="495261" y="1432554"/>
            <a:ext cx="8153479" cy="3246267"/>
            <a:chOff x="495261" y="1432554"/>
            <a:chExt cx="8153479" cy="3246267"/>
          </a:xfrm>
        </p:grpSpPr>
        <p:grpSp>
          <p:nvGrpSpPr>
            <p:cNvPr id="19" name="Group 18"/>
            <p:cNvGrpSpPr/>
            <p:nvPr userDrawn="1"/>
          </p:nvGrpSpPr>
          <p:grpSpPr>
            <a:xfrm>
              <a:off x="2537867" y="1432554"/>
              <a:ext cx="4068267" cy="3246267"/>
              <a:chOff x="2360616" y="1432554"/>
              <a:chExt cx="4068267" cy="3246267"/>
            </a:xfrm>
          </p:grpSpPr>
          <p:sp>
            <p:nvSpPr>
              <p:cNvPr id="13" name="Shape 1236"/>
              <p:cNvSpPr/>
              <p:nvPr userDrawn="1"/>
            </p:nvSpPr>
            <p:spPr>
              <a:xfrm flipV="1">
                <a:off x="2360616" y="1432554"/>
                <a:ext cx="0" cy="3246266"/>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4" name="Shape 1237"/>
              <p:cNvSpPr/>
              <p:nvPr userDrawn="1"/>
            </p:nvSpPr>
            <p:spPr>
              <a:xfrm flipV="1">
                <a:off x="4394750" y="1432554"/>
                <a:ext cx="0" cy="3246267"/>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5" name="Shape 1238"/>
              <p:cNvSpPr/>
              <p:nvPr userDrawn="1"/>
            </p:nvSpPr>
            <p:spPr>
              <a:xfrm flipV="1">
                <a:off x="6428883" y="1432554"/>
                <a:ext cx="0" cy="3246266"/>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grpSp>
        <p:grpSp>
          <p:nvGrpSpPr>
            <p:cNvPr id="20" name="Group 19"/>
            <p:cNvGrpSpPr/>
            <p:nvPr userDrawn="1"/>
          </p:nvGrpSpPr>
          <p:grpSpPr>
            <a:xfrm>
              <a:off x="495261" y="2403218"/>
              <a:ext cx="8153479" cy="1304938"/>
              <a:chOff x="495261" y="2307456"/>
              <a:chExt cx="8153479" cy="1304938"/>
            </a:xfrm>
          </p:grpSpPr>
          <p:sp>
            <p:nvSpPr>
              <p:cNvPr id="16" name="Shape 1239"/>
              <p:cNvSpPr/>
              <p:nvPr userDrawn="1"/>
            </p:nvSpPr>
            <p:spPr>
              <a:xfrm flipH="1" flipV="1">
                <a:off x="495261" y="3612394"/>
                <a:ext cx="8153479" cy="0"/>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7" name="Shape 1240"/>
              <p:cNvSpPr/>
              <p:nvPr userDrawn="1"/>
            </p:nvSpPr>
            <p:spPr>
              <a:xfrm flipH="1" flipV="1">
                <a:off x="495261" y="2307456"/>
                <a:ext cx="8153479" cy="0"/>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grpSp>
      </p:grpSp>
      <p:sp>
        <p:nvSpPr>
          <p:cNvPr id="23" name="Rectangle 22"/>
          <p:cNvSpPr/>
          <p:nvPr userDrawn="1"/>
        </p:nvSpPr>
        <p:spPr bwMode="auto">
          <a:xfrm>
            <a:off x="4572000" y="2403218"/>
            <a:ext cx="2034134" cy="1304938"/>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25" name="Content Placeholder 24"/>
          <p:cNvSpPr>
            <a:spLocks noGrp="1"/>
          </p:cNvSpPr>
          <p:nvPr>
            <p:ph sz="quarter" idx="11" hasCustomPrompt="1"/>
          </p:nvPr>
        </p:nvSpPr>
        <p:spPr>
          <a:xfrm>
            <a:off x="658813" y="2570163"/>
            <a:ext cx="1739900" cy="990600"/>
          </a:xfrm>
        </p:spPr>
        <p:txBody>
          <a:bodyPr anchor="ctr"/>
          <a:lstStyle>
            <a:lvl1pPr marL="0" indent="0" algn="ctr">
              <a:buNone/>
              <a:defRPr sz="1600">
                <a:solidFill>
                  <a:schemeClr val="bg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TEXT</a:t>
            </a:r>
          </a:p>
        </p:txBody>
      </p:sp>
      <p:sp>
        <p:nvSpPr>
          <p:cNvPr id="26" name="Content Placeholder 24"/>
          <p:cNvSpPr>
            <a:spLocks noGrp="1"/>
          </p:cNvSpPr>
          <p:nvPr>
            <p:ph sz="quarter" idx="12" hasCustomPrompt="1"/>
          </p:nvPr>
        </p:nvSpPr>
        <p:spPr>
          <a:xfrm>
            <a:off x="4719118" y="2570163"/>
            <a:ext cx="1739900" cy="990600"/>
          </a:xfrm>
        </p:spPr>
        <p:txBody>
          <a:bodyPr anchor="ctr"/>
          <a:lstStyle>
            <a:lvl1pPr marL="0" indent="0" algn="ctr">
              <a:buNone/>
              <a:defRPr sz="1600">
                <a:solidFill>
                  <a:schemeClr val="accent2"/>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TEXT</a:t>
            </a:r>
          </a:p>
        </p:txBody>
      </p:sp>
      <p:sp>
        <p:nvSpPr>
          <p:cNvPr id="28" name="Picture Placeholder 27"/>
          <p:cNvSpPr>
            <a:spLocks noGrp="1"/>
          </p:cNvSpPr>
          <p:nvPr>
            <p:ph type="pic" sz="quarter" idx="13" hasCustomPrompt="1"/>
          </p:nvPr>
        </p:nvSpPr>
        <p:spPr>
          <a:xfrm>
            <a:off x="1287963" y="1430595"/>
            <a:ext cx="457200" cy="457200"/>
          </a:xfrm>
        </p:spPr>
        <p:txBody>
          <a:bodyPr anchor="ctr"/>
          <a:lstStyle>
            <a:lvl1pPr marL="0" indent="0" algn="ctr">
              <a:buNone/>
              <a:defRPr sz="1200"/>
            </a:lvl1pPr>
          </a:lstStyle>
          <a:p>
            <a:r>
              <a:rPr lang="en-US" dirty="0"/>
              <a:t>Icon</a:t>
            </a:r>
          </a:p>
        </p:txBody>
      </p:sp>
      <p:sp>
        <p:nvSpPr>
          <p:cNvPr id="30" name="Text Placeholder 29"/>
          <p:cNvSpPr>
            <a:spLocks noGrp="1"/>
          </p:cNvSpPr>
          <p:nvPr>
            <p:ph type="body" sz="quarter" idx="14" hasCustomPrompt="1"/>
          </p:nvPr>
        </p:nvSpPr>
        <p:spPr>
          <a:xfrm>
            <a:off x="503238" y="1949450"/>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1" name="Picture Placeholder 27"/>
          <p:cNvSpPr>
            <a:spLocks noGrp="1"/>
          </p:cNvSpPr>
          <p:nvPr>
            <p:ph type="pic" sz="quarter" idx="15" hasCustomPrompt="1"/>
          </p:nvPr>
        </p:nvSpPr>
        <p:spPr>
          <a:xfrm>
            <a:off x="1287963" y="3861396"/>
            <a:ext cx="457200" cy="457200"/>
          </a:xfrm>
        </p:spPr>
        <p:txBody>
          <a:bodyPr anchor="ctr"/>
          <a:lstStyle>
            <a:lvl1pPr marL="0" indent="0" algn="ctr">
              <a:buNone/>
              <a:defRPr sz="1200"/>
            </a:lvl1pPr>
          </a:lstStyle>
          <a:p>
            <a:r>
              <a:rPr lang="en-US" dirty="0"/>
              <a:t>Icon</a:t>
            </a:r>
          </a:p>
        </p:txBody>
      </p:sp>
      <p:sp>
        <p:nvSpPr>
          <p:cNvPr id="32" name="Text Placeholder 29"/>
          <p:cNvSpPr>
            <a:spLocks noGrp="1"/>
          </p:cNvSpPr>
          <p:nvPr>
            <p:ph type="body" sz="quarter" idx="16" hasCustomPrompt="1"/>
          </p:nvPr>
        </p:nvSpPr>
        <p:spPr>
          <a:xfrm>
            <a:off x="503238"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3" name="Picture Placeholder 27"/>
          <p:cNvSpPr>
            <a:spLocks noGrp="1"/>
          </p:cNvSpPr>
          <p:nvPr>
            <p:ph type="pic" sz="quarter" idx="17" hasCustomPrompt="1"/>
          </p:nvPr>
        </p:nvSpPr>
        <p:spPr>
          <a:xfrm>
            <a:off x="3321823" y="2644318"/>
            <a:ext cx="457200" cy="457200"/>
          </a:xfrm>
        </p:spPr>
        <p:txBody>
          <a:bodyPr anchor="ctr"/>
          <a:lstStyle>
            <a:lvl1pPr marL="0" indent="0" algn="ctr">
              <a:buNone/>
              <a:defRPr sz="1200"/>
            </a:lvl1pPr>
          </a:lstStyle>
          <a:p>
            <a:r>
              <a:rPr lang="en-US" dirty="0"/>
              <a:t>Icon</a:t>
            </a:r>
          </a:p>
        </p:txBody>
      </p:sp>
      <p:sp>
        <p:nvSpPr>
          <p:cNvPr id="34" name="Text Placeholder 29"/>
          <p:cNvSpPr>
            <a:spLocks noGrp="1"/>
          </p:cNvSpPr>
          <p:nvPr>
            <p:ph type="body" sz="quarter" idx="18" hasCustomPrompt="1"/>
          </p:nvPr>
        </p:nvSpPr>
        <p:spPr>
          <a:xfrm>
            <a:off x="2528354" y="3161214"/>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5" name="Picture Placeholder 27"/>
          <p:cNvSpPr>
            <a:spLocks noGrp="1"/>
          </p:cNvSpPr>
          <p:nvPr>
            <p:ph type="pic" sz="quarter" idx="19" hasCustomPrompt="1"/>
          </p:nvPr>
        </p:nvSpPr>
        <p:spPr>
          <a:xfrm>
            <a:off x="7385297" y="2644318"/>
            <a:ext cx="457200" cy="457200"/>
          </a:xfrm>
        </p:spPr>
        <p:txBody>
          <a:bodyPr anchor="ctr"/>
          <a:lstStyle>
            <a:lvl1pPr marL="0" indent="0" algn="ctr">
              <a:buNone/>
              <a:defRPr sz="1200"/>
            </a:lvl1pPr>
          </a:lstStyle>
          <a:p>
            <a:r>
              <a:rPr lang="en-US" dirty="0"/>
              <a:t>Icon</a:t>
            </a:r>
          </a:p>
        </p:txBody>
      </p:sp>
      <p:sp>
        <p:nvSpPr>
          <p:cNvPr id="36" name="Text Placeholder 29"/>
          <p:cNvSpPr>
            <a:spLocks noGrp="1"/>
          </p:cNvSpPr>
          <p:nvPr>
            <p:ph type="body" sz="quarter" idx="20" hasCustomPrompt="1"/>
          </p:nvPr>
        </p:nvSpPr>
        <p:spPr>
          <a:xfrm>
            <a:off x="6597117" y="3161214"/>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7" name="Picture Placeholder 27"/>
          <p:cNvSpPr>
            <a:spLocks noGrp="1"/>
          </p:cNvSpPr>
          <p:nvPr>
            <p:ph type="pic" sz="quarter" idx="21" hasCustomPrompt="1"/>
          </p:nvPr>
        </p:nvSpPr>
        <p:spPr>
          <a:xfrm>
            <a:off x="3321823" y="1430595"/>
            <a:ext cx="457200" cy="457200"/>
          </a:xfrm>
        </p:spPr>
        <p:txBody>
          <a:bodyPr anchor="ctr"/>
          <a:lstStyle>
            <a:lvl1pPr marL="0" indent="0" algn="ctr">
              <a:buNone/>
              <a:defRPr sz="1200"/>
            </a:lvl1pPr>
          </a:lstStyle>
          <a:p>
            <a:r>
              <a:rPr lang="en-US" dirty="0"/>
              <a:t>Icon</a:t>
            </a:r>
          </a:p>
        </p:txBody>
      </p:sp>
      <p:sp>
        <p:nvSpPr>
          <p:cNvPr id="38" name="Text Placeholder 29"/>
          <p:cNvSpPr>
            <a:spLocks noGrp="1"/>
          </p:cNvSpPr>
          <p:nvPr>
            <p:ph type="body" sz="quarter" idx="22" hasCustomPrompt="1"/>
          </p:nvPr>
        </p:nvSpPr>
        <p:spPr>
          <a:xfrm>
            <a:off x="2545843" y="1945661"/>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9" name="Picture Placeholder 27"/>
          <p:cNvSpPr>
            <a:spLocks noGrp="1"/>
          </p:cNvSpPr>
          <p:nvPr>
            <p:ph type="pic" sz="quarter" idx="23" hasCustomPrompt="1"/>
          </p:nvPr>
        </p:nvSpPr>
        <p:spPr>
          <a:xfrm>
            <a:off x="3321823" y="3861396"/>
            <a:ext cx="457200" cy="457200"/>
          </a:xfrm>
        </p:spPr>
        <p:txBody>
          <a:bodyPr anchor="ctr"/>
          <a:lstStyle>
            <a:lvl1pPr marL="0" indent="0" algn="ctr">
              <a:buNone/>
              <a:defRPr sz="1200"/>
            </a:lvl1pPr>
          </a:lstStyle>
          <a:p>
            <a:r>
              <a:rPr lang="en-US" dirty="0"/>
              <a:t>Icon</a:t>
            </a:r>
          </a:p>
        </p:txBody>
      </p:sp>
      <p:sp>
        <p:nvSpPr>
          <p:cNvPr id="40" name="Text Placeholder 29"/>
          <p:cNvSpPr>
            <a:spLocks noGrp="1"/>
          </p:cNvSpPr>
          <p:nvPr>
            <p:ph type="body" sz="quarter" idx="24" hasCustomPrompt="1"/>
          </p:nvPr>
        </p:nvSpPr>
        <p:spPr>
          <a:xfrm>
            <a:off x="2545843"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1" name="Picture Placeholder 27"/>
          <p:cNvSpPr>
            <a:spLocks noGrp="1"/>
          </p:cNvSpPr>
          <p:nvPr>
            <p:ph type="pic" sz="quarter" idx="25" hasCustomPrompt="1"/>
          </p:nvPr>
        </p:nvSpPr>
        <p:spPr>
          <a:xfrm>
            <a:off x="5356206" y="3861396"/>
            <a:ext cx="457200" cy="457200"/>
          </a:xfrm>
        </p:spPr>
        <p:txBody>
          <a:bodyPr anchor="ctr"/>
          <a:lstStyle>
            <a:lvl1pPr marL="0" indent="0" algn="ctr">
              <a:buNone/>
              <a:defRPr sz="1200"/>
            </a:lvl1pPr>
          </a:lstStyle>
          <a:p>
            <a:r>
              <a:rPr lang="en-US" dirty="0"/>
              <a:t>Icon</a:t>
            </a:r>
          </a:p>
        </p:txBody>
      </p:sp>
      <p:sp>
        <p:nvSpPr>
          <p:cNvPr id="42" name="Text Placeholder 29"/>
          <p:cNvSpPr>
            <a:spLocks noGrp="1"/>
          </p:cNvSpPr>
          <p:nvPr>
            <p:ph type="body" sz="quarter" idx="26" hasCustomPrompt="1"/>
          </p:nvPr>
        </p:nvSpPr>
        <p:spPr>
          <a:xfrm>
            <a:off x="4571481"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3" name="Picture Placeholder 27"/>
          <p:cNvSpPr>
            <a:spLocks noGrp="1"/>
          </p:cNvSpPr>
          <p:nvPr>
            <p:ph type="pic" sz="quarter" idx="27" hasCustomPrompt="1"/>
          </p:nvPr>
        </p:nvSpPr>
        <p:spPr>
          <a:xfrm>
            <a:off x="5355155" y="1430595"/>
            <a:ext cx="457200" cy="457200"/>
          </a:xfrm>
        </p:spPr>
        <p:txBody>
          <a:bodyPr anchor="ctr"/>
          <a:lstStyle>
            <a:lvl1pPr marL="0" indent="0" algn="ctr">
              <a:buNone/>
              <a:defRPr sz="1200"/>
            </a:lvl1pPr>
          </a:lstStyle>
          <a:p>
            <a:r>
              <a:rPr lang="en-US" dirty="0"/>
              <a:t>Icon</a:t>
            </a:r>
          </a:p>
        </p:txBody>
      </p:sp>
      <p:sp>
        <p:nvSpPr>
          <p:cNvPr id="44" name="Text Placeholder 29"/>
          <p:cNvSpPr>
            <a:spLocks noGrp="1"/>
          </p:cNvSpPr>
          <p:nvPr>
            <p:ph type="body" sz="quarter" idx="28" hasCustomPrompt="1"/>
          </p:nvPr>
        </p:nvSpPr>
        <p:spPr>
          <a:xfrm>
            <a:off x="4561942" y="194553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5" name="Picture Placeholder 27"/>
          <p:cNvSpPr>
            <a:spLocks noGrp="1"/>
          </p:cNvSpPr>
          <p:nvPr>
            <p:ph type="pic" sz="quarter" idx="29" hasCustomPrompt="1"/>
          </p:nvPr>
        </p:nvSpPr>
        <p:spPr>
          <a:xfrm>
            <a:off x="7385297" y="1430595"/>
            <a:ext cx="457200" cy="457200"/>
          </a:xfrm>
        </p:spPr>
        <p:txBody>
          <a:bodyPr anchor="ctr"/>
          <a:lstStyle>
            <a:lvl1pPr marL="0" indent="0" algn="ctr">
              <a:buNone/>
              <a:defRPr sz="1200"/>
            </a:lvl1pPr>
          </a:lstStyle>
          <a:p>
            <a:r>
              <a:rPr lang="en-US" dirty="0"/>
              <a:t>Icon</a:t>
            </a:r>
          </a:p>
        </p:txBody>
      </p:sp>
      <p:sp>
        <p:nvSpPr>
          <p:cNvPr id="46" name="Text Placeholder 29"/>
          <p:cNvSpPr>
            <a:spLocks noGrp="1"/>
          </p:cNvSpPr>
          <p:nvPr>
            <p:ph type="body" sz="quarter" idx="30" hasCustomPrompt="1"/>
          </p:nvPr>
        </p:nvSpPr>
        <p:spPr>
          <a:xfrm>
            <a:off x="6604027" y="194553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7" name="Picture Placeholder 27"/>
          <p:cNvSpPr>
            <a:spLocks noGrp="1"/>
          </p:cNvSpPr>
          <p:nvPr>
            <p:ph type="pic" sz="quarter" idx="31" hasCustomPrompt="1"/>
          </p:nvPr>
        </p:nvSpPr>
        <p:spPr>
          <a:xfrm>
            <a:off x="7388752" y="3861396"/>
            <a:ext cx="457200" cy="457200"/>
          </a:xfrm>
        </p:spPr>
        <p:txBody>
          <a:bodyPr anchor="ctr"/>
          <a:lstStyle>
            <a:lvl1pPr marL="0" indent="0" algn="ctr">
              <a:buNone/>
              <a:defRPr sz="1200"/>
            </a:lvl1pPr>
          </a:lstStyle>
          <a:p>
            <a:r>
              <a:rPr lang="en-US" dirty="0"/>
              <a:t>Icon</a:t>
            </a:r>
          </a:p>
        </p:txBody>
      </p:sp>
      <p:sp>
        <p:nvSpPr>
          <p:cNvPr id="48" name="Text Placeholder 29"/>
          <p:cNvSpPr>
            <a:spLocks noGrp="1"/>
          </p:cNvSpPr>
          <p:nvPr>
            <p:ph type="body" sz="quarter" idx="32" hasCustomPrompt="1"/>
          </p:nvPr>
        </p:nvSpPr>
        <p:spPr>
          <a:xfrm>
            <a:off x="6604027"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9"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362555087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9.1 Title Grid Graphic">
    <p:spTree>
      <p:nvGrpSpPr>
        <p:cNvPr id="1" name=""/>
        <p:cNvGrpSpPr/>
        <p:nvPr/>
      </p:nvGrpSpPr>
      <p:grpSpPr>
        <a:xfrm>
          <a:off x="0" y="0"/>
          <a:ext cx="0" cy="0"/>
          <a:chOff x="0" y="0"/>
          <a:chExt cx="0" cy="0"/>
        </a:xfrm>
      </p:grpSpPr>
      <p:sp>
        <p:nvSpPr>
          <p:cNvPr id="22" name="Rectangle 21"/>
          <p:cNvSpPr/>
          <p:nvPr userDrawn="1"/>
        </p:nvSpPr>
        <p:spPr bwMode="auto">
          <a:xfrm>
            <a:off x="2533640" y="2403219"/>
            <a:ext cx="2042608" cy="1304938"/>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2" name="Title 1"/>
          <p:cNvSpPr>
            <a:spLocks noGrp="1"/>
          </p:cNvSpPr>
          <p:nvPr>
            <p:ph type="title" hasCustomPrompt="1"/>
          </p:nvPr>
        </p:nvSpPr>
        <p:spPr/>
        <p:txBody>
          <a:body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grpSp>
        <p:nvGrpSpPr>
          <p:cNvPr id="21" name="Group 20"/>
          <p:cNvGrpSpPr/>
          <p:nvPr userDrawn="1"/>
        </p:nvGrpSpPr>
        <p:grpSpPr>
          <a:xfrm>
            <a:off x="495261" y="1432554"/>
            <a:ext cx="8153479" cy="3246267"/>
            <a:chOff x="495261" y="1432554"/>
            <a:chExt cx="8153479" cy="3246267"/>
          </a:xfrm>
        </p:grpSpPr>
        <p:grpSp>
          <p:nvGrpSpPr>
            <p:cNvPr id="19" name="Group 18"/>
            <p:cNvGrpSpPr/>
            <p:nvPr userDrawn="1"/>
          </p:nvGrpSpPr>
          <p:grpSpPr>
            <a:xfrm>
              <a:off x="2537867" y="1432554"/>
              <a:ext cx="4068267" cy="3246267"/>
              <a:chOff x="2360616" y="1432554"/>
              <a:chExt cx="4068267" cy="3246267"/>
            </a:xfrm>
          </p:grpSpPr>
          <p:sp>
            <p:nvSpPr>
              <p:cNvPr id="13" name="Shape 1236"/>
              <p:cNvSpPr/>
              <p:nvPr userDrawn="1"/>
            </p:nvSpPr>
            <p:spPr>
              <a:xfrm flipV="1">
                <a:off x="2360616" y="1432554"/>
                <a:ext cx="0" cy="3246266"/>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4" name="Shape 1237"/>
              <p:cNvSpPr/>
              <p:nvPr userDrawn="1"/>
            </p:nvSpPr>
            <p:spPr>
              <a:xfrm flipV="1">
                <a:off x="4394750" y="1432554"/>
                <a:ext cx="0" cy="3246267"/>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5" name="Shape 1238"/>
              <p:cNvSpPr/>
              <p:nvPr userDrawn="1"/>
            </p:nvSpPr>
            <p:spPr>
              <a:xfrm flipV="1">
                <a:off x="6428883" y="1432554"/>
                <a:ext cx="0" cy="3246266"/>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grpSp>
        <p:grpSp>
          <p:nvGrpSpPr>
            <p:cNvPr id="20" name="Group 19"/>
            <p:cNvGrpSpPr/>
            <p:nvPr userDrawn="1"/>
          </p:nvGrpSpPr>
          <p:grpSpPr>
            <a:xfrm>
              <a:off x="495261" y="2403218"/>
              <a:ext cx="8153479" cy="1304938"/>
              <a:chOff x="495261" y="2307456"/>
              <a:chExt cx="8153479" cy="1304938"/>
            </a:xfrm>
          </p:grpSpPr>
          <p:sp>
            <p:nvSpPr>
              <p:cNvPr id="16" name="Shape 1239"/>
              <p:cNvSpPr/>
              <p:nvPr userDrawn="1"/>
            </p:nvSpPr>
            <p:spPr>
              <a:xfrm flipH="1" flipV="1">
                <a:off x="495261" y="3612394"/>
                <a:ext cx="8153479" cy="0"/>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sp>
            <p:nvSpPr>
              <p:cNvPr id="17" name="Shape 1240"/>
              <p:cNvSpPr/>
              <p:nvPr userDrawn="1"/>
            </p:nvSpPr>
            <p:spPr>
              <a:xfrm flipH="1" flipV="1">
                <a:off x="495261" y="2307456"/>
                <a:ext cx="8153479" cy="0"/>
              </a:xfrm>
              <a:prstGeom prst="line">
                <a:avLst/>
              </a:prstGeom>
              <a:ln w="9525">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p>
            </p:txBody>
          </p:sp>
        </p:grpSp>
      </p:grpSp>
      <p:sp>
        <p:nvSpPr>
          <p:cNvPr id="23" name="Rectangle 22"/>
          <p:cNvSpPr/>
          <p:nvPr userDrawn="1"/>
        </p:nvSpPr>
        <p:spPr bwMode="auto">
          <a:xfrm>
            <a:off x="6610380" y="2403218"/>
            <a:ext cx="2034134" cy="1304938"/>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25" name="Content Placeholder 24"/>
          <p:cNvSpPr>
            <a:spLocks noGrp="1"/>
          </p:cNvSpPr>
          <p:nvPr>
            <p:ph sz="quarter" idx="11" hasCustomPrompt="1"/>
          </p:nvPr>
        </p:nvSpPr>
        <p:spPr>
          <a:xfrm>
            <a:off x="2697194" y="2570164"/>
            <a:ext cx="1739900" cy="990600"/>
          </a:xfrm>
        </p:spPr>
        <p:txBody>
          <a:bodyPr anchor="ctr"/>
          <a:lstStyle>
            <a:lvl1pPr marL="0" indent="0" algn="ctr">
              <a:buNone/>
              <a:defRPr sz="1600">
                <a:solidFill>
                  <a:schemeClr val="bg1"/>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TEXT</a:t>
            </a:r>
          </a:p>
        </p:txBody>
      </p:sp>
      <p:sp>
        <p:nvSpPr>
          <p:cNvPr id="26" name="Content Placeholder 24"/>
          <p:cNvSpPr>
            <a:spLocks noGrp="1"/>
          </p:cNvSpPr>
          <p:nvPr>
            <p:ph sz="quarter" idx="12" hasCustomPrompt="1"/>
          </p:nvPr>
        </p:nvSpPr>
        <p:spPr>
          <a:xfrm>
            <a:off x="6757498" y="2570163"/>
            <a:ext cx="1739900" cy="990600"/>
          </a:xfrm>
        </p:spPr>
        <p:txBody>
          <a:bodyPr anchor="ctr"/>
          <a:lstStyle>
            <a:lvl1pPr marL="0" indent="0" algn="ctr">
              <a:buNone/>
              <a:defRPr sz="1600">
                <a:solidFill>
                  <a:schemeClr val="accent2"/>
                </a:solidFill>
              </a:defRPr>
            </a:lvl1pPr>
            <a:lvl2pPr marL="287338" indent="0" algn="ctr">
              <a:buNone/>
              <a:defRPr sz="1600"/>
            </a:lvl2pPr>
            <a:lvl3pPr marL="627062" indent="0" algn="ctr">
              <a:buNone/>
              <a:defRPr sz="1600"/>
            </a:lvl3pPr>
            <a:lvl4pPr marL="914400" indent="0" algn="ctr">
              <a:buNone/>
              <a:defRPr sz="1600"/>
            </a:lvl4pPr>
            <a:lvl5pPr marL="1254125" indent="0" algn="ctr">
              <a:buNone/>
              <a:defRPr sz="1600"/>
            </a:lvl5pPr>
          </a:lstStyle>
          <a:p>
            <a:pPr lvl="0"/>
            <a:r>
              <a:rPr lang="en-US" dirty="0"/>
              <a:t>TEXT</a:t>
            </a:r>
          </a:p>
        </p:txBody>
      </p:sp>
      <p:sp>
        <p:nvSpPr>
          <p:cNvPr id="28" name="Picture Placeholder 27"/>
          <p:cNvSpPr>
            <a:spLocks noGrp="1"/>
          </p:cNvSpPr>
          <p:nvPr>
            <p:ph type="pic" sz="quarter" idx="13" hasCustomPrompt="1"/>
          </p:nvPr>
        </p:nvSpPr>
        <p:spPr>
          <a:xfrm>
            <a:off x="1287963" y="1430595"/>
            <a:ext cx="457200" cy="457200"/>
          </a:xfrm>
        </p:spPr>
        <p:txBody>
          <a:bodyPr anchor="ctr"/>
          <a:lstStyle>
            <a:lvl1pPr marL="0" indent="0" algn="ctr">
              <a:buNone/>
              <a:defRPr sz="1200"/>
            </a:lvl1pPr>
          </a:lstStyle>
          <a:p>
            <a:r>
              <a:rPr lang="en-US" dirty="0"/>
              <a:t>Icon</a:t>
            </a:r>
          </a:p>
        </p:txBody>
      </p:sp>
      <p:sp>
        <p:nvSpPr>
          <p:cNvPr id="30" name="Text Placeholder 29"/>
          <p:cNvSpPr>
            <a:spLocks noGrp="1"/>
          </p:cNvSpPr>
          <p:nvPr>
            <p:ph type="body" sz="quarter" idx="14" hasCustomPrompt="1"/>
          </p:nvPr>
        </p:nvSpPr>
        <p:spPr>
          <a:xfrm>
            <a:off x="503238" y="1949450"/>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1" name="Picture Placeholder 27"/>
          <p:cNvSpPr>
            <a:spLocks noGrp="1"/>
          </p:cNvSpPr>
          <p:nvPr>
            <p:ph type="pic" sz="quarter" idx="15" hasCustomPrompt="1"/>
          </p:nvPr>
        </p:nvSpPr>
        <p:spPr>
          <a:xfrm>
            <a:off x="1287963" y="3861396"/>
            <a:ext cx="457200" cy="457200"/>
          </a:xfrm>
        </p:spPr>
        <p:txBody>
          <a:bodyPr anchor="ctr"/>
          <a:lstStyle>
            <a:lvl1pPr marL="0" indent="0" algn="ctr">
              <a:buNone/>
              <a:defRPr sz="1200"/>
            </a:lvl1pPr>
          </a:lstStyle>
          <a:p>
            <a:r>
              <a:rPr lang="en-US" dirty="0"/>
              <a:t>Icon</a:t>
            </a:r>
          </a:p>
        </p:txBody>
      </p:sp>
      <p:sp>
        <p:nvSpPr>
          <p:cNvPr id="32" name="Text Placeholder 29"/>
          <p:cNvSpPr>
            <a:spLocks noGrp="1"/>
          </p:cNvSpPr>
          <p:nvPr>
            <p:ph type="body" sz="quarter" idx="16" hasCustomPrompt="1"/>
          </p:nvPr>
        </p:nvSpPr>
        <p:spPr>
          <a:xfrm>
            <a:off x="503238"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3" name="Picture Placeholder 27"/>
          <p:cNvSpPr>
            <a:spLocks noGrp="1"/>
          </p:cNvSpPr>
          <p:nvPr>
            <p:ph type="pic" sz="quarter" idx="17" hasCustomPrompt="1"/>
          </p:nvPr>
        </p:nvSpPr>
        <p:spPr>
          <a:xfrm>
            <a:off x="1304137" y="2644318"/>
            <a:ext cx="457200" cy="457200"/>
          </a:xfrm>
        </p:spPr>
        <p:txBody>
          <a:bodyPr anchor="ctr"/>
          <a:lstStyle>
            <a:lvl1pPr marL="0" indent="0" algn="ctr">
              <a:buNone/>
              <a:defRPr sz="1200"/>
            </a:lvl1pPr>
          </a:lstStyle>
          <a:p>
            <a:r>
              <a:rPr lang="en-US" dirty="0"/>
              <a:t>Icon</a:t>
            </a:r>
          </a:p>
        </p:txBody>
      </p:sp>
      <p:sp>
        <p:nvSpPr>
          <p:cNvPr id="34" name="Text Placeholder 29"/>
          <p:cNvSpPr>
            <a:spLocks noGrp="1"/>
          </p:cNvSpPr>
          <p:nvPr>
            <p:ph type="body" sz="quarter" idx="18" hasCustomPrompt="1"/>
          </p:nvPr>
        </p:nvSpPr>
        <p:spPr>
          <a:xfrm>
            <a:off x="510668" y="3161214"/>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5" name="Picture Placeholder 27"/>
          <p:cNvSpPr>
            <a:spLocks noGrp="1"/>
          </p:cNvSpPr>
          <p:nvPr>
            <p:ph type="pic" sz="quarter" idx="19" hasCustomPrompt="1"/>
          </p:nvPr>
        </p:nvSpPr>
        <p:spPr>
          <a:xfrm>
            <a:off x="5355155" y="2644318"/>
            <a:ext cx="457200" cy="457200"/>
          </a:xfrm>
        </p:spPr>
        <p:txBody>
          <a:bodyPr anchor="ctr"/>
          <a:lstStyle>
            <a:lvl1pPr marL="0" indent="0" algn="ctr">
              <a:buNone/>
              <a:defRPr sz="1200"/>
            </a:lvl1pPr>
          </a:lstStyle>
          <a:p>
            <a:r>
              <a:rPr lang="en-US" dirty="0"/>
              <a:t>Icon</a:t>
            </a:r>
          </a:p>
        </p:txBody>
      </p:sp>
      <p:sp>
        <p:nvSpPr>
          <p:cNvPr id="36" name="Text Placeholder 29"/>
          <p:cNvSpPr>
            <a:spLocks noGrp="1"/>
          </p:cNvSpPr>
          <p:nvPr>
            <p:ph type="body" sz="quarter" idx="20" hasCustomPrompt="1"/>
          </p:nvPr>
        </p:nvSpPr>
        <p:spPr>
          <a:xfrm>
            <a:off x="4566975" y="3161214"/>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7" name="Picture Placeholder 27"/>
          <p:cNvSpPr>
            <a:spLocks noGrp="1"/>
          </p:cNvSpPr>
          <p:nvPr>
            <p:ph type="pic" sz="quarter" idx="21" hasCustomPrompt="1"/>
          </p:nvPr>
        </p:nvSpPr>
        <p:spPr>
          <a:xfrm>
            <a:off x="3321823" y="1430595"/>
            <a:ext cx="457200" cy="457200"/>
          </a:xfrm>
        </p:spPr>
        <p:txBody>
          <a:bodyPr anchor="ctr"/>
          <a:lstStyle>
            <a:lvl1pPr marL="0" indent="0" algn="ctr">
              <a:buNone/>
              <a:defRPr sz="1200"/>
            </a:lvl1pPr>
          </a:lstStyle>
          <a:p>
            <a:r>
              <a:rPr lang="en-US" dirty="0"/>
              <a:t>Icon</a:t>
            </a:r>
          </a:p>
        </p:txBody>
      </p:sp>
      <p:sp>
        <p:nvSpPr>
          <p:cNvPr id="38" name="Text Placeholder 29"/>
          <p:cNvSpPr>
            <a:spLocks noGrp="1"/>
          </p:cNvSpPr>
          <p:nvPr>
            <p:ph type="body" sz="quarter" idx="22" hasCustomPrompt="1"/>
          </p:nvPr>
        </p:nvSpPr>
        <p:spPr>
          <a:xfrm>
            <a:off x="2545843" y="1945661"/>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39" name="Picture Placeholder 27"/>
          <p:cNvSpPr>
            <a:spLocks noGrp="1"/>
          </p:cNvSpPr>
          <p:nvPr>
            <p:ph type="pic" sz="quarter" idx="23" hasCustomPrompt="1"/>
          </p:nvPr>
        </p:nvSpPr>
        <p:spPr>
          <a:xfrm>
            <a:off x="3321823" y="3861396"/>
            <a:ext cx="457200" cy="457200"/>
          </a:xfrm>
        </p:spPr>
        <p:txBody>
          <a:bodyPr anchor="ctr"/>
          <a:lstStyle>
            <a:lvl1pPr marL="0" indent="0" algn="ctr">
              <a:buNone/>
              <a:defRPr sz="1200"/>
            </a:lvl1pPr>
          </a:lstStyle>
          <a:p>
            <a:r>
              <a:rPr lang="en-US" dirty="0"/>
              <a:t>Icon</a:t>
            </a:r>
          </a:p>
        </p:txBody>
      </p:sp>
      <p:sp>
        <p:nvSpPr>
          <p:cNvPr id="40" name="Text Placeholder 29"/>
          <p:cNvSpPr>
            <a:spLocks noGrp="1"/>
          </p:cNvSpPr>
          <p:nvPr>
            <p:ph type="body" sz="quarter" idx="24" hasCustomPrompt="1"/>
          </p:nvPr>
        </p:nvSpPr>
        <p:spPr>
          <a:xfrm>
            <a:off x="2545843"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1" name="Picture Placeholder 27"/>
          <p:cNvSpPr>
            <a:spLocks noGrp="1"/>
          </p:cNvSpPr>
          <p:nvPr>
            <p:ph type="pic" sz="quarter" idx="25" hasCustomPrompt="1"/>
          </p:nvPr>
        </p:nvSpPr>
        <p:spPr>
          <a:xfrm>
            <a:off x="5356206" y="3861396"/>
            <a:ext cx="457200" cy="457200"/>
          </a:xfrm>
        </p:spPr>
        <p:txBody>
          <a:bodyPr anchor="ctr"/>
          <a:lstStyle>
            <a:lvl1pPr marL="0" indent="0" algn="ctr">
              <a:buNone/>
              <a:defRPr sz="1200"/>
            </a:lvl1pPr>
          </a:lstStyle>
          <a:p>
            <a:r>
              <a:rPr lang="en-US" dirty="0"/>
              <a:t>Icon</a:t>
            </a:r>
          </a:p>
        </p:txBody>
      </p:sp>
      <p:sp>
        <p:nvSpPr>
          <p:cNvPr id="42" name="Text Placeholder 29"/>
          <p:cNvSpPr>
            <a:spLocks noGrp="1"/>
          </p:cNvSpPr>
          <p:nvPr>
            <p:ph type="body" sz="quarter" idx="26" hasCustomPrompt="1"/>
          </p:nvPr>
        </p:nvSpPr>
        <p:spPr>
          <a:xfrm>
            <a:off x="4571481"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3" name="Picture Placeholder 27"/>
          <p:cNvSpPr>
            <a:spLocks noGrp="1"/>
          </p:cNvSpPr>
          <p:nvPr>
            <p:ph type="pic" sz="quarter" idx="27" hasCustomPrompt="1"/>
          </p:nvPr>
        </p:nvSpPr>
        <p:spPr>
          <a:xfrm>
            <a:off x="5355155" y="1430595"/>
            <a:ext cx="457200" cy="457200"/>
          </a:xfrm>
        </p:spPr>
        <p:txBody>
          <a:bodyPr anchor="ctr"/>
          <a:lstStyle>
            <a:lvl1pPr marL="0" indent="0" algn="ctr">
              <a:buNone/>
              <a:defRPr sz="1200"/>
            </a:lvl1pPr>
          </a:lstStyle>
          <a:p>
            <a:r>
              <a:rPr lang="en-US" dirty="0"/>
              <a:t>Icon</a:t>
            </a:r>
          </a:p>
        </p:txBody>
      </p:sp>
      <p:sp>
        <p:nvSpPr>
          <p:cNvPr id="44" name="Text Placeholder 29"/>
          <p:cNvSpPr>
            <a:spLocks noGrp="1"/>
          </p:cNvSpPr>
          <p:nvPr>
            <p:ph type="body" sz="quarter" idx="28" hasCustomPrompt="1"/>
          </p:nvPr>
        </p:nvSpPr>
        <p:spPr>
          <a:xfrm>
            <a:off x="4561942" y="194553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5" name="Picture Placeholder 27"/>
          <p:cNvSpPr>
            <a:spLocks noGrp="1"/>
          </p:cNvSpPr>
          <p:nvPr>
            <p:ph type="pic" sz="quarter" idx="29" hasCustomPrompt="1"/>
          </p:nvPr>
        </p:nvSpPr>
        <p:spPr>
          <a:xfrm>
            <a:off x="7385297" y="1430595"/>
            <a:ext cx="457200" cy="457200"/>
          </a:xfrm>
        </p:spPr>
        <p:txBody>
          <a:bodyPr anchor="ctr"/>
          <a:lstStyle>
            <a:lvl1pPr marL="0" indent="0" algn="ctr">
              <a:buNone/>
              <a:defRPr sz="1200"/>
            </a:lvl1pPr>
          </a:lstStyle>
          <a:p>
            <a:r>
              <a:rPr lang="en-US" dirty="0"/>
              <a:t>Icon</a:t>
            </a:r>
          </a:p>
        </p:txBody>
      </p:sp>
      <p:sp>
        <p:nvSpPr>
          <p:cNvPr id="46" name="Text Placeholder 29"/>
          <p:cNvSpPr>
            <a:spLocks noGrp="1"/>
          </p:cNvSpPr>
          <p:nvPr>
            <p:ph type="body" sz="quarter" idx="30" hasCustomPrompt="1"/>
          </p:nvPr>
        </p:nvSpPr>
        <p:spPr>
          <a:xfrm>
            <a:off x="6604027" y="194553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7" name="Picture Placeholder 27"/>
          <p:cNvSpPr>
            <a:spLocks noGrp="1"/>
          </p:cNvSpPr>
          <p:nvPr>
            <p:ph type="pic" sz="quarter" idx="31" hasCustomPrompt="1"/>
          </p:nvPr>
        </p:nvSpPr>
        <p:spPr>
          <a:xfrm>
            <a:off x="7388752" y="3861396"/>
            <a:ext cx="457200" cy="457200"/>
          </a:xfrm>
        </p:spPr>
        <p:txBody>
          <a:bodyPr anchor="ctr"/>
          <a:lstStyle>
            <a:lvl1pPr marL="0" indent="0" algn="ctr">
              <a:buNone/>
              <a:defRPr sz="1200"/>
            </a:lvl1pPr>
          </a:lstStyle>
          <a:p>
            <a:r>
              <a:rPr lang="en-US" dirty="0"/>
              <a:t>Icon</a:t>
            </a:r>
          </a:p>
        </p:txBody>
      </p:sp>
      <p:sp>
        <p:nvSpPr>
          <p:cNvPr id="48" name="Text Placeholder 29"/>
          <p:cNvSpPr>
            <a:spLocks noGrp="1"/>
          </p:cNvSpPr>
          <p:nvPr>
            <p:ph type="body" sz="quarter" idx="32" hasCustomPrompt="1"/>
          </p:nvPr>
        </p:nvSpPr>
        <p:spPr>
          <a:xfrm>
            <a:off x="6604027" y="4378292"/>
            <a:ext cx="2035175" cy="454025"/>
          </a:xfrm>
        </p:spPr>
        <p:txBody>
          <a:bodyPr anchor="t"/>
          <a:lstStyle>
            <a:lvl1pPr marL="0" indent="0" algn="ctr">
              <a:buNone/>
              <a:defRPr sz="1400"/>
            </a:lvl1pPr>
            <a:lvl2pPr marL="287338" indent="0" algn="ctr">
              <a:buNone/>
              <a:defRPr sz="1200"/>
            </a:lvl2pPr>
            <a:lvl3pPr marL="627062" indent="0" algn="ctr">
              <a:buNone/>
              <a:defRPr sz="1200"/>
            </a:lvl3pPr>
            <a:lvl4pPr marL="914400" indent="0" algn="ctr">
              <a:buNone/>
              <a:defRPr sz="1200"/>
            </a:lvl4pPr>
            <a:lvl5pPr marL="1254125" indent="0" algn="ctr">
              <a:buNone/>
              <a:defRPr sz="1200"/>
            </a:lvl5pPr>
          </a:lstStyle>
          <a:p>
            <a:pPr lvl="0"/>
            <a:r>
              <a:rPr lang="en-US" dirty="0"/>
              <a:t>Text</a:t>
            </a:r>
          </a:p>
        </p:txBody>
      </p:sp>
      <p:sp>
        <p:nvSpPr>
          <p:cNvPr id="49"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19774087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10 World Map Ligh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 EDIT HEADLINE UPPERCASE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pic>
        <p:nvPicPr>
          <p:cNvPr id="3" name="Picture 2"/>
          <p:cNvPicPr>
            <a:picLocks noChangeAspect="1"/>
          </p:cNvPicPr>
          <p:nvPr userDrawn="1"/>
        </p:nvPicPr>
        <p:blipFill>
          <a:blip r:embed="rId2">
            <a:alphaModFix amt="25000"/>
            <a:extLst>
              <a:ext uri="{28A0092B-C50C-407E-A947-70E740481C1C}">
                <a14:useLocalDpi xmlns:a14="http://schemas.microsoft.com/office/drawing/2010/main"/>
              </a:ext>
            </a:extLst>
          </a:blip>
          <a:stretch>
            <a:fillRect/>
          </a:stretch>
        </p:blipFill>
        <p:spPr>
          <a:xfrm>
            <a:off x="441960" y="894578"/>
            <a:ext cx="8260080" cy="4116088"/>
          </a:xfrm>
          <a:prstGeom prst="rect">
            <a:avLst/>
          </a:prstGeom>
        </p:spPr>
      </p:pic>
      <p:sp>
        <p:nvSpPr>
          <p:cNvPr id="8"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219681061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10 World Map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pic>
        <p:nvPicPr>
          <p:cNvPr id="3" name="Picture 2"/>
          <p:cNvPicPr>
            <a:picLocks noChangeAspect="1"/>
          </p:cNvPicPr>
          <p:nvPr userDrawn="1"/>
        </p:nvPicPr>
        <p:blipFill>
          <a:blip r:embed="rId2">
            <a:alphaModFix/>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a:ext>
            </a:extLst>
          </a:blip>
          <a:stretch>
            <a:fillRect/>
          </a:stretch>
        </p:blipFill>
        <p:spPr>
          <a:xfrm>
            <a:off x="441960" y="894578"/>
            <a:ext cx="8260080" cy="4116088"/>
          </a:xfrm>
          <a:prstGeom prst="rect">
            <a:avLst/>
          </a:prstGeom>
        </p:spPr>
      </p:pic>
      <p:sp>
        <p:nvSpPr>
          <p:cNvPr id="8"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110227481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1 60/40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accent6">
              <a:alpha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208124167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1.3 70/30 Vertical">
    <p:spTree>
      <p:nvGrpSpPr>
        <p:cNvPr id="1" name=""/>
        <p:cNvGrpSpPr/>
        <p:nvPr/>
      </p:nvGrpSpPr>
      <p:grpSpPr>
        <a:xfrm>
          <a:off x="0" y="0"/>
          <a:ext cx="0" cy="0"/>
          <a:chOff x="0" y="0"/>
          <a:chExt cx="0" cy="0"/>
        </a:xfrm>
      </p:grpSpPr>
      <p:sp>
        <p:nvSpPr>
          <p:cNvPr id="8" name="Rectangle 7"/>
          <p:cNvSpPr/>
          <p:nvPr userDrawn="1"/>
        </p:nvSpPr>
        <p:spPr bwMode="auto">
          <a:xfrm>
            <a:off x="0" y="3481595"/>
            <a:ext cx="9144000" cy="1664208"/>
          </a:xfrm>
          <a:prstGeom prst="rect">
            <a:avLst/>
          </a:prstGeom>
          <a:solidFill>
            <a:schemeClr val="accent6">
              <a:alpha val="75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2" name="Title 1"/>
          <p:cNvSpPr>
            <a:spLocks noGrp="1"/>
          </p:cNvSpPr>
          <p:nvPr>
            <p:ph type="title" hasCustomPrompt="1"/>
          </p:nvPr>
        </p:nvSpPr>
        <p:spPr/>
        <p:txBody>
          <a:bodyPr/>
          <a:lstStyle/>
          <a:p>
            <a:r>
              <a:rPr lang="en-US" dirty="0"/>
              <a:t>Click – Edit Headline 1 Line</a:t>
            </a:r>
          </a:p>
        </p:txBody>
      </p:sp>
      <p:sp>
        <p:nvSpPr>
          <p:cNvPr id="4" name="Text Placeholder 3"/>
          <p:cNvSpPr>
            <a:spLocks noGrp="1"/>
          </p:cNvSpPr>
          <p:nvPr>
            <p:ph type="body" sz="quarter" idx="10" hasCustomPrompt="1"/>
          </p:nvPr>
        </p:nvSpPr>
        <p:spPr>
          <a:xfrm>
            <a:off x="457200" y="558800"/>
            <a:ext cx="8244840" cy="363538"/>
          </a:xfrm>
        </p:spPr>
        <p:txBody>
          <a:bodyPr/>
          <a:lstStyle>
            <a:lvl1pPr marL="0" indent="0">
              <a:buNone/>
              <a:defRPr sz="1400" b="0" i="0">
                <a:solidFill>
                  <a:schemeClr val="tx2"/>
                </a:solidFill>
                <a:latin typeface="Cambria" charset="0"/>
                <a:ea typeface="Cambria" charset="0"/>
                <a:cs typeface="Cambria" charset="0"/>
              </a:defRPr>
            </a:lvl1pPr>
          </a:lstStyle>
          <a:p>
            <a:pPr lvl="0"/>
            <a:r>
              <a:rPr lang="en-US" dirty="0"/>
              <a:t>Secondary description here in sentence case – keep to 1 line</a:t>
            </a:r>
          </a:p>
        </p:txBody>
      </p:sp>
      <p:sp>
        <p:nvSpPr>
          <p:cNvPr id="9" name="Text Placeholder 8"/>
          <p:cNvSpPr>
            <a:spLocks noGrp="1"/>
          </p:cNvSpPr>
          <p:nvPr>
            <p:ph type="body" sz="quarter" idx="11" hasCustomPrompt="1"/>
          </p:nvPr>
        </p:nvSpPr>
        <p:spPr>
          <a:xfrm>
            <a:off x="3244850" y="3368675"/>
            <a:ext cx="2654300" cy="315913"/>
          </a:xfrm>
          <a:solidFill>
            <a:schemeClr val="bg1"/>
          </a:solidFill>
          <a:ln w="19050">
            <a:solidFill>
              <a:schemeClr val="accent6">
                <a:alpha val="75000"/>
              </a:schemeClr>
            </a:solidFill>
          </a:ln>
        </p:spPr>
        <p:txBody>
          <a:bodyPr anchor="ctr"/>
          <a:lstStyle>
            <a:lvl1pPr marL="0" indent="0" algn="ctr">
              <a:buNone/>
              <a:defRPr sz="1600" b="1"/>
            </a:lvl1pPr>
            <a:lvl2pPr marL="287338" indent="0" algn="ctr">
              <a:buNone/>
              <a:defRPr/>
            </a:lvl2pPr>
            <a:lvl3pPr marL="627062" indent="0" algn="ctr">
              <a:buNone/>
              <a:defRPr/>
            </a:lvl3pPr>
            <a:lvl4pPr marL="914400" indent="0" algn="ctr">
              <a:buNone/>
              <a:defRPr/>
            </a:lvl4pPr>
            <a:lvl5pPr marL="1254125" indent="0" algn="ctr">
              <a:buNone/>
              <a:defRPr/>
            </a:lvl5pPr>
          </a:lstStyle>
          <a:p>
            <a:pPr lvl="0"/>
            <a:r>
              <a:rPr lang="en-US" dirty="0"/>
              <a:t>SUB-BAR HEAD</a:t>
            </a:r>
          </a:p>
        </p:txBody>
      </p:sp>
      <p:sp>
        <p:nvSpPr>
          <p:cNvPr id="33" name="Content Placeholder 32"/>
          <p:cNvSpPr>
            <a:spLocks noGrp="1"/>
          </p:cNvSpPr>
          <p:nvPr>
            <p:ph sz="quarter" idx="12"/>
          </p:nvPr>
        </p:nvSpPr>
        <p:spPr>
          <a:xfrm>
            <a:off x="457200" y="1189038"/>
            <a:ext cx="8231188" cy="20288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307310134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2 60/40 Yellow">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tx2">
              <a:alpha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36975012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3 60/40 Gray">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bg1">
              <a:lumMod val="50000"/>
              <a:alpha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57666046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3.1 40/60 Gray">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0"/>
            <a:ext cx="5692659" cy="5143500"/>
          </a:xfrm>
          <a:prstGeom prst="rect">
            <a:avLst/>
          </a:prstGeom>
          <a:solidFill>
            <a:schemeClr val="bg1">
              <a:lumMod val="50000"/>
              <a:alpha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262369228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3.2 60/40 Gray">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bg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39531553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3.4 40/60 Gray">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0"/>
            <a:ext cx="5692659" cy="51435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245676523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3.4.1 40/60 Gray">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0"/>
            <a:ext cx="5692659" cy="51435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2" name="Oval 1"/>
          <p:cNvSpPr/>
          <p:nvPr userDrawn="1"/>
        </p:nvSpPr>
        <p:spPr bwMode="auto">
          <a:xfrm>
            <a:off x="3039111" y="2159520"/>
            <a:ext cx="824459" cy="824459"/>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9" name="Picture Placeholder 8"/>
          <p:cNvSpPr>
            <a:spLocks noGrp="1"/>
          </p:cNvSpPr>
          <p:nvPr>
            <p:ph type="pic" sz="quarter" idx="10" hasCustomPrompt="1"/>
          </p:nvPr>
        </p:nvSpPr>
        <p:spPr>
          <a:xfrm>
            <a:off x="3178290"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6656835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4 60/4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04403407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4.1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0"/>
            <a:ext cx="5692659" cy="51435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4028267"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28267"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52305809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2736527" y="0"/>
            <a:ext cx="6407474" cy="51435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2" name="Oval 1"/>
          <p:cNvSpPr/>
          <p:nvPr userDrawn="1"/>
        </p:nvSpPr>
        <p:spPr bwMode="auto">
          <a:xfrm>
            <a:off x="2324298" y="2159520"/>
            <a:ext cx="824459" cy="824459"/>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9" name="Picture Placeholder 8"/>
          <p:cNvSpPr>
            <a:spLocks noGrp="1"/>
          </p:cNvSpPr>
          <p:nvPr>
            <p:ph type="pic" sz="quarter" idx="10" hasCustomPrompt="1"/>
          </p:nvPr>
        </p:nvSpPr>
        <p:spPr>
          <a:xfrm>
            <a:off x="2463477"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17612174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2.4 60/4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376857864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2.4.1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0"/>
            <a:ext cx="5692659" cy="5143500"/>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4028267"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28267"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92987729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2736526" y="0"/>
            <a:ext cx="6407475" cy="5143500"/>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10" name="Oval 9"/>
          <p:cNvSpPr/>
          <p:nvPr userDrawn="1"/>
        </p:nvSpPr>
        <p:spPr bwMode="auto">
          <a:xfrm>
            <a:off x="2324298" y="2159520"/>
            <a:ext cx="824459" cy="824459"/>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11" name="Picture Placeholder 8"/>
          <p:cNvSpPr>
            <a:spLocks noGrp="1"/>
          </p:cNvSpPr>
          <p:nvPr>
            <p:ph type="pic" sz="quarter" idx="10" hasCustomPrompt="1"/>
          </p:nvPr>
        </p:nvSpPr>
        <p:spPr>
          <a:xfrm>
            <a:off x="2463477"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273399100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5 60/40 Purple">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rgbClr val="7D55C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67831907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1"/>
            <a:ext cx="5692659" cy="5143500"/>
          </a:xfrm>
          <a:prstGeom prst="rect">
            <a:avLst/>
          </a:prstGeom>
          <a:solidFill>
            <a:srgbClr val="7D55C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365479213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2736527" y="0"/>
            <a:ext cx="6407474" cy="5143500"/>
          </a:xfrm>
          <a:prstGeom prst="rect">
            <a:avLst/>
          </a:prstGeom>
          <a:solidFill>
            <a:srgbClr val="7D55C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10" name="Oval 9"/>
          <p:cNvSpPr/>
          <p:nvPr userDrawn="1"/>
        </p:nvSpPr>
        <p:spPr bwMode="auto">
          <a:xfrm>
            <a:off x="2324298" y="2159520"/>
            <a:ext cx="824459" cy="824459"/>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11" name="Picture Placeholder 8"/>
          <p:cNvSpPr>
            <a:spLocks noGrp="1"/>
          </p:cNvSpPr>
          <p:nvPr>
            <p:ph type="pic" sz="quarter" idx="10" hasCustomPrompt="1"/>
          </p:nvPr>
        </p:nvSpPr>
        <p:spPr>
          <a:xfrm>
            <a:off x="2463477"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55362081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2.5 60/40 Purple">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rgbClr val="658D1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419093091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1"/>
            <a:ext cx="5692659" cy="5143500"/>
          </a:xfrm>
          <a:prstGeom prst="rect">
            <a:avLst/>
          </a:prstGeom>
          <a:solidFill>
            <a:srgbClr val="658D1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137494529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2736527" y="0"/>
            <a:ext cx="6407474" cy="5143500"/>
          </a:xfrm>
          <a:prstGeom prst="rect">
            <a:avLst/>
          </a:prstGeom>
          <a:solidFill>
            <a:srgbClr val="658D1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10" name="Oval 9"/>
          <p:cNvSpPr/>
          <p:nvPr userDrawn="1"/>
        </p:nvSpPr>
        <p:spPr bwMode="auto">
          <a:xfrm>
            <a:off x="2324298" y="2159520"/>
            <a:ext cx="824459" cy="824459"/>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11" name="Picture Placeholder 8"/>
          <p:cNvSpPr>
            <a:spLocks noGrp="1"/>
          </p:cNvSpPr>
          <p:nvPr>
            <p:ph type="pic" sz="quarter" idx="10" hasCustomPrompt="1"/>
          </p:nvPr>
        </p:nvSpPr>
        <p:spPr>
          <a:xfrm>
            <a:off x="2463477"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396047704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_2.5 60/40 Purple">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5692659" cy="5143500"/>
          </a:xfrm>
          <a:prstGeom prst="rect">
            <a:avLst/>
          </a:prstGeom>
          <a:solidFill>
            <a:srgbClr val="A8AB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3" name="Content Placeholder 2"/>
          <p:cNvSpPr>
            <a:spLocks noGrp="1"/>
          </p:cNvSpPr>
          <p:nvPr>
            <p:ph idx="1"/>
          </p:nvPr>
        </p:nvSpPr>
        <p:spPr>
          <a:xfrm>
            <a:off x="576926"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576926"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356987341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6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3451341" y="-1"/>
            <a:ext cx="5692659" cy="5143500"/>
          </a:xfrm>
          <a:prstGeom prst="rect">
            <a:avLst/>
          </a:prstGeom>
          <a:solidFill>
            <a:srgbClr val="A8AB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Tree>
    <p:extLst>
      <p:ext uri="{BB962C8B-B14F-4D97-AF65-F5344CB8AC3E}">
        <p14:creationId xmlns:p14="http://schemas.microsoft.com/office/powerpoint/2010/main" val="22256284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7_2.4.2 40/60 Lt Teal">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2736527" y="0"/>
            <a:ext cx="6407474" cy="5143500"/>
          </a:xfrm>
          <a:prstGeom prst="rect">
            <a:avLst/>
          </a:prstGeom>
          <a:solidFill>
            <a:srgbClr val="A8AB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2"/>
              </a:solidFill>
              <a:effectLst/>
              <a:latin typeface="Arial" charset="0"/>
              <a:ea typeface="ＭＳ Ｐゴシック" pitchFamily="108" charset="-128"/>
            </a:endParaRPr>
          </a:p>
        </p:txBody>
      </p:sp>
      <p:sp>
        <p:nvSpPr>
          <p:cNvPr id="3" name="Content Placeholder 2"/>
          <p:cNvSpPr>
            <a:spLocks noGrp="1"/>
          </p:cNvSpPr>
          <p:nvPr>
            <p:ph idx="1"/>
          </p:nvPr>
        </p:nvSpPr>
        <p:spPr>
          <a:xfrm>
            <a:off x="4060830" y="1904520"/>
            <a:ext cx="4627284" cy="2314188"/>
          </a:xfrm>
          <a:ln>
            <a:noFill/>
          </a:ln>
        </p:spPr>
        <p:txBody>
          <a:bodyPr/>
          <a:lstStyle>
            <a:lvl1pPr marL="0" indent="0">
              <a:lnSpc>
                <a:spcPct val="80000"/>
              </a:lnSpc>
              <a:buNone/>
              <a:defRPr sz="2000" spc="-50" baseline="0">
                <a:solidFill>
                  <a:srgbClr val="FFFFFF"/>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4060830" y="1211939"/>
            <a:ext cx="4627284" cy="359190"/>
          </a:xfrm>
        </p:spPr>
        <p:txBody>
          <a:bodyPr bIns="45720"/>
          <a:lstStyle>
            <a:lvl1pPr>
              <a:defRPr b="0" i="0" spc="-50">
                <a:solidFill>
                  <a:srgbClr val="FFFFFF"/>
                </a:solidFill>
              </a:defRPr>
            </a:lvl1pPr>
          </a:lstStyle>
          <a:p>
            <a:r>
              <a:rPr lang="en-US" dirty="0"/>
              <a:t>Click to Edit Headline</a:t>
            </a:r>
          </a:p>
        </p:txBody>
      </p:sp>
      <p:sp>
        <p:nvSpPr>
          <p:cNvPr id="10" name="Oval 9"/>
          <p:cNvSpPr/>
          <p:nvPr userDrawn="1"/>
        </p:nvSpPr>
        <p:spPr bwMode="auto">
          <a:xfrm>
            <a:off x="2324298" y="2159520"/>
            <a:ext cx="824459" cy="824459"/>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11" name="Picture Placeholder 8"/>
          <p:cNvSpPr>
            <a:spLocks noGrp="1"/>
          </p:cNvSpPr>
          <p:nvPr>
            <p:ph type="pic" sz="quarter" idx="10" hasCustomPrompt="1"/>
          </p:nvPr>
        </p:nvSpPr>
        <p:spPr>
          <a:xfrm>
            <a:off x="2463477" y="2297905"/>
            <a:ext cx="546100" cy="547688"/>
          </a:xfrm>
        </p:spPr>
        <p:txBody>
          <a:bodyPr anchor="ctr"/>
          <a:lstStyle>
            <a:lvl1pPr marL="0" indent="0" algn="ctr">
              <a:buNone/>
              <a:defRPr sz="1400"/>
            </a:lvl1pPr>
          </a:lstStyle>
          <a:p>
            <a:r>
              <a:rPr lang="en-US" dirty="0"/>
              <a:t>Icon</a:t>
            </a:r>
          </a:p>
        </p:txBody>
      </p:sp>
    </p:spTree>
    <p:extLst>
      <p:ext uri="{BB962C8B-B14F-4D97-AF65-F5344CB8AC3E}">
        <p14:creationId xmlns:p14="http://schemas.microsoft.com/office/powerpoint/2010/main" val="14926736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1 Quote - Gray">
    <p:bg>
      <p:bgPr>
        <a:solidFill>
          <a:srgbClr val="53565A"/>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905519" y="861506"/>
            <a:ext cx="7634686" cy="2673332"/>
          </a:xfrm>
        </p:spPr>
        <p:txBody>
          <a:bodyPr bIns="45720" anchor="ctr"/>
          <a:lstStyle>
            <a:lvl1pPr>
              <a:lnSpc>
                <a:spcPct val="80000"/>
              </a:lnSpc>
              <a:defRPr b="0" i="0" spc="-50">
                <a:solidFill>
                  <a:srgbClr val="FFFFFF"/>
                </a:solidFill>
              </a:defRPr>
            </a:lvl1pPr>
          </a:lstStyle>
          <a:p>
            <a:r>
              <a:rPr lang="en-US" dirty="0"/>
              <a:t>Click to edit quote</a:t>
            </a:r>
          </a:p>
        </p:txBody>
      </p:sp>
      <p:sp>
        <p:nvSpPr>
          <p:cNvPr id="9" name="Text Placeholder 5"/>
          <p:cNvSpPr>
            <a:spLocks noGrp="1"/>
          </p:cNvSpPr>
          <p:nvPr>
            <p:ph type="body" sz="quarter" idx="15" hasCustomPrompt="1"/>
          </p:nvPr>
        </p:nvSpPr>
        <p:spPr>
          <a:xfrm>
            <a:off x="914400" y="3748861"/>
            <a:ext cx="7637910" cy="239315"/>
          </a:xfrm>
        </p:spPr>
        <p:txBody>
          <a:bodyPr bIns="0" anchor="t"/>
          <a:lstStyle>
            <a:lvl1pPr marL="6350" indent="-6350">
              <a:lnSpc>
                <a:spcPct val="80000"/>
              </a:lnSpc>
              <a:buNone/>
              <a:tabLst/>
              <a:defRPr sz="1600" b="0" i="0" baseline="0">
                <a:solidFill>
                  <a:schemeClr val="tx2"/>
                </a:solidFill>
                <a:latin typeface="Calibri Light" charset="0"/>
                <a:ea typeface="Calibri Light" charset="0"/>
                <a:cs typeface="Calibri Light" charset="0"/>
              </a:defRPr>
            </a:lvl1pPr>
          </a:lstStyle>
          <a:p>
            <a:pPr lvl="0"/>
            <a:r>
              <a:rPr lang="en-US" dirty="0"/>
              <a:t>Click to edit Name &amp; Title (new line)</a:t>
            </a:r>
          </a:p>
        </p:txBody>
      </p:sp>
      <p:sp>
        <p:nvSpPr>
          <p:cNvPr id="2" name="TextBox 1"/>
          <p:cNvSpPr txBox="1"/>
          <p:nvPr userDrawn="1"/>
        </p:nvSpPr>
        <p:spPr>
          <a:xfrm rot="10800000">
            <a:off x="6900461" y="-1429955"/>
            <a:ext cx="1829466" cy="3770263"/>
          </a:xfrm>
          <a:prstGeom prst="rect">
            <a:avLst/>
          </a:prstGeom>
          <a:noFill/>
        </p:spPr>
        <p:txBody>
          <a:bodyPr wrap="square" rtlCol="0" anchor="ctr">
            <a:spAutoFit/>
          </a:bodyPr>
          <a:lstStyle/>
          <a:p>
            <a:r>
              <a:rPr lang="en-US" sz="23900" b="0" i="0" dirty="0">
                <a:solidFill>
                  <a:schemeClr val="bg1">
                    <a:lumMod val="50000"/>
                  </a:schemeClr>
                </a:solidFill>
                <a:latin typeface="Caecilia LT Std 55 Roman" charset="0"/>
                <a:ea typeface="Caecilia LT Std 55 Roman" charset="0"/>
                <a:cs typeface="Caecilia LT Std 55 Roman" charset="0"/>
              </a:rPr>
              <a:t>“</a:t>
            </a:r>
          </a:p>
        </p:txBody>
      </p:sp>
    </p:spTree>
    <p:extLst>
      <p:ext uri="{BB962C8B-B14F-4D97-AF65-F5344CB8AC3E}">
        <p14:creationId xmlns:p14="http://schemas.microsoft.com/office/powerpoint/2010/main" val="23916691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2 Quote - Gold">
    <p:bg>
      <p:bgPr>
        <a:solidFill>
          <a:schemeClr val="tx2"/>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905519" y="861506"/>
            <a:ext cx="7634686" cy="2673332"/>
          </a:xfrm>
        </p:spPr>
        <p:txBody>
          <a:bodyPr bIns="45720" anchor="ctr"/>
          <a:lstStyle>
            <a:lvl1pPr>
              <a:lnSpc>
                <a:spcPct val="80000"/>
              </a:lnSpc>
              <a:defRPr b="0" i="0" spc="-50">
                <a:solidFill>
                  <a:srgbClr val="FFFFFF"/>
                </a:solidFill>
              </a:defRPr>
            </a:lvl1pPr>
          </a:lstStyle>
          <a:p>
            <a:r>
              <a:rPr lang="en-US" dirty="0"/>
              <a:t>Click to edit quote</a:t>
            </a:r>
          </a:p>
        </p:txBody>
      </p:sp>
      <p:sp>
        <p:nvSpPr>
          <p:cNvPr id="9" name="Text Placeholder 5"/>
          <p:cNvSpPr>
            <a:spLocks noGrp="1"/>
          </p:cNvSpPr>
          <p:nvPr>
            <p:ph type="body" sz="quarter" idx="15" hasCustomPrompt="1"/>
          </p:nvPr>
        </p:nvSpPr>
        <p:spPr>
          <a:xfrm>
            <a:off x="914400" y="3748861"/>
            <a:ext cx="7637910" cy="239315"/>
          </a:xfrm>
        </p:spPr>
        <p:txBody>
          <a:bodyPr bIns="0" anchor="t"/>
          <a:lstStyle>
            <a:lvl1pPr>
              <a:lnSpc>
                <a:spcPct val="80000"/>
              </a:lnSpc>
              <a:buNone/>
              <a:defRPr sz="1600" b="0" i="0" baseline="0">
                <a:solidFill>
                  <a:schemeClr val="bg1">
                    <a:lumMod val="95000"/>
                  </a:schemeClr>
                </a:solidFill>
                <a:latin typeface="Calibri Light" charset="0"/>
                <a:ea typeface="Calibri Light" charset="0"/>
                <a:cs typeface="Calibri Light" charset="0"/>
              </a:defRPr>
            </a:lvl1pPr>
          </a:lstStyle>
          <a:p>
            <a:pPr lvl="0"/>
            <a:r>
              <a:rPr lang="en-US" dirty="0"/>
              <a:t>Click to edit Name &amp; Title (new line)</a:t>
            </a:r>
          </a:p>
        </p:txBody>
      </p:sp>
      <p:sp>
        <p:nvSpPr>
          <p:cNvPr id="6" name="TextBox 5"/>
          <p:cNvSpPr txBox="1"/>
          <p:nvPr userDrawn="1"/>
        </p:nvSpPr>
        <p:spPr>
          <a:xfrm rot="10800000">
            <a:off x="6900461" y="-1429955"/>
            <a:ext cx="1829466" cy="3770263"/>
          </a:xfrm>
          <a:prstGeom prst="rect">
            <a:avLst/>
          </a:prstGeom>
          <a:noFill/>
        </p:spPr>
        <p:txBody>
          <a:bodyPr wrap="square" rtlCol="0" anchor="ctr">
            <a:spAutoFit/>
          </a:bodyPr>
          <a:lstStyle/>
          <a:p>
            <a:r>
              <a:rPr lang="en-US" sz="23900" b="0" i="0" dirty="0">
                <a:solidFill>
                  <a:schemeClr val="tx2">
                    <a:lumMod val="60000"/>
                    <a:lumOff val="40000"/>
                  </a:schemeClr>
                </a:solidFill>
                <a:latin typeface="Caecilia LT Std 55 Roman" charset="0"/>
                <a:ea typeface="Caecilia LT Std 55 Roman" charset="0"/>
                <a:cs typeface="Caecilia LT Std 55 Roman" charset="0"/>
              </a:rPr>
              <a:t>“</a:t>
            </a:r>
          </a:p>
        </p:txBody>
      </p:sp>
    </p:spTree>
    <p:extLst>
      <p:ext uri="{BB962C8B-B14F-4D97-AF65-F5344CB8AC3E}">
        <p14:creationId xmlns:p14="http://schemas.microsoft.com/office/powerpoint/2010/main" val="157710799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_Title Slide V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57200" y="210312"/>
            <a:ext cx="8198587" cy="365760"/>
          </a:xfrm>
        </p:spPr>
        <p:txBody>
          <a:bodyPr wrap="none" bIns="0" anchor="ctr">
            <a:noAutofit/>
          </a:bodyPr>
          <a:lstStyle>
            <a:lvl1pPr>
              <a:defRPr sz="2400" b="0" i="0" spc="-50" baseline="0">
                <a:solidFill>
                  <a:schemeClr val="bg1"/>
                </a:solidFill>
              </a:defRPr>
            </a:lvl1pPr>
          </a:lstStyle>
          <a:p>
            <a:r>
              <a:rPr lang="en-US" dirty="0"/>
              <a:t>Click – Transition Slide 1 Line</a:t>
            </a:r>
          </a:p>
        </p:txBody>
      </p:sp>
      <p:sp>
        <p:nvSpPr>
          <p:cNvPr id="9" name="Text Placeholder 5"/>
          <p:cNvSpPr>
            <a:spLocks noGrp="1"/>
          </p:cNvSpPr>
          <p:nvPr>
            <p:ph type="body" sz="quarter" idx="14" hasCustomPrompt="1"/>
          </p:nvPr>
        </p:nvSpPr>
        <p:spPr>
          <a:xfrm>
            <a:off x="457200" y="557784"/>
            <a:ext cx="8198586" cy="365760"/>
          </a:xfrm>
        </p:spPr>
        <p:txBody>
          <a:bodyPr bIns="0"/>
          <a:lstStyle>
            <a:lvl1pPr>
              <a:buNone/>
              <a:defRPr sz="1500" b="0" i="0" baseline="0">
                <a:solidFill>
                  <a:schemeClr val="bg1"/>
                </a:solidFill>
                <a:latin typeface="Cambria" charset="0"/>
                <a:ea typeface="Cambria" charset="0"/>
                <a:cs typeface="Cambria" charset="0"/>
              </a:defRPr>
            </a:lvl1pPr>
          </a:lstStyle>
          <a:p>
            <a:pPr lvl="0"/>
            <a:r>
              <a:rPr lang="en-US" dirty="0"/>
              <a:t>Secondary description here in sentence case – keep to 1 line</a:t>
            </a:r>
          </a:p>
        </p:txBody>
      </p:sp>
      <p:sp>
        <p:nvSpPr>
          <p:cNvPr id="5"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16060341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1 Transition-Gold">
    <p:bg>
      <p:bgPr>
        <a:solidFill>
          <a:schemeClr val="tx2"/>
        </a:solidFill>
        <a:effectLst/>
      </p:bgPr>
    </p:bg>
    <p:spTree>
      <p:nvGrpSpPr>
        <p:cNvPr id="1" name=""/>
        <p:cNvGrpSpPr/>
        <p:nvPr/>
      </p:nvGrpSpPr>
      <p:grpSpPr>
        <a:xfrm>
          <a:off x="0" y="0"/>
          <a:ext cx="0" cy="0"/>
          <a:chOff x="0" y="0"/>
          <a:chExt cx="0" cy="0"/>
        </a:xfrm>
      </p:grpSpPr>
      <p:pic>
        <p:nvPicPr>
          <p:cNvPr id="4" name="Picture 3" descr="digital-pattern.png"/>
          <p:cNvPicPr>
            <a:picLocks noChangeAspect="1"/>
          </p:cNvPicPr>
          <p:nvPr userDrawn="1"/>
        </p:nvPicPr>
        <p:blipFill>
          <a:blip r:embed="rId2" cstate="email">
            <a:alphaModFix amt="2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0" y="3441700"/>
            <a:ext cx="9144000" cy="1893044"/>
          </a:xfrm>
          <a:prstGeom prst="rect">
            <a:avLst/>
          </a:prstGeom>
        </p:spPr>
      </p:pic>
      <p:sp>
        <p:nvSpPr>
          <p:cNvPr id="6" name="Title 1"/>
          <p:cNvSpPr>
            <a:spLocks noGrp="1"/>
          </p:cNvSpPr>
          <p:nvPr>
            <p:ph type="title" hasCustomPrompt="1"/>
          </p:nvPr>
        </p:nvSpPr>
        <p:spPr>
          <a:xfrm>
            <a:off x="457200" y="210312"/>
            <a:ext cx="8198587" cy="365760"/>
          </a:xfrm>
        </p:spPr>
        <p:txBody>
          <a:bodyPr wrap="none" bIns="45720" anchor="ctr">
            <a:noAutofit/>
          </a:bodyPr>
          <a:lstStyle>
            <a:lvl1pPr>
              <a:defRPr sz="2400" b="0" i="0" spc="-50" baseline="0">
                <a:solidFill>
                  <a:schemeClr val="bg1"/>
                </a:solidFill>
              </a:defRPr>
            </a:lvl1pPr>
          </a:lstStyle>
          <a:p>
            <a:r>
              <a:rPr lang="en-US" dirty="0"/>
              <a:t>Click – Transition Slide 1 Line</a:t>
            </a:r>
          </a:p>
        </p:txBody>
      </p:sp>
      <p:sp>
        <p:nvSpPr>
          <p:cNvPr id="8" name="Text Placeholder 5"/>
          <p:cNvSpPr>
            <a:spLocks noGrp="1"/>
          </p:cNvSpPr>
          <p:nvPr>
            <p:ph type="body" sz="quarter" idx="14" hasCustomPrompt="1"/>
          </p:nvPr>
        </p:nvSpPr>
        <p:spPr>
          <a:xfrm>
            <a:off x="457200" y="557784"/>
            <a:ext cx="8198586" cy="365760"/>
          </a:xfrm>
        </p:spPr>
        <p:txBody>
          <a:bodyPr bIns="0" anchor="t"/>
          <a:lstStyle>
            <a:lvl1pPr>
              <a:buNone/>
              <a:defRPr sz="1400" b="0" i="0" baseline="0">
                <a:solidFill>
                  <a:schemeClr val="bg1"/>
                </a:solidFill>
                <a:latin typeface="Cambria" charset="0"/>
                <a:ea typeface="Cambria" charset="0"/>
                <a:cs typeface="Cambria" charset="0"/>
              </a:defRPr>
            </a:lvl1pPr>
          </a:lstStyle>
          <a:p>
            <a:pPr lvl="0"/>
            <a:r>
              <a:rPr lang="en-US" dirty="0"/>
              <a:t>Secondary description here in sentence case – keep to 1 line</a:t>
            </a:r>
          </a:p>
        </p:txBody>
      </p:sp>
      <p:sp>
        <p:nvSpPr>
          <p:cNvPr id="7" name="Isosceles Triangle 4"/>
          <p:cNvSpPr/>
          <p:nvPr userDrawn="1"/>
        </p:nvSpPr>
        <p:spPr>
          <a:xfrm rot="5400000">
            <a:off x="-30843" y="30843"/>
            <a:ext cx="369188" cy="3075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413781600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2 Transition-Gray">
    <p:bg>
      <p:bgPr>
        <a:solidFill>
          <a:schemeClr val="tx1"/>
        </a:solidFill>
        <a:effectLst/>
      </p:bgPr>
    </p:bg>
    <p:spTree>
      <p:nvGrpSpPr>
        <p:cNvPr id="1" name=""/>
        <p:cNvGrpSpPr/>
        <p:nvPr/>
      </p:nvGrpSpPr>
      <p:grpSpPr>
        <a:xfrm>
          <a:off x="0" y="0"/>
          <a:ext cx="0" cy="0"/>
          <a:chOff x="0" y="0"/>
          <a:chExt cx="0" cy="0"/>
        </a:xfrm>
      </p:grpSpPr>
      <p:pic>
        <p:nvPicPr>
          <p:cNvPr id="4" name="Picture 3" descr="digital-pattern.png"/>
          <p:cNvPicPr>
            <a:picLocks noChangeAspect="1"/>
          </p:cNvPicPr>
          <p:nvPr userDrawn="1"/>
        </p:nvPicPr>
        <p:blipFill>
          <a:blip r:embed="rId2" cstate="email">
            <a:alphaModFix amt="2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0" y="3441700"/>
            <a:ext cx="9144000" cy="1893044"/>
          </a:xfrm>
          <a:prstGeom prst="rect">
            <a:avLst/>
          </a:prstGeom>
        </p:spPr>
      </p:pic>
      <p:sp>
        <p:nvSpPr>
          <p:cNvPr id="6" name="Title 1"/>
          <p:cNvSpPr>
            <a:spLocks noGrp="1"/>
          </p:cNvSpPr>
          <p:nvPr>
            <p:ph type="title" hasCustomPrompt="1"/>
          </p:nvPr>
        </p:nvSpPr>
        <p:spPr>
          <a:xfrm>
            <a:off x="457200" y="210312"/>
            <a:ext cx="8198587" cy="365760"/>
          </a:xfrm>
        </p:spPr>
        <p:txBody>
          <a:bodyPr wrap="none" bIns="0" anchor="ctr">
            <a:noAutofit/>
          </a:bodyPr>
          <a:lstStyle>
            <a:lvl1pPr>
              <a:defRPr sz="2400" b="0" i="0" spc="-50" baseline="0">
                <a:solidFill>
                  <a:schemeClr val="bg1"/>
                </a:solidFill>
              </a:defRPr>
            </a:lvl1pPr>
          </a:lstStyle>
          <a:p>
            <a:r>
              <a:rPr lang="en-US" dirty="0"/>
              <a:t>Click – Transition Slide 1 Line</a:t>
            </a:r>
          </a:p>
        </p:txBody>
      </p:sp>
      <p:sp>
        <p:nvSpPr>
          <p:cNvPr id="8" name="Text Placeholder 5"/>
          <p:cNvSpPr>
            <a:spLocks noGrp="1"/>
          </p:cNvSpPr>
          <p:nvPr>
            <p:ph type="body" sz="quarter" idx="14" hasCustomPrompt="1"/>
          </p:nvPr>
        </p:nvSpPr>
        <p:spPr>
          <a:xfrm>
            <a:off x="457200" y="557784"/>
            <a:ext cx="8198586" cy="365760"/>
          </a:xfrm>
        </p:spPr>
        <p:txBody>
          <a:bodyPr bIns="0"/>
          <a:lstStyle>
            <a:lvl1pPr>
              <a:buNone/>
              <a:defRPr sz="1500" b="0" i="0" baseline="0">
                <a:solidFill>
                  <a:schemeClr val="bg1"/>
                </a:solidFill>
                <a:latin typeface="Calibri" charset="0"/>
                <a:ea typeface="Calibri" charset="0"/>
                <a:cs typeface="Calibri" charset="0"/>
              </a:defRPr>
            </a:lvl1pPr>
          </a:lstStyle>
          <a:p>
            <a:pPr lvl="0"/>
            <a:r>
              <a:rPr lang="en-US" dirty="0"/>
              <a:t>Secondary description here in sentence case – keep to 1 line</a:t>
            </a:r>
          </a:p>
        </p:txBody>
      </p:sp>
      <p:sp>
        <p:nvSpPr>
          <p:cNvPr id="9"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172624890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3 Transition-Teal">
    <p:bg>
      <p:bgPr>
        <a:solidFill>
          <a:schemeClr val="accent6"/>
        </a:solidFill>
        <a:effectLst/>
      </p:bgPr>
    </p:bg>
    <p:spTree>
      <p:nvGrpSpPr>
        <p:cNvPr id="1" name=""/>
        <p:cNvGrpSpPr/>
        <p:nvPr/>
      </p:nvGrpSpPr>
      <p:grpSpPr>
        <a:xfrm>
          <a:off x="0" y="0"/>
          <a:ext cx="0" cy="0"/>
          <a:chOff x="0" y="0"/>
          <a:chExt cx="0" cy="0"/>
        </a:xfrm>
      </p:grpSpPr>
      <p:pic>
        <p:nvPicPr>
          <p:cNvPr id="4" name="Picture 3" descr="digital-pattern.png"/>
          <p:cNvPicPr>
            <a:picLocks noChangeAspect="1"/>
          </p:cNvPicPr>
          <p:nvPr userDrawn="1"/>
        </p:nvPicPr>
        <p:blipFill>
          <a:blip r:embed="rId2" cstate="email">
            <a:alphaModFix amt="2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0" y="3441700"/>
            <a:ext cx="9144000" cy="1893044"/>
          </a:xfrm>
          <a:prstGeom prst="rect">
            <a:avLst/>
          </a:prstGeom>
        </p:spPr>
      </p:pic>
      <p:sp>
        <p:nvSpPr>
          <p:cNvPr id="6" name="Title 1"/>
          <p:cNvSpPr>
            <a:spLocks noGrp="1"/>
          </p:cNvSpPr>
          <p:nvPr>
            <p:ph type="title" hasCustomPrompt="1"/>
          </p:nvPr>
        </p:nvSpPr>
        <p:spPr>
          <a:xfrm>
            <a:off x="457200" y="210312"/>
            <a:ext cx="8198587" cy="365760"/>
          </a:xfrm>
        </p:spPr>
        <p:txBody>
          <a:bodyPr wrap="none" bIns="0" anchor="ctr">
            <a:noAutofit/>
          </a:bodyPr>
          <a:lstStyle>
            <a:lvl1pPr>
              <a:defRPr sz="2400" b="0" i="0" spc="-50" baseline="0">
                <a:solidFill>
                  <a:schemeClr val="bg1"/>
                </a:solidFill>
              </a:defRPr>
            </a:lvl1pPr>
          </a:lstStyle>
          <a:p>
            <a:r>
              <a:rPr lang="en-US" dirty="0"/>
              <a:t>Click – Transition Slide 1 Line</a:t>
            </a:r>
          </a:p>
        </p:txBody>
      </p:sp>
      <p:sp>
        <p:nvSpPr>
          <p:cNvPr id="8" name="Text Placeholder 5"/>
          <p:cNvSpPr>
            <a:spLocks noGrp="1"/>
          </p:cNvSpPr>
          <p:nvPr>
            <p:ph type="body" sz="quarter" idx="14" hasCustomPrompt="1"/>
          </p:nvPr>
        </p:nvSpPr>
        <p:spPr>
          <a:xfrm>
            <a:off x="457200" y="557784"/>
            <a:ext cx="8198586" cy="365760"/>
          </a:xfrm>
        </p:spPr>
        <p:txBody>
          <a:bodyPr bIns="0"/>
          <a:lstStyle>
            <a:lvl1pPr>
              <a:buNone/>
              <a:defRPr sz="1500" b="0" i="0" baseline="0">
                <a:solidFill>
                  <a:schemeClr val="bg1"/>
                </a:solidFill>
                <a:latin typeface="Calibri" charset="0"/>
                <a:ea typeface="Calibri" charset="0"/>
                <a:cs typeface="Calibri" charset="0"/>
              </a:defRPr>
            </a:lvl1pPr>
          </a:lstStyle>
          <a:p>
            <a:pPr lvl="0"/>
            <a:r>
              <a:rPr lang="en-US" dirty="0"/>
              <a:t>Secondary description here in sentence case – keep to 1 line</a:t>
            </a:r>
          </a:p>
        </p:txBody>
      </p:sp>
      <p:sp>
        <p:nvSpPr>
          <p:cNvPr id="9"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219982585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4 Transition-White">
    <p:bg>
      <p:bgRef idx="1001">
        <a:schemeClr val="bg1"/>
      </p:bgRef>
    </p:bg>
    <p:spTree>
      <p:nvGrpSpPr>
        <p:cNvPr id="1" name=""/>
        <p:cNvGrpSpPr/>
        <p:nvPr/>
      </p:nvGrpSpPr>
      <p:grpSpPr>
        <a:xfrm>
          <a:off x="0" y="0"/>
          <a:ext cx="0" cy="0"/>
          <a:chOff x="0" y="0"/>
          <a:chExt cx="0" cy="0"/>
        </a:xfrm>
      </p:grpSpPr>
      <p:pic>
        <p:nvPicPr>
          <p:cNvPr id="7" name="Picture 6" descr="digital-pattern.pn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a:off x="0" y="3441700"/>
            <a:ext cx="9144000" cy="1893044"/>
          </a:xfrm>
          <a:prstGeom prst="rect">
            <a:avLst/>
          </a:prstGeom>
        </p:spPr>
      </p:pic>
      <p:sp>
        <p:nvSpPr>
          <p:cNvPr id="9" name="Title 1"/>
          <p:cNvSpPr>
            <a:spLocks noGrp="1"/>
          </p:cNvSpPr>
          <p:nvPr>
            <p:ph type="title" hasCustomPrompt="1"/>
          </p:nvPr>
        </p:nvSpPr>
        <p:spPr>
          <a:xfrm>
            <a:off x="457200" y="210312"/>
            <a:ext cx="8198587" cy="365760"/>
          </a:xfrm>
        </p:spPr>
        <p:txBody>
          <a:bodyPr wrap="none" bIns="0" anchor="ctr">
            <a:noAutofit/>
          </a:bodyPr>
          <a:lstStyle>
            <a:lvl1pPr>
              <a:defRPr sz="2400" b="0" i="0" spc="-50" baseline="0">
                <a:solidFill>
                  <a:schemeClr val="tx1"/>
                </a:solidFill>
              </a:defRPr>
            </a:lvl1pPr>
          </a:lstStyle>
          <a:p>
            <a:r>
              <a:rPr lang="en-US" dirty="0"/>
              <a:t>Click – Transition Slide 1 Line</a:t>
            </a:r>
          </a:p>
        </p:txBody>
      </p:sp>
      <p:sp>
        <p:nvSpPr>
          <p:cNvPr id="10" name="Text Placeholder 5"/>
          <p:cNvSpPr>
            <a:spLocks noGrp="1"/>
          </p:cNvSpPr>
          <p:nvPr>
            <p:ph type="body" sz="quarter" idx="14" hasCustomPrompt="1"/>
          </p:nvPr>
        </p:nvSpPr>
        <p:spPr>
          <a:xfrm>
            <a:off x="457200" y="557784"/>
            <a:ext cx="8198586" cy="365760"/>
          </a:xfrm>
        </p:spPr>
        <p:txBody>
          <a:bodyPr bIns="0"/>
          <a:lstStyle>
            <a:lvl1pPr>
              <a:buNone/>
              <a:defRPr sz="1400" b="0" i="0" baseline="0">
                <a:solidFill>
                  <a:schemeClr val="tx1"/>
                </a:solidFill>
                <a:latin typeface="Cambria" charset="0"/>
                <a:ea typeface="Cambria" charset="0"/>
                <a:cs typeface="Cambria" charset="0"/>
              </a:defRPr>
            </a:lvl1pPr>
          </a:lstStyle>
          <a:p>
            <a:pPr lvl="0"/>
            <a:r>
              <a:rPr lang="en-US" dirty="0"/>
              <a:t>Secondary description here in sentence case – keep to 1 line</a:t>
            </a:r>
          </a:p>
        </p:txBody>
      </p:sp>
      <p:sp>
        <p:nvSpPr>
          <p:cNvPr id="6" name="Isosceles Triangle 4"/>
          <p:cNvSpPr/>
          <p:nvPr userDrawn="1"/>
        </p:nvSpPr>
        <p:spPr>
          <a:xfrm rot="5400000">
            <a:off x="-30843" y="30843"/>
            <a:ext cx="369188" cy="3075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Tree>
    <p:extLst>
      <p:ext uri="{BB962C8B-B14F-4D97-AF65-F5344CB8AC3E}">
        <p14:creationId xmlns:p14="http://schemas.microsoft.com/office/powerpoint/2010/main" val="796650067"/>
      </p:ext>
    </p:extLst>
  </p:cSld>
  <p:clrMapOvr>
    <a:overrideClrMapping bg1="lt1" tx1="dk1" bg2="lt2" tx2="dk2" accent1="accent1" accent2="accent2" accent3="accent3" accent4="accent4" accent5="accent5" accent6="accent6" hlink="hlink" folHlink="folHlink"/>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1 Screen Shot">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6100549" cy="5143500"/>
          </a:xfrm>
          <a:prstGeom prst="rect">
            <a:avLst/>
          </a:prstGeom>
          <a:solidFill>
            <a:schemeClr val="bg2">
              <a:lumMod val="75000"/>
              <a:alpha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5">
                  <a:lumMod val="50000"/>
                </a:schemeClr>
              </a:solidFill>
              <a:effectLst/>
              <a:latin typeface="Arial" charset="0"/>
              <a:ea typeface="ＭＳ Ｐゴシック" pitchFamily="108" charset="-128"/>
            </a:endParaRPr>
          </a:p>
        </p:txBody>
      </p:sp>
      <p:sp>
        <p:nvSpPr>
          <p:cNvPr id="3" name="Content Placeholder 2"/>
          <p:cNvSpPr>
            <a:spLocks noGrp="1"/>
          </p:cNvSpPr>
          <p:nvPr>
            <p:ph idx="1"/>
          </p:nvPr>
        </p:nvSpPr>
        <p:spPr>
          <a:xfrm>
            <a:off x="6354782" y="2328597"/>
            <a:ext cx="2475319" cy="2161516"/>
          </a:xfrm>
          <a:ln>
            <a:noFill/>
          </a:ln>
        </p:spPr>
        <p:txBody>
          <a:bodyPr/>
          <a:lstStyle>
            <a:lvl1pPr marL="0" indent="0">
              <a:lnSpc>
                <a:spcPct val="80000"/>
              </a:lnSpc>
              <a:buNone/>
              <a:defRPr sz="1800" spc="-50" baseline="0">
                <a:solidFill>
                  <a:schemeClr val="tx1"/>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dirty="0"/>
              <a:t>Click to edit Master text styles</a:t>
            </a:r>
          </a:p>
        </p:txBody>
      </p:sp>
      <p:sp>
        <p:nvSpPr>
          <p:cNvPr id="8" name="Title 1"/>
          <p:cNvSpPr>
            <a:spLocks noGrp="1"/>
          </p:cNvSpPr>
          <p:nvPr>
            <p:ph type="title" hasCustomPrompt="1"/>
          </p:nvPr>
        </p:nvSpPr>
        <p:spPr>
          <a:xfrm>
            <a:off x="6354782" y="1389361"/>
            <a:ext cx="1862484" cy="747172"/>
          </a:xfrm>
        </p:spPr>
        <p:txBody>
          <a:bodyPr bIns="45720" anchor="b"/>
          <a:lstStyle>
            <a:lvl1pPr>
              <a:lnSpc>
                <a:spcPct val="100000"/>
              </a:lnSpc>
              <a:defRPr b="0" i="0" spc="-50">
                <a:solidFill>
                  <a:schemeClr val="tx1"/>
                </a:solidFill>
              </a:defRPr>
            </a:lvl1pPr>
          </a:lstStyle>
          <a:p>
            <a:r>
              <a:rPr lang="en-US" dirty="0"/>
              <a:t>CLICK TO EDIT HEADLINE</a:t>
            </a: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7674" y="1183011"/>
            <a:ext cx="5213445" cy="2983500"/>
          </a:xfrm>
          <a:prstGeom prst="rect">
            <a:avLst/>
          </a:prstGeom>
        </p:spPr>
      </p:pic>
      <p:sp>
        <p:nvSpPr>
          <p:cNvPr id="4" name="Picture Placeholder 3"/>
          <p:cNvSpPr>
            <a:spLocks noGrp="1"/>
          </p:cNvSpPr>
          <p:nvPr>
            <p:ph type="pic" sz="quarter" idx="12" hasCustomPrompt="1"/>
          </p:nvPr>
        </p:nvSpPr>
        <p:spPr>
          <a:xfrm>
            <a:off x="1146175" y="1363960"/>
            <a:ext cx="3883025" cy="2446040"/>
          </a:xfrm>
        </p:spPr>
        <p:txBody>
          <a:bodyPr/>
          <a:lstStyle>
            <a:lvl1pPr marL="0" indent="0">
              <a:buFontTx/>
              <a:buNone/>
              <a:defRPr baseline="0">
                <a:solidFill>
                  <a:schemeClr val="bg1">
                    <a:lumMod val="95000"/>
                  </a:schemeClr>
                </a:solidFill>
              </a:defRPr>
            </a:lvl1pPr>
          </a:lstStyle>
          <a:p>
            <a:r>
              <a:rPr lang="en-US" dirty="0"/>
              <a:t>CLICK THIS ICON TO ADD PICTURE</a:t>
            </a:r>
          </a:p>
        </p:txBody>
      </p:sp>
    </p:spTree>
    <p:extLst>
      <p:ext uri="{BB962C8B-B14F-4D97-AF65-F5344CB8AC3E}">
        <p14:creationId xmlns:p14="http://schemas.microsoft.com/office/powerpoint/2010/main" val="64717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15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2 Screen 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bwMode="auto">
          <a:xfrm>
            <a:off x="-12700" y="0"/>
            <a:ext cx="3043451" cy="51435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08" charset="-128"/>
            </a:endParaRPr>
          </a:p>
        </p:txBody>
      </p:sp>
      <p:sp>
        <p:nvSpPr>
          <p:cNvPr id="7" name="Content Placeholder 2"/>
          <p:cNvSpPr>
            <a:spLocks noGrp="1"/>
          </p:cNvSpPr>
          <p:nvPr>
            <p:ph idx="1"/>
          </p:nvPr>
        </p:nvSpPr>
        <p:spPr>
          <a:xfrm>
            <a:off x="296882" y="2366697"/>
            <a:ext cx="2475319" cy="2161516"/>
          </a:xfrm>
          <a:ln>
            <a:noFill/>
          </a:ln>
        </p:spPr>
        <p:txBody>
          <a:bodyPr/>
          <a:lstStyle>
            <a:lvl1pPr marL="0" indent="0" algn="r">
              <a:lnSpc>
                <a:spcPct val="80000"/>
              </a:lnSpc>
              <a:buNone/>
              <a:defRPr sz="1800" spc="-50" baseline="0">
                <a:solidFill>
                  <a:schemeClr val="tx1">
                    <a:lumMod val="50000"/>
                  </a:schemeClr>
                </a:solidFill>
                <a:latin typeface="Calibri"/>
                <a:cs typeface="Calibri"/>
              </a:defRPr>
            </a:lvl1pPr>
            <a:lvl2pPr>
              <a:defRPr spc="-50">
                <a:solidFill>
                  <a:srgbClr val="FFFFFF"/>
                </a:solidFill>
                <a:latin typeface="Calibri"/>
                <a:cs typeface="Calibri"/>
              </a:defRPr>
            </a:lvl2pPr>
            <a:lvl3pPr>
              <a:defRPr spc="-50">
                <a:solidFill>
                  <a:srgbClr val="FFFFFF"/>
                </a:solidFill>
                <a:latin typeface="Calibri"/>
                <a:cs typeface="Calibri"/>
              </a:defRPr>
            </a:lvl3pPr>
            <a:lvl4pPr>
              <a:defRPr spc="-50">
                <a:solidFill>
                  <a:srgbClr val="FFFFFF"/>
                </a:solidFill>
                <a:latin typeface="Calibri"/>
                <a:cs typeface="Calibri"/>
              </a:defRPr>
            </a:lvl4pPr>
            <a:lvl5pPr>
              <a:defRPr spc="-50">
                <a:solidFill>
                  <a:srgbClr val="FFFFFF"/>
                </a:solidFill>
                <a:latin typeface="Calibri"/>
                <a:cs typeface="Calibri"/>
              </a:defRPr>
            </a:lvl5pPr>
          </a:lstStyle>
          <a:p>
            <a:pPr lvl="0"/>
            <a:r>
              <a:rPr lang="en-US"/>
              <a:t>Click to edit Master text styles</a:t>
            </a:r>
          </a:p>
        </p:txBody>
      </p:sp>
      <p:sp>
        <p:nvSpPr>
          <p:cNvPr id="8" name="Title 1"/>
          <p:cNvSpPr>
            <a:spLocks noGrp="1"/>
          </p:cNvSpPr>
          <p:nvPr>
            <p:ph type="title" hasCustomPrompt="1"/>
          </p:nvPr>
        </p:nvSpPr>
        <p:spPr>
          <a:xfrm>
            <a:off x="296881" y="1427461"/>
            <a:ext cx="2475319" cy="747172"/>
          </a:xfrm>
        </p:spPr>
        <p:txBody>
          <a:bodyPr bIns="45720" anchor="b"/>
          <a:lstStyle>
            <a:lvl1pPr algn="r">
              <a:defRPr b="0" i="0" spc="-50">
                <a:solidFill>
                  <a:schemeClr val="tx1">
                    <a:lumMod val="50000"/>
                  </a:schemeClr>
                </a:solidFill>
              </a:defRPr>
            </a:lvl1pPr>
          </a:lstStyle>
          <a:p>
            <a:r>
              <a:rPr lang="en-US" dirty="0"/>
              <a:t>CLICK TO EDIT HEADLINE</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474669" y="511492"/>
            <a:ext cx="5213445" cy="2983500"/>
          </a:xfrm>
          <a:prstGeom prst="rect">
            <a:avLst/>
          </a:prstGeom>
        </p:spPr>
      </p:pic>
      <p:sp>
        <p:nvSpPr>
          <p:cNvPr id="11" name="Picture Placeholder 3"/>
          <p:cNvSpPr>
            <a:spLocks noGrp="1"/>
          </p:cNvSpPr>
          <p:nvPr>
            <p:ph type="pic" sz="quarter" idx="12" hasCustomPrompt="1"/>
          </p:nvPr>
        </p:nvSpPr>
        <p:spPr>
          <a:xfrm>
            <a:off x="4143170" y="692441"/>
            <a:ext cx="3883025" cy="2446040"/>
          </a:xfrm>
        </p:spPr>
        <p:txBody>
          <a:bodyPr/>
          <a:lstStyle>
            <a:lvl1pPr marL="0" indent="0">
              <a:buFontTx/>
              <a:buNone/>
              <a:defRPr baseline="0">
                <a:solidFill>
                  <a:schemeClr val="bg1">
                    <a:lumMod val="95000"/>
                  </a:schemeClr>
                </a:solidFill>
              </a:defRPr>
            </a:lvl1pPr>
          </a:lstStyle>
          <a:p>
            <a:r>
              <a:rPr lang="en-US" dirty="0"/>
              <a:t>CLICK THIS ICON TO ADD PICTURE</a:t>
            </a:r>
          </a:p>
        </p:txBody>
      </p:sp>
      <p:sp>
        <p:nvSpPr>
          <p:cNvPr id="3" name="Text Placeholder 2"/>
          <p:cNvSpPr>
            <a:spLocks noGrp="1"/>
          </p:cNvSpPr>
          <p:nvPr>
            <p:ph type="body" sz="quarter" idx="13" hasCustomPrompt="1"/>
          </p:nvPr>
        </p:nvSpPr>
        <p:spPr>
          <a:xfrm>
            <a:off x="3481388" y="3746500"/>
            <a:ext cx="5207000" cy="989013"/>
          </a:xfrm>
        </p:spPr>
        <p:txBody>
          <a:bodyPr/>
          <a:lstStyle>
            <a:lvl1pPr marL="0" indent="0">
              <a:buNone/>
              <a:defRPr sz="1600">
                <a:solidFill>
                  <a:schemeClr val="bg1"/>
                </a:solidFill>
              </a:defRPr>
            </a:lvl1pPr>
            <a:lvl2pPr marL="287338" indent="0">
              <a:buNone/>
              <a:defRPr/>
            </a:lvl2pPr>
            <a:lvl3pPr marL="627062" indent="0">
              <a:buNone/>
              <a:defRPr/>
            </a:lvl3pPr>
            <a:lvl4pPr marL="914400" indent="0">
              <a:buNone/>
              <a:defRPr/>
            </a:lvl4pPr>
            <a:lvl5pPr marL="1254125" indent="0">
              <a:buNone/>
              <a:defRPr/>
            </a:lvl5pPr>
          </a:lstStyle>
          <a:p>
            <a:pPr lvl="0"/>
            <a:r>
              <a:rPr lang="en-US" dirty="0"/>
              <a:t>Insert test here to describe screen grab</a:t>
            </a:r>
          </a:p>
        </p:txBody>
      </p:sp>
    </p:spTree>
    <p:extLst>
      <p:ext uri="{BB962C8B-B14F-4D97-AF65-F5344CB8AC3E}">
        <p14:creationId xmlns:p14="http://schemas.microsoft.com/office/powerpoint/2010/main" val="215076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1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3 Screen 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341395" y="2065423"/>
            <a:ext cx="4082143" cy="1846396"/>
          </a:xfrm>
        </p:spPr>
        <p:txBody>
          <a:bodyPr bIns="45720" anchor="ctr"/>
          <a:lstStyle>
            <a:lvl1pPr algn="r">
              <a:lnSpc>
                <a:spcPct val="80000"/>
              </a:lnSpc>
              <a:defRPr sz="4400" b="1" i="0" spc="-50" baseline="0">
                <a:solidFill>
                  <a:srgbClr val="FFFFFF"/>
                </a:solidFill>
              </a:defRPr>
            </a:lvl1pPr>
          </a:lstStyle>
          <a:p>
            <a:r>
              <a:rPr lang="en-US" dirty="0"/>
              <a:t>Click to Edit Statement </a:t>
            </a:r>
          </a:p>
        </p:txBody>
      </p:sp>
      <p:sp>
        <p:nvSpPr>
          <p:cNvPr id="5" name="Content Placeholder 4"/>
          <p:cNvSpPr>
            <a:spLocks noGrp="1"/>
          </p:cNvSpPr>
          <p:nvPr>
            <p:ph sz="quarter" idx="16" hasCustomPrompt="1"/>
          </p:nvPr>
        </p:nvSpPr>
        <p:spPr>
          <a:xfrm>
            <a:off x="4722813" y="2065556"/>
            <a:ext cx="4114800" cy="1846263"/>
          </a:xfrm>
        </p:spPr>
        <p:txBody>
          <a:bodyPr/>
          <a:lstStyle>
            <a:lvl1pPr marL="0" indent="0">
              <a:buNone/>
              <a:defRPr sz="1600" baseline="0">
                <a:solidFill>
                  <a:schemeClr val="bg1"/>
                </a:solidFill>
              </a:defRPr>
            </a:lvl1pPr>
            <a:lvl2pPr marL="287338" indent="0">
              <a:buNone/>
              <a:defRPr/>
            </a:lvl2pPr>
            <a:lvl3pPr marL="627062" indent="0">
              <a:buNone/>
              <a:defRPr/>
            </a:lvl3pPr>
            <a:lvl4pPr marL="914400" indent="0">
              <a:buNone/>
              <a:defRPr/>
            </a:lvl4pPr>
            <a:lvl5pPr marL="1254125" indent="0">
              <a:buNone/>
              <a:defRPr/>
            </a:lvl5pPr>
          </a:lstStyle>
          <a:p>
            <a:pPr lvl="0"/>
            <a:r>
              <a:rPr lang="en-US" dirty="0"/>
              <a:t>Insert text into this space</a:t>
            </a:r>
          </a:p>
        </p:txBody>
      </p:sp>
    </p:spTree>
    <p:extLst>
      <p:ext uri="{BB962C8B-B14F-4D97-AF65-F5344CB8AC3E}">
        <p14:creationId xmlns:p14="http://schemas.microsoft.com/office/powerpoint/2010/main" val="60533425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34399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8508723" y="4761541"/>
            <a:ext cx="227290" cy="204571"/>
          </a:xfrm>
          <a:prstGeom prst="rect">
            <a:avLst/>
          </a:prstGeom>
        </p:spPr>
        <p:txBody>
          <a:bodyPr/>
          <a:lstStyle>
            <a:lvl1pPr>
              <a:defRPr>
                <a:solidFill>
                  <a:schemeClr val="tx1"/>
                </a:solidFill>
              </a:defRPr>
            </a:lvl1pPr>
          </a:lstStyle>
          <a:p>
            <a:fld id="{276A4999-BB69-2F4A-A910-81FF145AFC27}" type="slidenum">
              <a:rPr lang="en-US" smtClean="0">
                <a:solidFill>
                  <a:srgbClr val="262626"/>
                </a:solidFill>
              </a:rPr>
              <a:pPr/>
              <a:t>‹#›</a:t>
            </a:fld>
            <a:endParaRPr lang="en-US" dirty="0">
              <a:solidFill>
                <a:srgbClr val="262626"/>
              </a:solidFill>
            </a:endParaRPr>
          </a:p>
        </p:txBody>
      </p:sp>
      <p:sp>
        <p:nvSpPr>
          <p:cNvPr id="5" name="Text Placeholder 5"/>
          <p:cNvSpPr>
            <a:spLocks noGrp="1"/>
          </p:cNvSpPr>
          <p:nvPr>
            <p:ph type="body" sz="quarter" idx="13"/>
          </p:nvPr>
        </p:nvSpPr>
        <p:spPr>
          <a:xfrm>
            <a:off x="1085165" y="4690171"/>
            <a:ext cx="7162879" cy="363473"/>
          </a:xfrm>
        </p:spPr>
        <p:txBody>
          <a:bodyPr>
            <a:noAutofit/>
          </a:bodyPr>
          <a:lstStyle>
            <a:lvl1pPr marL="0" indent="0">
              <a:spcBef>
                <a:spcPts val="0"/>
              </a:spcBef>
              <a:buNone/>
              <a:defRPr sz="525"/>
            </a:lvl1pPr>
            <a:lvl2pPr marL="0" indent="0">
              <a:spcBef>
                <a:spcPts val="0"/>
              </a:spcBef>
              <a:buNone/>
              <a:defRPr sz="525"/>
            </a:lvl2pPr>
            <a:lvl3pPr marL="1191" indent="0">
              <a:spcBef>
                <a:spcPts val="0"/>
              </a:spcBef>
              <a:buNone/>
              <a:defRPr sz="525"/>
            </a:lvl3pPr>
            <a:lvl4pPr marL="0" indent="0">
              <a:spcBef>
                <a:spcPts val="0"/>
              </a:spcBef>
              <a:buNone/>
              <a:defRPr sz="525"/>
            </a:lvl4pPr>
            <a:lvl5pPr marL="1191" indent="0">
              <a:spcBef>
                <a:spcPts val="0"/>
              </a:spcBef>
              <a:buNone/>
              <a:defRPr sz="5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438805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Content No Bulle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solidFill>
        </p:spPr>
        <p:txBody>
          <a:bodyPr/>
          <a:lstStyle/>
          <a:p>
            <a:r>
              <a:rPr lang="en-US"/>
              <a:t>Click to edit Master title style</a:t>
            </a:r>
          </a:p>
        </p:txBody>
      </p:sp>
      <p:sp>
        <p:nvSpPr>
          <p:cNvPr id="4" name="Slide Number Placeholder 3"/>
          <p:cNvSpPr>
            <a:spLocks noGrp="1"/>
          </p:cNvSpPr>
          <p:nvPr>
            <p:ph type="sldNum" sz="quarter" idx="11"/>
          </p:nvPr>
        </p:nvSpPr>
        <p:spPr>
          <a:xfrm>
            <a:off x="8508723" y="4761541"/>
            <a:ext cx="227290" cy="204571"/>
          </a:xfrm>
          <a:prstGeom prst="rect">
            <a:avLst/>
          </a:prstGeom>
        </p:spPr>
        <p:txBody>
          <a:bodyPr/>
          <a:lstStyle>
            <a:lvl1pPr>
              <a:defRPr>
                <a:solidFill>
                  <a:schemeClr val="tx1"/>
                </a:solidFill>
              </a:defRPr>
            </a:lvl1pPr>
          </a:lstStyle>
          <a:p>
            <a:fld id="{276A4999-BB69-2F4A-A910-81FF145AFC27}" type="slidenum">
              <a:rPr lang="en-US" smtClean="0"/>
              <a:pPr/>
              <a:t>‹#›</a:t>
            </a:fld>
            <a:endParaRPr lang="en-US" dirty="0"/>
          </a:p>
        </p:txBody>
      </p:sp>
      <p:sp>
        <p:nvSpPr>
          <p:cNvPr id="7" name="Content Placeholder 6"/>
          <p:cNvSpPr>
            <a:spLocks noGrp="1"/>
          </p:cNvSpPr>
          <p:nvPr>
            <p:ph sz="quarter" idx="12"/>
          </p:nvPr>
        </p:nvSpPr>
        <p:spPr>
          <a:xfrm>
            <a:off x="412752" y="1200150"/>
            <a:ext cx="8323263" cy="3324225"/>
          </a:xfrm>
        </p:spPr>
        <p:txBody>
          <a:bodyPr/>
          <a:lstStyle>
            <a:lvl1pPr marL="0" indent="0">
              <a:buNone/>
              <a:defRPr/>
            </a:lvl1pPr>
            <a:lvl2pPr marL="211931" indent="-211931">
              <a:buFont typeface="Arial"/>
              <a:buChar char="•"/>
              <a:defRPr/>
            </a:lvl2pPr>
            <a:lvl3pPr marL="432197" indent="-220266">
              <a:buFont typeface="Lucida Grande"/>
              <a:buChar char="–"/>
              <a:defRPr/>
            </a:lvl3pPr>
            <a:lvl4pPr marL="644129" indent="-211931">
              <a:buFont typeface="Arial"/>
              <a:buChar char="•"/>
              <a:defRPr/>
            </a:lvl4pPr>
            <a:lvl5pPr marL="856060" indent="-211931">
              <a:buFont typeface="Arial"/>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3"/>
          </p:nvPr>
        </p:nvSpPr>
        <p:spPr>
          <a:xfrm>
            <a:off x="1085165" y="4690171"/>
            <a:ext cx="7162879" cy="363473"/>
          </a:xfrm>
        </p:spPr>
        <p:txBody>
          <a:bodyPr>
            <a:noAutofit/>
          </a:bodyPr>
          <a:lstStyle>
            <a:lvl1pPr marL="0" indent="0">
              <a:spcBef>
                <a:spcPts val="0"/>
              </a:spcBef>
              <a:buNone/>
              <a:defRPr sz="525"/>
            </a:lvl1pPr>
            <a:lvl2pPr marL="0" indent="0">
              <a:spcBef>
                <a:spcPts val="0"/>
              </a:spcBef>
              <a:buNone/>
              <a:defRPr sz="525"/>
            </a:lvl2pPr>
            <a:lvl3pPr marL="1191" indent="0">
              <a:spcBef>
                <a:spcPts val="0"/>
              </a:spcBef>
              <a:buNone/>
              <a:defRPr sz="525"/>
            </a:lvl3pPr>
            <a:lvl4pPr marL="0" indent="0">
              <a:spcBef>
                <a:spcPts val="0"/>
              </a:spcBef>
              <a:buNone/>
              <a:defRPr sz="525"/>
            </a:lvl4pPr>
            <a:lvl5pPr marL="1191" indent="0">
              <a:spcBef>
                <a:spcPts val="0"/>
              </a:spcBef>
              <a:buNone/>
              <a:defRPr sz="5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51575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39" Type="http://schemas.openxmlformats.org/officeDocument/2006/relationships/slideLayout" Target="../slideLayouts/slideLayout109.xml"/><Relationship Id="rId21" Type="http://schemas.openxmlformats.org/officeDocument/2006/relationships/slideLayout" Target="../slideLayouts/slideLayout91.xml"/><Relationship Id="rId34" Type="http://schemas.openxmlformats.org/officeDocument/2006/relationships/slideLayout" Target="../slideLayouts/slideLayout104.xml"/><Relationship Id="rId42" Type="http://schemas.openxmlformats.org/officeDocument/2006/relationships/slideLayout" Target="../slideLayouts/slideLayout112.xml"/><Relationship Id="rId47" Type="http://schemas.openxmlformats.org/officeDocument/2006/relationships/slideLayout" Target="../slideLayouts/slideLayout117.xml"/><Relationship Id="rId50" Type="http://schemas.openxmlformats.org/officeDocument/2006/relationships/slideLayout" Target="../slideLayouts/slideLayout120.xml"/><Relationship Id="rId55" Type="http://schemas.openxmlformats.org/officeDocument/2006/relationships/slideLayout" Target="../slideLayouts/slideLayout125.xml"/><Relationship Id="rId63" Type="http://schemas.openxmlformats.org/officeDocument/2006/relationships/slideLayout" Target="../slideLayouts/slideLayout133.xml"/><Relationship Id="rId68" Type="http://schemas.openxmlformats.org/officeDocument/2006/relationships/slideLayout" Target="../slideLayouts/slideLayout138.xml"/><Relationship Id="rId76" Type="http://schemas.openxmlformats.org/officeDocument/2006/relationships/theme" Target="../theme/theme2.xml"/><Relationship Id="rId7" Type="http://schemas.openxmlformats.org/officeDocument/2006/relationships/slideLayout" Target="../slideLayouts/slideLayout77.xml"/><Relationship Id="rId71" Type="http://schemas.openxmlformats.org/officeDocument/2006/relationships/slideLayout" Target="../slideLayouts/slideLayout141.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9" Type="http://schemas.openxmlformats.org/officeDocument/2006/relationships/slideLayout" Target="../slideLayouts/slideLayout99.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slideLayout" Target="../slideLayouts/slideLayout102.xml"/><Relationship Id="rId37" Type="http://schemas.openxmlformats.org/officeDocument/2006/relationships/slideLayout" Target="../slideLayouts/slideLayout107.xml"/><Relationship Id="rId40" Type="http://schemas.openxmlformats.org/officeDocument/2006/relationships/slideLayout" Target="../slideLayouts/slideLayout110.xml"/><Relationship Id="rId45" Type="http://schemas.openxmlformats.org/officeDocument/2006/relationships/slideLayout" Target="../slideLayouts/slideLayout115.xml"/><Relationship Id="rId53" Type="http://schemas.openxmlformats.org/officeDocument/2006/relationships/slideLayout" Target="../slideLayouts/slideLayout123.xml"/><Relationship Id="rId58" Type="http://schemas.openxmlformats.org/officeDocument/2006/relationships/slideLayout" Target="../slideLayouts/slideLayout128.xml"/><Relationship Id="rId66" Type="http://schemas.openxmlformats.org/officeDocument/2006/relationships/slideLayout" Target="../slideLayouts/slideLayout136.xml"/><Relationship Id="rId74" Type="http://schemas.openxmlformats.org/officeDocument/2006/relationships/slideLayout" Target="../slideLayouts/slideLayout144.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36" Type="http://schemas.openxmlformats.org/officeDocument/2006/relationships/slideLayout" Target="../slideLayouts/slideLayout106.xml"/><Relationship Id="rId49" Type="http://schemas.openxmlformats.org/officeDocument/2006/relationships/slideLayout" Target="../slideLayouts/slideLayout119.xml"/><Relationship Id="rId57" Type="http://schemas.openxmlformats.org/officeDocument/2006/relationships/slideLayout" Target="../slideLayouts/slideLayout127.xml"/><Relationship Id="rId61" Type="http://schemas.openxmlformats.org/officeDocument/2006/relationships/slideLayout" Target="../slideLayouts/slideLayout131.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slideLayout" Target="../slideLayouts/slideLayout101.xml"/><Relationship Id="rId44" Type="http://schemas.openxmlformats.org/officeDocument/2006/relationships/slideLayout" Target="../slideLayouts/slideLayout114.xml"/><Relationship Id="rId52" Type="http://schemas.openxmlformats.org/officeDocument/2006/relationships/slideLayout" Target="../slideLayouts/slideLayout122.xml"/><Relationship Id="rId60" Type="http://schemas.openxmlformats.org/officeDocument/2006/relationships/slideLayout" Target="../slideLayouts/slideLayout130.xml"/><Relationship Id="rId65" Type="http://schemas.openxmlformats.org/officeDocument/2006/relationships/slideLayout" Target="../slideLayouts/slideLayout135.xml"/><Relationship Id="rId73" Type="http://schemas.openxmlformats.org/officeDocument/2006/relationships/slideLayout" Target="../slideLayouts/slideLayout143.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 Id="rId30" Type="http://schemas.openxmlformats.org/officeDocument/2006/relationships/slideLayout" Target="../slideLayouts/slideLayout100.xml"/><Relationship Id="rId35" Type="http://schemas.openxmlformats.org/officeDocument/2006/relationships/slideLayout" Target="../slideLayouts/slideLayout105.xml"/><Relationship Id="rId43" Type="http://schemas.openxmlformats.org/officeDocument/2006/relationships/slideLayout" Target="../slideLayouts/slideLayout113.xml"/><Relationship Id="rId48" Type="http://schemas.openxmlformats.org/officeDocument/2006/relationships/slideLayout" Target="../slideLayouts/slideLayout118.xml"/><Relationship Id="rId56" Type="http://schemas.openxmlformats.org/officeDocument/2006/relationships/slideLayout" Target="../slideLayouts/slideLayout126.xml"/><Relationship Id="rId64" Type="http://schemas.openxmlformats.org/officeDocument/2006/relationships/slideLayout" Target="../slideLayouts/slideLayout134.xml"/><Relationship Id="rId69" Type="http://schemas.openxmlformats.org/officeDocument/2006/relationships/slideLayout" Target="../slideLayouts/slideLayout139.xml"/><Relationship Id="rId8" Type="http://schemas.openxmlformats.org/officeDocument/2006/relationships/slideLayout" Target="../slideLayouts/slideLayout78.xml"/><Relationship Id="rId51" Type="http://schemas.openxmlformats.org/officeDocument/2006/relationships/slideLayout" Target="../slideLayouts/slideLayout121.xml"/><Relationship Id="rId72" Type="http://schemas.openxmlformats.org/officeDocument/2006/relationships/slideLayout" Target="../slideLayouts/slideLayout142.xml"/><Relationship Id="rId3" Type="http://schemas.openxmlformats.org/officeDocument/2006/relationships/slideLayout" Target="../slideLayouts/slideLayout73.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33" Type="http://schemas.openxmlformats.org/officeDocument/2006/relationships/slideLayout" Target="../slideLayouts/slideLayout103.xml"/><Relationship Id="rId38" Type="http://schemas.openxmlformats.org/officeDocument/2006/relationships/slideLayout" Target="../slideLayouts/slideLayout108.xml"/><Relationship Id="rId46" Type="http://schemas.openxmlformats.org/officeDocument/2006/relationships/slideLayout" Target="../slideLayouts/slideLayout116.xml"/><Relationship Id="rId59" Type="http://schemas.openxmlformats.org/officeDocument/2006/relationships/slideLayout" Target="../slideLayouts/slideLayout129.xml"/><Relationship Id="rId67" Type="http://schemas.openxmlformats.org/officeDocument/2006/relationships/slideLayout" Target="../slideLayouts/slideLayout137.xml"/><Relationship Id="rId20" Type="http://schemas.openxmlformats.org/officeDocument/2006/relationships/slideLayout" Target="../slideLayouts/slideLayout90.xml"/><Relationship Id="rId41" Type="http://schemas.openxmlformats.org/officeDocument/2006/relationships/slideLayout" Target="../slideLayouts/slideLayout111.xml"/><Relationship Id="rId54" Type="http://schemas.openxmlformats.org/officeDocument/2006/relationships/slideLayout" Target="../slideLayouts/slideLayout124.xml"/><Relationship Id="rId62" Type="http://schemas.openxmlformats.org/officeDocument/2006/relationships/slideLayout" Target="../slideLayouts/slideLayout132.xml"/><Relationship Id="rId70" Type="http://schemas.openxmlformats.org/officeDocument/2006/relationships/slideLayout" Target="../slideLayouts/slideLayout140.xml"/><Relationship Id="rId75" Type="http://schemas.openxmlformats.org/officeDocument/2006/relationships/slideLayout" Target="../slideLayouts/slideLayout145.xml"/><Relationship Id="rId1" Type="http://schemas.openxmlformats.org/officeDocument/2006/relationships/slideLayout" Target="../slideLayouts/slideLayout71.xml"/><Relationship Id="rId6"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7363"/>
            <a:ext cx="8244840" cy="367424"/>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CLICK – EDIT HEADLINE UPPERCASE 1 LINE</a:t>
            </a:r>
          </a:p>
        </p:txBody>
      </p:sp>
      <p:sp>
        <p:nvSpPr>
          <p:cNvPr id="1027" name="Rectangle 3"/>
          <p:cNvSpPr>
            <a:spLocks noGrp="1" noChangeArrowheads="1"/>
          </p:cNvSpPr>
          <p:nvPr>
            <p:ph type="body" idx="1"/>
          </p:nvPr>
        </p:nvSpPr>
        <p:spPr bwMode="auto">
          <a:xfrm>
            <a:off x="457200" y="1188720"/>
            <a:ext cx="8244840" cy="366522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cSld>
  <p:clrMap bg1="lt1" tx1="dk1" bg2="lt2" tx2="dk2" accent1="accent1" accent2="accent2" accent3="accent3" accent4="accent4" accent5="accent5" accent6="accent6" hlink="hlink" folHlink="folHlink"/>
  <p:sldLayoutIdLst>
    <p:sldLayoutId id="2147483874" r:id="rId1"/>
    <p:sldLayoutId id="2147483846" r:id="rId2"/>
    <p:sldLayoutId id="2147483780" r:id="rId3"/>
    <p:sldLayoutId id="2147483868" r:id="rId4"/>
    <p:sldLayoutId id="2147483781" r:id="rId5"/>
    <p:sldLayoutId id="2147483774" r:id="rId6"/>
    <p:sldLayoutId id="2147483775" r:id="rId7"/>
    <p:sldLayoutId id="2147483776" r:id="rId8"/>
    <p:sldLayoutId id="2147483788" r:id="rId9"/>
    <p:sldLayoutId id="2147483789" r:id="rId10"/>
    <p:sldLayoutId id="2147483790" r:id="rId11"/>
    <p:sldLayoutId id="2147483791" r:id="rId12"/>
    <p:sldLayoutId id="2147483792" r:id="rId13"/>
    <p:sldLayoutId id="2147483793" r:id="rId14"/>
    <p:sldLayoutId id="2147483777" r:id="rId15"/>
    <p:sldLayoutId id="2147483870" r:id="rId16"/>
    <p:sldLayoutId id="2147483869" r:id="rId17"/>
    <p:sldLayoutId id="2147483785" r:id="rId18"/>
    <p:sldLayoutId id="2147483845" r:id="rId19"/>
    <p:sldLayoutId id="2147483844" r:id="rId20"/>
    <p:sldLayoutId id="2147483835" r:id="rId21"/>
    <p:sldLayoutId id="2147483847" r:id="rId22"/>
    <p:sldLayoutId id="2147483786" r:id="rId23"/>
    <p:sldLayoutId id="2147483787" r:id="rId24"/>
    <p:sldLayoutId id="2147483819" r:id="rId25"/>
    <p:sldLayoutId id="2147483834" r:id="rId26"/>
    <p:sldLayoutId id="2147483820" r:id="rId27"/>
    <p:sldLayoutId id="2147483821" r:id="rId28"/>
    <p:sldLayoutId id="2147483833" r:id="rId29"/>
    <p:sldLayoutId id="2147483826" r:id="rId30"/>
    <p:sldLayoutId id="2147483827" r:id="rId31"/>
    <p:sldLayoutId id="2147483831" r:id="rId32"/>
    <p:sldLayoutId id="2147483832" r:id="rId33"/>
    <p:sldLayoutId id="2147483762" r:id="rId34"/>
    <p:sldLayoutId id="2147483830" r:id="rId35"/>
    <p:sldLayoutId id="2147483766" r:id="rId36"/>
    <p:sldLayoutId id="2147483767" r:id="rId37"/>
    <p:sldLayoutId id="2147483822" r:id="rId38"/>
    <p:sldLayoutId id="2147483823" r:id="rId39"/>
    <p:sldLayoutId id="2147483824" r:id="rId40"/>
    <p:sldLayoutId id="2147483825" r:id="rId41"/>
    <p:sldLayoutId id="2147483782" r:id="rId42"/>
    <p:sldLayoutId id="2147483829" r:id="rId43"/>
    <p:sldLayoutId id="2147483828" r:id="rId44"/>
    <p:sldLayoutId id="2147483841" r:id="rId45"/>
    <p:sldLayoutId id="2147483842" r:id="rId46"/>
    <p:sldLayoutId id="2147483843" r:id="rId47"/>
    <p:sldLayoutId id="2147483783" r:id="rId48"/>
    <p:sldLayoutId id="2147483836" r:id="rId49"/>
    <p:sldLayoutId id="2147483837" r:id="rId50"/>
    <p:sldLayoutId id="2147483838" r:id="rId51"/>
    <p:sldLayoutId id="2147483839" r:id="rId52"/>
    <p:sldLayoutId id="2147483840" r:id="rId53"/>
    <p:sldLayoutId id="2147483848" r:id="rId54"/>
    <p:sldLayoutId id="2147483849" r:id="rId55"/>
    <p:sldLayoutId id="2147483850" r:id="rId56"/>
    <p:sldLayoutId id="2147483745" r:id="rId57"/>
    <p:sldLayoutId id="2147483746" r:id="rId58"/>
    <p:sldLayoutId id="2147483851" r:id="rId59"/>
    <p:sldLayoutId id="2147483758" r:id="rId60"/>
    <p:sldLayoutId id="2147483759" r:id="rId61"/>
    <p:sldLayoutId id="2147483760" r:id="rId62"/>
    <p:sldLayoutId id="2147483761" r:id="rId63"/>
    <p:sldLayoutId id="2147483769" r:id="rId64"/>
    <p:sldLayoutId id="2147483770" r:id="rId65"/>
    <p:sldLayoutId id="2147483768" r:id="rId66"/>
    <p:sldLayoutId id="2147483778" r:id="rId67"/>
    <p:sldLayoutId id="2147483875" r:id="rId68"/>
    <p:sldLayoutId id="2147483876" r:id="rId69"/>
    <p:sldLayoutId id="2147483877" r:id="rId70"/>
  </p:sldLayoutIdLst>
  <p:hf hdr="0"/>
  <p:txStyles>
    <p:titleStyle>
      <a:lvl1pPr algn="l" rtl="0" eaLnBrk="1" fontAlgn="base" hangingPunct="1">
        <a:lnSpc>
          <a:spcPts val="3200"/>
        </a:lnSpc>
        <a:spcBef>
          <a:spcPct val="0"/>
        </a:spcBef>
        <a:spcAft>
          <a:spcPct val="0"/>
        </a:spcAft>
        <a:defRPr sz="2400" b="0" spc="-50" baseline="0">
          <a:solidFill>
            <a:schemeClr val="tx1"/>
          </a:solidFill>
          <a:latin typeface="Calibri"/>
          <a:ea typeface="+mj-ea"/>
          <a:cs typeface="Calibri"/>
        </a:defRPr>
      </a:lvl1pPr>
      <a:lvl2pPr algn="l" rtl="0" eaLnBrk="1" fontAlgn="base" hangingPunct="1">
        <a:spcBef>
          <a:spcPct val="0"/>
        </a:spcBef>
        <a:spcAft>
          <a:spcPct val="0"/>
        </a:spcAft>
        <a:defRPr sz="2000">
          <a:solidFill>
            <a:srgbClr val="E11B22"/>
          </a:solidFill>
          <a:latin typeface="Arial" charset="0"/>
          <a:ea typeface="ＭＳ Ｐゴシック" pitchFamily="108" charset="-128"/>
        </a:defRPr>
      </a:lvl2pPr>
      <a:lvl3pPr algn="l" rtl="0" eaLnBrk="1" fontAlgn="base" hangingPunct="1">
        <a:spcBef>
          <a:spcPct val="0"/>
        </a:spcBef>
        <a:spcAft>
          <a:spcPct val="0"/>
        </a:spcAft>
        <a:defRPr sz="2000">
          <a:solidFill>
            <a:srgbClr val="E11B22"/>
          </a:solidFill>
          <a:latin typeface="Arial" charset="0"/>
          <a:ea typeface="ＭＳ Ｐゴシック" pitchFamily="108" charset="-128"/>
        </a:defRPr>
      </a:lvl3pPr>
      <a:lvl4pPr algn="l" rtl="0" eaLnBrk="1" fontAlgn="base" hangingPunct="1">
        <a:spcBef>
          <a:spcPct val="0"/>
        </a:spcBef>
        <a:spcAft>
          <a:spcPct val="0"/>
        </a:spcAft>
        <a:defRPr sz="2000">
          <a:solidFill>
            <a:srgbClr val="E11B22"/>
          </a:solidFill>
          <a:latin typeface="Arial" charset="0"/>
          <a:ea typeface="ＭＳ Ｐゴシック" pitchFamily="108" charset="-128"/>
        </a:defRPr>
      </a:lvl4pPr>
      <a:lvl5pPr algn="l" rtl="0" eaLnBrk="1" fontAlgn="base" hangingPunct="1">
        <a:spcBef>
          <a:spcPct val="0"/>
        </a:spcBef>
        <a:spcAft>
          <a:spcPct val="0"/>
        </a:spcAft>
        <a:defRPr sz="2000">
          <a:solidFill>
            <a:srgbClr val="E11B22"/>
          </a:solidFill>
          <a:latin typeface="Arial" charset="0"/>
          <a:ea typeface="ＭＳ Ｐゴシック" pitchFamily="108" charset="-128"/>
        </a:defRPr>
      </a:lvl5pPr>
      <a:lvl6pPr marL="457200" algn="l" rtl="0" eaLnBrk="1" fontAlgn="base" hangingPunct="1">
        <a:spcBef>
          <a:spcPct val="0"/>
        </a:spcBef>
        <a:spcAft>
          <a:spcPct val="0"/>
        </a:spcAft>
        <a:defRPr sz="2000">
          <a:solidFill>
            <a:srgbClr val="E11B22"/>
          </a:solidFill>
          <a:latin typeface="Arial" charset="0"/>
          <a:ea typeface="ＭＳ Ｐゴシック" pitchFamily="108" charset="-128"/>
        </a:defRPr>
      </a:lvl6pPr>
      <a:lvl7pPr marL="914400" algn="l" rtl="0" eaLnBrk="1" fontAlgn="base" hangingPunct="1">
        <a:spcBef>
          <a:spcPct val="0"/>
        </a:spcBef>
        <a:spcAft>
          <a:spcPct val="0"/>
        </a:spcAft>
        <a:defRPr sz="2000">
          <a:solidFill>
            <a:srgbClr val="E11B22"/>
          </a:solidFill>
          <a:latin typeface="Arial" charset="0"/>
          <a:ea typeface="ＭＳ Ｐゴシック" pitchFamily="108" charset="-128"/>
        </a:defRPr>
      </a:lvl7pPr>
      <a:lvl8pPr marL="1371600" algn="l" rtl="0" eaLnBrk="1" fontAlgn="base" hangingPunct="1">
        <a:spcBef>
          <a:spcPct val="0"/>
        </a:spcBef>
        <a:spcAft>
          <a:spcPct val="0"/>
        </a:spcAft>
        <a:defRPr sz="2000">
          <a:solidFill>
            <a:srgbClr val="E11B22"/>
          </a:solidFill>
          <a:latin typeface="Arial" charset="0"/>
          <a:ea typeface="ＭＳ Ｐゴシック" pitchFamily="108" charset="-128"/>
        </a:defRPr>
      </a:lvl8pPr>
      <a:lvl9pPr marL="1828800" algn="l" rtl="0" eaLnBrk="1" fontAlgn="base" hangingPunct="1">
        <a:spcBef>
          <a:spcPct val="0"/>
        </a:spcBef>
        <a:spcAft>
          <a:spcPct val="0"/>
        </a:spcAft>
        <a:defRPr sz="2000">
          <a:solidFill>
            <a:srgbClr val="E11B22"/>
          </a:solidFill>
          <a:latin typeface="Arial" charset="0"/>
          <a:ea typeface="ＭＳ Ｐゴシック" pitchFamily="108" charset="-128"/>
        </a:defRPr>
      </a:lvl9pPr>
    </p:titleStyle>
    <p:bodyStyle>
      <a:lvl1pPr marL="176213" indent="-176213" algn="l" rtl="0" eaLnBrk="1" fontAlgn="base" hangingPunct="1">
        <a:spcBef>
          <a:spcPct val="25000"/>
        </a:spcBef>
        <a:spcAft>
          <a:spcPct val="0"/>
        </a:spcAft>
        <a:buClr>
          <a:schemeClr val="accent2"/>
        </a:buClr>
        <a:buSzPct val="100000"/>
        <a:buFont typeface="Arial"/>
        <a:buChar char="•"/>
        <a:tabLst/>
        <a:defRPr sz="2400" b="0" i="0" spc="-20">
          <a:solidFill>
            <a:schemeClr val="bg2">
              <a:lumMod val="50000"/>
            </a:schemeClr>
          </a:solidFill>
          <a:latin typeface="Calibri Light" charset="0"/>
          <a:ea typeface="Calibri Light" charset="0"/>
          <a:cs typeface="Calibri Light" charset="0"/>
        </a:defRPr>
      </a:lvl1pPr>
      <a:lvl2pPr marL="461963" indent="-174625" algn="l" rtl="0" eaLnBrk="1" fontAlgn="base" hangingPunct="1">
        <a:spcBef>
          <a:spcPct val="25000"/>
        </a:spcBef>
        <a:spcAft>
          <a:spcPct val="0"/>
        </a:spcAft>
        <a:buClr>
          <a:schemeClr val="accent2"/>
        </a:buClr>
        <a:buSzPct val="100000"/>
        <a:buChar char="–"/>
        <a:tabLst/>
        <a:defRPr sz="2000" b="0" i="0" spc="-20">
          <a:solidFill>
            <a:schemeClr val="bg2">
              <a:lumMod val="50000"/>
            </a:schemeClr>
          </a:solidFill>
          <a:latin typeface="Calibri Light" charset="0"/>
          <a:ea typeface="Calibri Light" charset="0"/>
          <a:cs typeface="Calibri Light" charset="0"/>
        </a:defRPr>
      </a:lvl2pPr>
      <a:lvl3pPr marL="800100" indent="-173038" algn="l" rtl="0" eaLnBrk="1" fontAlgn="base" hangingPunct="1">
        <a:spcBef>
          <a:spcPct val="25000"/>
        </a:spcBef>
        <a:spcAft>
          <a:spcPct val="0"/>
        </a:spcAft>
        <a:buClr>
          <a:schemeClr val="accent2"/>
        </a:buClr>
        <a:buSzPct val="100000"/>
        <a:buFont typeface="Wingdings" charset="2"/>
        <a:buChar char="§"/>
        <a:tabLst/>
        <a:defRPr sz="1800" b="0" i="0" spc="-20">
          <a:solidFill>
            <a:schemeClr val="bg2">
              <a:lumMod val="50000"/>
            </a:schemeClr>
          </a:solidFill>
          <a:latin typeface="Calibri Light" charset="0"/>
          <a:ea typeface="Calibri Light" charset="0"/>
          <a:cs typeface="Calibri Light" charset="0"/>
        </a:defRPr>
      </a:lvl3pPr>
      <a:lvl4pPr marL="1079500" indent="-165100" algn="l" rtl="0" eaLnBrk="1" fontAlgn="base" hangingPunct="1">
        <a:spcBef>
          <a:spcPct val="25000"/>
        </a:spcBef>
        <a:spcAft>
          <a:spcPct val="0"/>
        </a:spcAft>
        <a:buClr>
          <a:schemeClr val="accent2"/>
        </a:buClr>
        <a:buSzPct val="100000"/>
        <a:buFont typeface="Wingdings" pitchFamily="2" charset="2"/>
        <a:buChar char="s"/>
        <a:tabLst/>
        <a:defRPr sz="1400" b="0" i="0" spc="-20">
          <a:solidFill>
            <a:schemeClr val="bg2">
              <a:lumMod val="50000"/>
            </a:schemeClr>
          </a:solidFill>
          <a:latin typeface="Calibri Light" charset="0"/>
          <a:ea typeface="Calibri Light" charset="0"/>
          <a:cs typeface="Calibri Light" charset="0"/>
        </a:defRPr>
      </a:lvl4pPr>
      <a:lvl5pPr marL="1489075" indent="-234950" algn="l" rtl="0" eaLnBrk="1" fontAlgn="base" hangingPunct="1">
        <a:spcBef>
          <a:spcPct val="25000"/>
        </a:spcBef>
        <a:spcAft>
          <a:spcPct val="0"/>
        </a:spcAft>
        <a:buClr>
          <a:schemeClr val="accent5"/>
        </a:buClr>
        <a:buFont typeface="Arial" pitchFamily="34" charset="0"/>
        <a:buChar char="-"/>
        <a:defRPr sz="2000" b="0" spc="-20">
          <a:solidFill>
            <a:schemeClr val="bg2">
              <a:lumMod val="50000"/>
            </a:schemeClr>
          </a:solidFill>
          <a:latin typeface="+mn-lt"/>
          <a:ea typeface="+mn-ea"/>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7363"/>
            <a:ext cx="8244840" cy="367424"/>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CLICK – EDIT HEADLINE UPPERCASE 1 LINE</a:t>
            </a:r>
          </a:p>
        </p:txBody>
      </p:sp>
      <p:sp>
        <p:nvSpPr>
          <p:cNvPr id="1027" name="Rectangle 3"/>
          <p:cNvSpPr>
            <a:spLocks noGrp="1" noChangeArrowheads="1"/>
          </p:cNvSpPr>
          <p:nvPr>
            <p:ph type="body" idx="1"/>
          </p:nvPr>
        </p:nvSpPr>
        <p:spPr bwMode="auto">
          <a:xfrm>
            <a:off x="457200" y="1188720"/>
            <a:ext cx="8244840" cy="366522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Slide Number Placeholder 5"/>
          <p:cNvSpPr txBox="1">
            <a:spLocks/>
          </p:cNvSpPr>
          <p:nvPr userDrawn="1"/>
        </p:nvSpPr>
        <p:spPr>
          <a:xfrm>
            <a:off x="8515349" y="4767263"/>
            <a:ext cx="471055" cy="273844"/>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900" kern="1200">
                <a:ln>
                  <a:noFill/>
                </a:ln>
                <a:solidFill>
                  <a:schemeClr val="accent1"/>
                </a:solidFill>
                <a:latin typeface="Arial" charset="0"/>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5pPr>
            <a:lvl6pPr marL="2286000" algn="l" defTabSz="914400" rtl="0" eaLnBrk="1" latinLnBrk="0" hangingPunct="1">
              <a:defRPr sz="2400" kern="1200">
                <a:solidFill>
                  <a:schemeClr val="tx1"/>
                </a:solidFill>
                <a:latin typeface="Arial" charset="0"/>
                <a:ea typeface="ＭＳ Ｐゴシック" pitchFamily="108" charset="-128"/>
                <a:cs typeface="+mn-cs"/>
              </a:defRPr>
            </a:lvl6pPr>
            <a:lvl7pPr marL="2743200" algn="l" defTabSz="914400" rtl="0" eaLnBrk="1" latinLnBrk="0" hangingPunct="1">
              <a:defRPr sz="2400" kern="1200">
                <a:solidFill>
                  <a:schemeClr val="tx1"/>
                </a:solidFill>
                <a:latin typeface="Arial" charset="0"/>
                <a:ea typeface="ＭＳ Ｐゴシック" pitchFamily="108" charset="-128"/>
                <a:cs typeface="+mn-cs"/>
              </a:defRPr>
            </a:lvl7pPr>
            <a:lvl8pPr marL="3200400" algn="l" defTabSz="914400" rtl="0" eaLnBrk="1" latinLnBrk="0" hangingPunct="1">
              <a:defRPr sz="2400" kern="1200">
                <a:solidFill>
                  <a:schemeClr val="tx1"/>
                </a:solidFill>
                <a:latin typeface="Arial" charset="0"/>
                <a:ea typeface="ＭＳ Ｐゴシック" pitchFamily="108" charset="-128"/>
                <a:cs typeface="+mn-cs"/>
              </a:defRPr>
            </a:lvl8pPr>
            <a:lvl9pPr marL="3657600" algn="l" defTabSz="914400" rtl="0" eaLnBrk="1" latinLnBrk="0" hangingPunct="1">
              <a:defRPr sz="2400" kern="1200">
                <a:solidFill>
                  <a:schemeClr val="tx1"/>
                </a:solidFill>
                <a:latin typeface="Arial" charset="0"/>
                <a:ea typeface="ＭＳ Ｐゴシック" pitchFamily="108" charset="-128"/>
                <a:cs typeface="+mn-cs"/>
              </a:defRPr>
            </a:lvl9pPr>
          </a:lstStyle>
          <a:p>
            <a:pPr defTabSz="685800" eaLnBrk="1" fontAlgn="auto" hangingPunct="1">
              <a:spcBef>
                <a:spcPts val="0"/>
              </a:spcBef>
              <a:spcAft>
                <a:spcPts val="0"/>
              </a:spcAft>
            </a:pPr>
            <a:fld id="{844B78B1-5E0D-E246-85E7-E9823A0E24B3}" type="slidenum">
              <a:rPr lang="en-US" smtClean="0">
                <a:solidFill>
                  <a:srgbClr val="BBBCBC"/>
                </a:solidFill>
                <a:latin typeface="Calibri" panose="020F0502020204030204"/>
                <a:ea typeface=""/>
              </a:rPr>
              <a:pPr defTabSz="685800" eaLnBrk="1" fontAlgn="auto" hangingPunct="1">
                <a:spcBef>
                  <a:spcPts val="0"/>
                </a:spcBef>
                <a:spcAft>
                  <a:spcPts val="0"/>
                </a:spcAft>
              </a:pPr>
              <a:t>‹#›</a:t>
            </a:fld>
            <a:endParaRPr lang="en-US" dirty="0">
              <a:solidFill>
                <a:srgbClr val="BBBCBC"/>
              </a:solidFill>
              <a:latin typeface="Calibri" panose="020F0502020204030204"/>
              <a:ea typeface=""/>
            </a:endParaRPr>
          </a:p>
        </p:txBody>
      </p:sp>
      <p:cxnSp>
        <p:nvCxnSpPr>
          <p:cNvPr id="8" name="Straight Connector 7"/>
          <p:cNvCxnSpPr/>
          <p:nvPr userDrawn="1"/>
        </p:nvCxnSpPr>
        <p:spPr>
          <a:xfrm>
            <a:off x="8700655" y="5006182"/>
            <a:ext cx="443345" cy="0"/>
          </a:xfrm>
          <a:prstGeom prst="line">
            <a:avLst/>
          </a:prstGeom>
          <a:noFill/>
          <a:ln w="6350" cap="flat" cmpd="sng" algn="ctr">
            <a:solidFill>
              <a:srgbClr val="BBBCBC"/>
            </a:solidFill>
            <a:prstDash val="solid"/>
            <a:miter lim="800000"/>
          </a:ln>
          <a:effectLst/>
        </p:spPr>
      </p:cxnSp>
      <p:sp>
        <p:nvSpPr>
          <p:cNvPr id="9" name="Triangle 8"/>
          <p:cNvSpPr>
            <a:spLocks noChangeAspect="1"/>
          </p:cNvSpPr>
          <p:nvPr userDrawn="1"/>
        </p:nvSpPr>
        <p:spPr>
          <a:xfrm rot="5400000">
            <a:off x="8692441" y="4978750"/>
            <a:ext cx="62006" cy="54864"/>
          </a:xfrm>
          <a:prstGeom prst="triangle">
            <a:avLst/>
          </a:prstGeom>
          <a:solidFill>
            <a:srgbClr val="BBBCBC"/>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Calibri" panose="020F0502020204030204"/>
              <a:ea typeface=""/>
              <a:cs typeface=""/>
            </a:endParaRPr>
          </a:p>
        </p:txBody>
      </p:sp>
    </p:spTree>
    <p:extLst>
      <p:ext uri="{BB962C8B-B14F-4D97-AF65-F5344CB8AC3E}">
        <p14:creationId xmlns:p14="http://schemas.microsoft.com/office/powerpoint/2010/main" val="1741018059"/>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01" r:id="rId23"/>
    <p:sldLayoutId id="2147483902" r:id="rId24"/>
    <p:sldLayoutId id="2147483903" r:id="rId25"/>
    <p:sldLayoutId id="2147483904" r:id="rId26"/>
    <p:sldLayoutId id="2147483905" r:id="rId27"/>
    <p:sldLayoutId id="2147483906" r:id="rId28"/>
    <p:sldLayoutId id="2147483907" r:id="rId29"/>
    <p:sldLayoutId id="2147483908" r:id="rId30"/>
    <p:sldLayoutId id="2147483909" r:id="rId31"/>
    <p:sldLayoutId id="2147483910" r:id="rId32"/>
    <p:sldLayoutId id="2147483911" r:id="rId33"/>
    <p:sldLayoutId id="2147483912" r:id="rId34"/>
    <p:sldLayoutId id="2147483913" r:id="rId35"/>
    <p:sldLayoutId id="2147483914" r:id="rId36"/>
    <p:sldLayoutId id="2147483915" r:id="rId37"/>
    <p:sldLayoutId id="2147483916" r:id="rId38"/>
    <p:sldLayoutId id="2147483917" r:id="rId39"/>
    <p:sldLayoutId id="2147483918" r:id="rId40"/>
    <p:sldLayoutId id="2147483919" r:id="rId41"/>
    <p:sldLayoutId id="2147483920" r:id="rId42"/>
    <p:sldLayoutId id="2147483921" r:id="rId43"/>
    <p:sldLayoutId id="2147483922" r:id="rId44"/>
    <p:sldLayoutId id="2147483923" r:id="rId45"/>
    <p:sldLayoutId id="2147483924" r:id="rId46"/>
    <p:sldLayoutId id="2147483925" r:id="rId47"/>
    <p:sldLayoutId id="2147483926" r:id="rId48"/>
    <p:sldLayoutId id="2147483927" r:id="rId49"/>
    <p:sldLayoutId id="2147483928" r:id="rId50"/>
    <p:sldLayoutId id="2147483929" r:id="rId51"/>
    <p:sldLayoutId id="2147483930" r:id="rId52"/>
    <p:sldLayoutId id="2147483931" r:id="rId53"/>
    <p:sldLayoutId id="2147483932" r:id="rId54"/>
    <p:sldLayoutId id="2147483933" r:id="rId55"/>
    <p:sldLayoutId id="2147483934" r:id="rId56"/>
    <p:sldLayoutId id="2147483935" r:id="rId57"/>
    <p:sldLayoutId id="2147483936" r:id="rId58"/>
    <p:sldLayoutId id="2147483937" r:id="rId59"/>
    <p:sldLayoutId id="2147483938" r:id="rId60"/>
    <p:sldLayoutId id="2147483939" r:id="rId61"/>
    <p:sldLayoutId id="2147483940" r:id="rId62"/>
    <p:sldLayoutId id="2147483941" r:id="rId63"/>
    <p:sldLayoutId id="2147483942" r:id="rId64"/>
    <p:sldLayoutId id="2147483943" r:id="rId65"/>
    <p:sldLayoutId id="2147483944" r:id="rId66"/>
    <p:sldLayoutId id="2147483945" r:id="rId67"/>
    <p:sldLayoutId id="2147483946" r:id="rId68"/>
    <p:sldLayoutId id="2147483947" r:id="rId69"/>
    <p:sldLayoutId id="2147483948" r:id="rId70"/>
    <p:sldLayoutId id="2147483949" r:id="rId71"/>
    <p:sldLayoutId id="2147483950" r:id="rId72"/>
    <p:sldLayoutId id="2147483951" r:id="rId73"/>
    <p:sldLayoutId id="2147483952" r:id="rId74"/>
    <p:sldLayoutId id="2147483953" r:id="rId75"/>
  </p:sldLayoutIdLst>
  <p:hf hdr="0" ftr="0" dt="0"/>
  <p:txStyles>
    <p:titleStyle>
      <a:lvl1pPr algn="l" rtl="0" eaLnBrk="1" fontAlgn="base" hangingPunct="1">
        <a:lnSpc>
          <a:spcPts val="3200"/>
        </a:lnSpc>
        <a:spcBef>
          <a:spcPct val="0"/>
        </a:spcBef>
        <a:spcAft>
          <a:spcPct val="0"/>
        </a:spcAft>
        <a:defRPr sz="2400" b="0" spc="-50" baseline="0">
          <a:solidFill>
            <a:schemeClr val="tx1"/>
          </a:solidFill>
          <a:latin typeface="Calibri"/>
          <a:ea typeface="+mj-ea"/>
          <a:cs typeface="Calibri"/>
        </a:defRPr>
      </a:lvl1pPr>
      <a:lvl2pPr algn="l" rtl="0" eaLnBrk="1" fontAlgn="base" hangingPunct="1">
        <a:spcBef>
          <a:spcPct val="0"/>
        </a:spcBef>
        <a:spcAft>
          <a:spcPct val="0"/>
        </a:spcAft>
        <a:defRPr sz="2000">
          <a:solidFill>
            <a:srgbClr val="E11B22"/>
          </a:solidFill>
          <a:latin typeface="Arial" charset="0"/>
          <a:ea typeface="ＭＳ Ｐゴシック" pitchFamily="108" charset="-128"/>
        </a:defRPr>
      </a:lvl2pPr>
      <a:lvl3pPr algn="l" rtl="0" eaLnBrk="1" fontAlgn="base" hangingPunct="1">
        <a:spcBef>
          <a:spcPct val="0"/>
        </a:spcBef>
        <a:spcAft>
          <a:spcPct val="0"/>
        </a:spcAft>
        <a:defRPr sz="2000">
          <a:solidFill>
            <a:srgbClr val="E11B22"/>
          </a:solidFill>
          <a:latin typeface="Arial" charset="0"/>
          <a:ea typeface="ＭＳ Ｐゴシック" pitchFamily="108" charset="-128"/>
        </a:defRPr>
      </a:lvl3pPr>
      <a:lvl4pPr algn="l" rtl="0" eaLnBrk="1" fontAlgn="base" hangingPunct="1">
        <a:spcBef>
          <a:spcPct val="0"/>
        </a:spcBef>
        <a:spcAft>
          <a:spcPct val="0"/>
        </a:spcAft>
        <a:defRPr sz="2000">
          <a:solidFill>
            <a:srgbClr val="E11B22"/>
          </a:solidFill>
          <a:latin typeface="Arial" charset="0"/>
          <a:ea typeface="ＭＳ Ｐゴシック" pitchFamily="108" charset="-128"/>
        </a:defRPr>
      </a:lvl4pPr>
      <a:lvl5pPr algn="l" rtl="0" eaLnBrk="1" fontAlgn="base" hangingPunct="1">
        <a:spcBef>
          <a:spcPct val="0"/>
        </a:spcBef>
        <a:spcAft>
          <a:spcPct val="0"/>
        </a:spcAft>
        <a:defRPr sz="2000">
          <a:solidFill>
            <a:srgbClr val="E11B22"/>
          </a:solidFill>
          <a:latin typeface="Arial" charset="0"/>
          <a:ea typeface="ＭＳ Ｐゴシック" pitchFamily="108" charset="-128"/>
        </a:defRPr>
      </a:lvl5pPr>
      <a:lvl6pPr marL="457200" algn="l" rtl="0" eaLnBrk="1" fontAlgn="base" hangingPunct="1">
        <a:spcBef>
          <a:spcPct val="0"/>
        </a:spcBef>
        <a:spcAft>
          <a:spcPct val="0"/>
        </a:spcAft>
        <a:defRPr sz="2000">
          <a:solidFill>
            <a:srgbClr val="E11B22"/>
          </a:solidFill>
          <a:latin typeface="Arial" charset="0"/>
          <a:ea typeface="ＭＳ Ｐゴシック" pitchFamily="108" charset="-128"/>
        </a:defRPr>
      </a:lvl6pPr>
      <a:lvl7pPr marL="914400" algn="l" rtl="0" eaLnBrk="1" fontAlgn="base" hangingPunct="1">
        <a:spcBef>
          <a:spcPct val="0"/>
        </a:spcBef>
        <a:spcAft>
          <a:spcPct val="0"/>
        </a:spcAft>
        <a:defRPr sz="2000">
          <a:solidFill>
            <a:srgbClr val="E11B22"/>
          </a:solidFill>
          <a:latin typeface="Arial" charset="0"/>
          <a:ea typeface="ＭＳ Ｐゴシック" pitchFamily="108" charset="-128"/>
        </a:defRPr>
      </a:lvl7pPr>
      <a:lvl8pPr marL="1371600" algn="l" rtl="0" eaLnBrk="1" fontAlgn="base" hangingPunct="1">
        <a:spcBef>
          <a:spcPct val="0"/>
        </a:spcBef>
        <a:spcAft>
          <a:spcPct val="0"/>
        </a:spcAft>
        <a:defRPr sz="2000">
          <a:solidFill>
            <a:srgbClr val="E11B22"/>
          </a:solidFill>
          <a:latin typeface="Arial" charset="0"/>
          <a:ea typeface="ＭＳ Ｐゴシック" pitchFamily="108" charset="-128"/>
        </a:defRPr>
      </a:lvl8pPr>
      <a:lvl9pPr marL="1828800" algn="l" rtl="0" eaLnBrk="1" fontAlgn="base" hangingPunct="1">
        <a:spcBef>
          <a:spcPct val="0"/>
        </a:spcBef>
        <a:spcAft>
          <a:spcPct val="0"/>
        </a:spcAft>
        <a:defRPr sz="2000">
          <a:solidFill>
            <a:srgbClr val="E11B22"/>
          </a:solidFill>
          <a:latin typeface="Arial" charset="0"/>
          <a:ea typeface="ＭＳ Ｐゴシック" pitchFamily="108" charset="-128"/>
        </a:defRPr>
      </a:lvl9pPr>
    </p:titleStyle>
    <p:bodyStyle>
      <a:lvl1pPr marL="176213" indent="-176213" algn="l" rtl="0" eaLnBrk="1" fontAlgn="base" hangingPunct="1">
        <a:spcBef>
          <a:spcPct val="25000"/>
        </a:spcBef>
        <a:spcAft>
          <a:spcPct val="0"/>
        </a:spcAft>
        <a:buClr>
          <a:schemeClr val="accent2"/>
        </a:buClr>
        <a:buSzPct val="100000"/>
        <a:buFont typeface="Arial"/>
        <a:buChar char="•"/>
        <a:tabLst/>
        <a:defRPr sz="2400" b="0" i="0" spc="-20">
          <a:solidFill>
            <a:schemeClr val="bg2">
              <a:lumMod val="50000"/>
            </a:schemeClr>
          </a:solidFill>
          <a:latin typeface="Calibri Light" charset="0"/>
          <a:ea typeface="Calibri Light" charset="0"/>
          <a:cs typeface="Calibri Light" charset="0"/>
        </a:defRPr>
      </a:lvl1pPr>
      <a:lvl2pPr marL="461963" indent="-174625" algn="l" rtl="0" eaLnBrk="1" fontAlgn="base" hangingPunct="1">
        <a:spcBef>
          <a:spcPct val="25000"/>
        </a:spcBef>
        <a:spcAft>
          <a:spcPct val="0"/>
        </a:spcAft>
        <a:buClr>
          <a:schemeClr val="accent2"/>
        </a:buClr>
        <a:buSzPct val="100000"/>
        <a:buChar char="–"/>
        <a:tabLst/>
        <a:defRPr sz="2000" b="0" i="0" spc="-20">
          <a:solidFill>
            <a:schemeClr val="bg2">
              <a:lumMod val="50000"/>
            </a:schemeClr>
          </a:solidFill>
          <a:latin typeface="Calibri Light" charset="0"/>
          <a:ea typeface="Calibri Light" charset="0"/>
          <a:cs typeface="Calibri Light" charset="0"/>
        </a:defRPr>
      </a:lvl2pPr>
      <a:lvl3pPr marL="800100" indent="-173038" algn="l" rtl="0" eaLnBrk="1" fontAlgn="base" hangingPunct="1">
        <a:spcBef>
          <a:spcPct val="25000"/>
        </a:spcBef>
        <a:spcAft>
          <a:spcPct val="0"/>
        </a:spcAft>
        <a:buClr>
          <a:schemeClr val="accent2"/>
        </a:buClr>
        <a:buSzPct val="100000"/>
        <a:buFont typeface="Wingdings" charset="2"/>
        <a:buChar char="§"/>
        <a:tabLst/>
        <a:defRPr sz="1800" b="0" i="0" spc="-20">
          <a:solidFill>
            <a:schemeClr val="bg2">
              <a:lumMod val="50000"/>
            </a:schemeClr>
          </a:solidFill>
          <a:latin typeface="Calibri Light" charset="0"/>
          <a:ea typeface="Calibri Light" charset="0"/>
          <a:cs typeface="Calibri Light" charset="0"/>
        </a:defRPr>
      </a:lvl3pPr>
      <a:lvl4pPr marL="1079500" indent="-165100" algn="l" rtl="0" eaLnBrk="1" fontAlgn="base" hangingPunct="1">
        <a:spcBef>
          <a:spcPct val="25000"/>
        </a:spcBef>
        <a:spcAft>
          <a:spcPct val="0"/>
        </a:spcAft>
        <a:buClr>
          <a:schemeClr val="accent2"/>
        </a:buClr>
        <a:buSzPct val="100000"/>
        <a:buFont typeface="Wingdings" pitchFamily="2" charset="2"/>
        <a:buChar char="s"/>
        <a:tabLst/>
        <a:defRPr sz="1400" b="0" i="0" spc="-20">
          <a:solidFill>
            <a:schemeClr val="bg2">
              <a:lumMod val="50000"/>
            </a:schemeClr>
          </a:solidFill>
          <a:latin typeface="Calibri Light" charset="0"/>
          <a:ea typeface="Calibri Light" charset="0"/>
          <a:cs typeface="Calibri Light" charset="0"/>
        </a:defRPr>
      </a:lvl4pPr>
      <a:lvl5pPr marL="1489075" indent="-234950" algn="l" rtl="0" eaLnBrk="1" fontAlgn="base" hangingPunct="1">
        <a:spcBef>
          <a:spcPct val="25000"/>
        </a:spcBef>
        <a:spcAft>
          <a:spcPct val="0"/>
        </a:spcAft>
        <a:buClr>
          <a:schemeClr val="accent5"/>
        </a:buClr>
        <a:buFont typeface="Arial" pitchFamily="34" charset="0"/>
        <a:buChar char="-"/>
        <a:defRPr sz="2000" b="0" spc="-20">
          <a:solidFill>
            <a:schemeClr val="bg2">
              <a:lumMod val="50000"/>
            </a:schemeClr>
          </a:solidFill>
          <a:latin typeface="+mn-lt"/>
          <a:ea typeface="+mn-ea"/>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8.xml"/><Relationship Id="rId7" Type="http://schemas.openxmlformats.org/officeDocument/2006/relationships/image" Target="../media/image2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70.xml"/><Relationship Id="rId6" Type="http://schemas.openxmlformats.org/officeDocument/2006/relationships/image" Target="../media/image30.png"/><Relationship Id="rId5" Type="http://schemas.microsoft.com/office/2007/relationships/hdphoto" Target="../media/hdphoto6.wdp"/><Relationship Id="rId4" Type="http://schemas.openxmlformats.org/officeDocument/2006/relationships/image" Target="../media/image29.jpeg"/></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6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35.pn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3" Type="http://schemas.openxmlformats.org/officeDocument/2006/relationships/hyperlink" Target="https://www.conference-board.org/retrievefile.cfm?filename=TCB-DN-V5N5-13.pdf&amp;type=subsite" TargetMode="External"/><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45.xml"/><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81.xml"/><Relationship Id="rId5" Type="http://schemas.openxmlformats.org/officeDocument/2006/relationships/image" Target="../media/image61.jpe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7.xml"/><Relationship Id="rId1" Type="http://schemas.openxmlformats.org/officeDocument/2006/relationships/slideLayout" Target="../slideLayouts/slideLayout81.xml"/></Relationships>
</file>

<file path=ppt/slides/_rels/slide1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66.jpeg"/><Relationship Id="rId4" Type="http://schemas.openxmlformats.org/officeDocument/2006/relationships/image" Target="../media/image65.jpeg"/></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73.emf"/><Relationship Id="rId3" Type="http://schemas.openxmlformats.org/officeDocument/2006/relationships/hyperlink" Target="https://arxiv.org/abs/1705.08807" TargetMode="External"/><Relationship Id="rId7" Type="http://schemas.openxmlformats.org/officeDocument/2006/relationships/image" Target="../media/image72.pn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71.png"/><Relationship Id="rId5" Type="http://schemas.openxmlformats.org/officeDocument/2006/relationships/image" Target="../media/image70.emf"/><Relationship Id="rId4" Type="http://schemas.openxmlformats.org/officeDocument/2006/relationships/image" Target="../media/image69.png"/><Relationship Id="rId9" Type="http://schemas.openxmlformats.org/officeDocument/2006/relationships/image" Target="../media/image74.png"/></Relationships>
</file>

<file path=ppt/slides/_rels/slide2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CA-PPT">
            <a:hlinkClick r:id="" action="ppaction://media"/>
            <a:extLst>
              <a:ext uri="{FF2B5EF4-FFF2-40B4-BE49-F238E27FC236}">
                <a16:creationId xmlns:a16="http://schemas.microsoft.com/office/drawing/2014/main" id="{93BA9A65-1F6C-A348-A3CE-6A1E7DC903A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
        <p:nvSpPr>
          <p:cNvPr id="3" name="Rectangle 2"/>
          <p:cNvSpPr/>
          <p:nvPr/>
        </p:nvSpPr>
        <p:spPr>
          <a:xfrm>
            <a:off x="472965" y="2053022"/>
            <a:ext cx="4761643" cy="1200329"/>
          </a:xfrm>
          <a:prstGeom prst="rect">
            <a:avLst/>
          </a:prstGeom>
        </p:spPr>
        <p:txBody>
          <a:bodyPr wrap="square">
            <a:spAutoFit/>
          </a:bodyPr>
          <a:lstStyle/>
          <a:p>
            <a:r>
              <a:rPr lang="en-GB" dirty="0">
                <a:solidFill>
                  <a:schemeClr val="bg1"/>
                </a:solidFill>
              </a:rPr>
              <a:t>The value of risk management -</a:t>
            </a:r>
            <a:r>
              <a:rPr lang="en-GB" dirty="0"/>
              <a:t> </a:t>
            </a:r>
          </a:p>
          <a:p>
            <a:r>
              <a:rPr lang="en-GB" dirty="0">
                <a:solidFill>
                  <a:schemeClr val="bg1"/>
                </a:solidFill>
              </a:rPr>
              <a:t>Communicating with the C-Suite and the Board</a:t>
            </a:r>
            <a:endParaRPr kumimoji="0" lang="en-US" sz="2800" b="0" i="0" u="none" strike="noStrike" kern="1200" cap="none" spc="0" normalizeH="0" baseline="0" noProof="0" dirty="0">
              <a:ln>
                <a:noFill/>
              </a:ln>
              <a:solidFill>
                <a:schemeClr val="bg1"/>
              </a:solidFill>
              <a:effectLst/>
              <a:uLnTx/>
              <a:uFillTx/>
              <a:latin typeface="Calibri Light"/>
              <a:ea typeface="+mn-ea"/>
              <a:cs typeface="Calibri Light"/>
            </a:endParaRPr>
          </a:p>
        </p:txBody>
      </p:sp>
      <p:pic>
        <p:nvPicPr>
          <p:cNvPr id="6" name="Picture 5" descr="logo.png"/>
          <p:cNvPicPr>
            <a:picLocks noChangeAspect="1"/>
          </p:cNvPicPr>
          <p:nvPr/>
        </p:nvPicPr>
        <p:blipFill rotWithShape="1">
          <a:blip r:embed="rId6" cstate="email">
            <a:extLst>
              <a:ext uri="{28A0092B-C50C-407E-A947-70E740481C1C}">
                <a14:useLocalDpi xmlns:a14="http://schemas.microsoft.com/office/drawing/2010/main" val="0"/>
              </a:ext>
            </a:extLst>
          </a:blip>
          <a:srcRect l="35333" t="32683" r="34848" b="38992"/>
          <a:stretch/>
        </p:blipFill>
        <p:spPr>
          <a:xfrm>
            <a:off x="6674068" y="3823237"/>
            <a:ext cx="1996966" cy="1067024"/>
          </a:xfrm>
          <a:prstGeom prst="rect">
            <a:avLst/>
          </a:prstGeom>
        </p:spPr>
      </p:pic>
      <p:sp>
        <p:nvSpPr>
          <p:cNvPr id="2" name="Triangle 1"/>
          <p:cNvSpPr/>
          <p:nvPr/>
        </p:nvSpPr>
        <p:spPr bwMode="auto">
          <a:xfrm rot="5400000" flipH="1">
            <a:off x="-138390" y="581370"/>
            <a:ext cx="1986455" cy="1712461"/>
          </a:xfrm>
          <a:prstGeom prst="triangl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53565A"/>
              </a:solidFill>
              <a:effectLst/>
              <a:uLnTx/>
              <a:uFillTx/>
              <a:latin typeface="Arial" charset="0"/>
              <a:ea typeface="ＭＳ Ｐゴシック" pitchFamily="108" charset="-128"/>
              <a:cs typeface="+mn-cs"/>
            </a:endParaRPr>
          </a:p>
        </p:txBody>
      </p:sp>
      <p:pic>
        <p:nvPicPr>
          <p:cNvPr id="7" name="Picture 6" descr="http://airmicerm.com/wp-content/uploads/2019/07/erm2019-logo.png">
            <a:extLst>
              <a:ext uri="{FF2B5EF4-FFF2-40B4-BE49-F238E27FC236}">
                <a16:creationId xmlns:a16="http://schemas.microsoft.com/office/drawing/2014/main" id="{E94C2901-B2A7-4DE8-8775-9E3EB71F47EA}"/>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85862" y="3823237"/>
            <a:ext cx="1211345" cy="1057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4558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5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sz="3200" dirty="0"/>
              <a:t>Who are we?</a:t>
            </a:r>
          </a:p>
        </p:txBody>
      </p:sp>
      <p:sp>
        <p:nvSpPr>
          <p:cNvPr id="31" name="Rectangle 30"/>
          <p:cNvSpPr/>
          <p:nvPr/>
        </p:nvSpPr>
        <p:spPr bwMode="auto">
          <a:xfrm>
            <a:off x="1301061" y="2842478"/>
            <a:ext cx="1567542" cy="29260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108" charset="-128"/>
            </a:endParaRPr>
          </a:p>
        </p:txBody>
      </p:sp>
      <p:sp>
        <p:nvSpPr>
          <p:cNvPr id="32" name="Rectangle 31"/>
          <p:cNvSpPr/>
          <p:nvPr/>
        </p:nvSpPr>
        <p:spPr bwMode="auto">
          <a:xfrm>
            <a:off x="6281493" y="2791098"/>
            <a:ext cx="1567542" cy="29260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108" charset="-128"/>
            </a:endParaRPr>
          </a:p>
        </p:txBody>
      </p:sp>
      <p:sp>
        <p:nvSpPr>
          <p:cNvPr id="18" name="Content Placeholder 3">
            <a:extLst>
              <a:ext uri="{FF2B5EF4-FFF2-40B4-BE49-F238E27FC236}">
                <a16:creationId xmlns:a16="http://schemas.microsoft.com/office/drawing/2014/main" id="{0AA6BB2A-0055-4669-BC52-82D8C998CDF7}"/>
              </a:ext>
            </a:extLst>
          </p:cNvPr>
          <p:cNvSpPr txBox="1">
            <a:spLocks/>
          </p:cNvSpPr>
          <p:nvPr/>
        </p:nvSpPr>
        <p:spPr>
          <a:xfrm>
            <a:off x="1294965" y="1573412"/>
            <a:ext cx="3095848" cy="2953544"/>
          </a:xfrm>
          <a:prstGeom prst="rect">
            <a:avLst/>
          </a:prstGeom>
        </p:spPr>
        <p:txBody>
          <a:bodyPr/>
          <a:lstStyle>
            <a:lvl1pPr marL="176213" indent="-176213" algn="l" rtl="0" eaLnBrk="1" fontAlgn="base" hangingPunct="1">
              <a:spcBef>
                <a:spcPct val="25000"/>
              </a:spcBef>
              <a:spcAft>
                <a:spcPct val="0"/>
              </a:spcAft>
              <a:buClr>
                <a:schemeClr val="accent2"/>
              </a:buClr>
              <a:buSzPct val="100000"/>
              <a:buFont typeface="Arial"/>
              <a:buChar char="•"/>
              <a:tabLst/>
              <a:defRPr sz="2400" b="0" i="0" spc="-20">
                <a:solidFill>
                  <a:schemeClr val="bg2">
                    <a:lumMod val="50000"/>
                  </a:schemeClr>
                </a:solidFill>
                <a:latin typeface="Calibri Light" charset="0"/>
                <a:ea typeface="Calibri Light" charset="0"/>
                <a:cs typeface="Calibri Light" charset="0"/>
              </a:defRPr>
            </a:lvl1pPr>
            <a:lvl2pPr marL="461963" indent="-174625" algn="l" rtl="0" eaLnBrk="1" fontAlgn="base" hangingPunct="1">
              <a:spcBef>
                <a:spcPct val="25000"/>
              </a:spcBef>
              <a:spcAft>
                <a:spcPct val="0"/>
              </a:spcAft>
              <a:buClr>
                <a:schemeClr val="accent2"/>
              </a:buClr>
              <a:buSzPct val="100000"/>
              <a:buChar char="–"/>
              <a:tabLst/>
              <a:defRPr sz="2000" b="0" i="0" spc="-20">
                <a:solidFill>
                  <a:schemeClr val="bg2">
                    <a:lumMod val="50000"/>
                  </a:schemeClr>
                </a:solidFill>
                <a:latin typeface="Calibri Light" charset="0"/>
                <a:ea typeface="Calibri Light" charset="0"/>
                <a:cs typeface="Calibri Light" charset="0"/>
              </a:defRPr>
            </a:lvl2pPr>
            <a:lvl3pPr marL="800100" indent="-173038" algn="l" rtl="0" eaLnBrk="1" fontAlgn="base" hangingPunct="1">
              <a:spcBef>
                <a:spcPct val="25000"/>
              </a:spcBef>
              <a:spcAft>
                <a:spcPct val="0"/>
              </a:spcAft>
              <a:buClr>
                <a:schemeClr val="accent2"/>
              </a:buClr>
              <a:buSzPct val="100000"/>
              <a:buFont typeface="Wingdings" charset="2"/>
              <a:buChar char="§"/>
              <a:tabLst/>
              <a:defRPr sz="1800" b="0" i="0" spc="-20">
                <a:solidFill>
                  <a:schemeClr val="bg2">
                    <a:lumMod val="50000"/>
                  </a:schemeClr>
                </a:solidFill>
                <a:latin typeface="Calibri Light" charset="0"/>
                <a:ea typeface="Calibri Light" charset="0"/>
                <a:cs typeface="Calibri Light" charset="0"/>
              </a:defRPr>
            </a:lvl3pPr>
            <a:lvl4pPr marL="1079500" indent="-165100" algn="l" rtl="0" eaLnBrk="1" fontAlgn="base" hangingPunct="1">
              <a:spcBef>
                <a:spcPct val="25000"/>
              </a:spcBef>
              <a:spcAft>
                <a:spcPct val="0"/>
              </a:spcAft>
              <a:buClr>
                <a:schemeClr val="accent2"/>
              </a:buClr>
              <a:buSzPct val="100000"/>
              <a:buFont typeface="Wingdings" pitchFamily="2" charset="2"/>
              <a:buChar char="s"/>
              <a:tabLst/>
              <a:defRPr sz="1400" b="0" i="0" spc="-20">
                <a:solidFill>
                  <a:schemeClr val="bg2">
                    <a:lumMod val="50000"/>
                  </a:schemeClr>
                </a:solidFill>
                <a:latin typeface="Calibri Light" charset="0"/>
                <a:ea typeface="Calibri Light" charset="0"/>
                <a:cs typeface="Calibri Light" charset="0"/>
              </a:defRPr>
            </a:lvl4pPr>
            <a:lvl5pPr marL="1489075" indent="-234950" algn="l" rtl="0" eaLnBrk="1" fontAlgn="base" hangingPunct="1">
              <a:spcBef>
                <a:spcPct val="25000"/>
              </a:spcBef>
              <a:spcAft>
                <a:spcPct val="0"/>
              </a:spcAft>
              <a:buClr>
                <a:schemeClr val="accent5"/>
              </a:buClr>
              <a:buFont typeface="Arial" pitchFamily="34" charset="0"/>
              <a:buChar char="-"/>
              <a:defRPr sz="2000" b="0" spc="-20">
                <a:solidFill>
                  <a:schemeClr val="bg2">
                    <a:lumMod val="50000"/>
                  </a:schemeClr>
                </a:solidFill>
                <a:latin typeface="+mn-lt"/>
                <a:ea typeface="+mn-ea"/>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a:lstStyle>
          <a:p>
            <a:pPr marL="0" indent="0" defTabSz="914400">
              <a:buNone/>
            </a:pPr>
            <a:r>
              <a:rPr lang="en-US" sz="1600" b="1" kern="0" dirty="0"/>
              <a:t>David Thomas</a:t>
            </a:r>
          </a:p>
          <a:p>
            <a:pPr marL="0" indent="0" defTabSz="914400">
              <a:buNone/>
            </a:pPr>
            <a:r>
              <a:rPr lang="en-US" sz="1600" kern="0" dirty="0"/>
              <a:t>Commercial </a:t>
            </a:r>
          </a:p>
          <a:p>
            <a:pPr marL="0" indent="0" defTabSz="914400">
              <a:buNone/>
            </a:pPr>
            <a:r>
              <a:rPr lang="en-US" sz="1600" kern="0" dirty="0"/>
              <a:t>Director</a:t>
            </a:r>
          </a:p>
          <a:p>
            <a:pPr marL="0" indent="0" defTabSz="914400">
              <a:buNone/>
            </a:pPr>
            <a:endParaRPr lang="en-US" sz="1600" kern="0" dirty="0"/>
          </a:p>
          <a:p>
            <a:pPr marL="0" indent="0" defTabSz="914400">
              <a:buNone/>
            </a:pPr>
            <a:br>
              <a:rPr lang="en-US" sz="1600" kern="0" dirty="0"/>
            </a:br>
            <a:endParaRPr lang="en-US" sz="2000" kern="0" dirty="0"/>
          </a:p>
          <a:p>
            <a:pPr defTabSz="914400"/>
            <a:r>
              <a:rPr lang="en-US" sz="1400" kern="0" dirty="0"/>
              <a:t>30 years insurance market experience underwriting and as a risk manager,</a:t>
            </a:r>
          </a:p>
          <a:p>
            <a:pPr defTabSz="914400"/>
            <a:r>
              <a:rPr lang="en-US" sz="1400" kern="0" dirty="0"/>
              <a:t>18 years </a:t>
            </a:r>
            <a:r>
              <a:rPr lang="en-US" sz="1400" kern="0" dirty="0" err="1"/>
              <a:t>specialising</a:t>
            </a:r>
            <a:r>
              <a:rPr lang="en-US" sz="1400" kern="0" dirty="0"/>
              <a:t> in risk technology</a:t>
            </a:r>
            <a:endParaRPr lang="en-US" sz="2000" kern="0" dirty="0"/>
          </a:p>
          <a:p>
            <a:pPr defTabSz="914400"/>
            <a:endParaRPr lang="en-US" sz="2000" kern="0" dirty="0"/>
          </a:p>
          <a:p>
            <a:pPr defTabSz="914400"/>
            <a:endParaRPr lang="en-US" sz="2000" kern="0" dirty="0"/>
          </a:p>
          <a:p>
            <a:pPr marL="630238" lvl="1" indent="-342900" defTabSz="914400">
              <a:buFont typeface="+mj-lt"/>
              <a:buAutoNum type="arabicPeriod"/>
            </a:pPr>
            <a:endParaRPr lang="en-US" sz="1400" kern="0" dirty="0"/>
          </a:p>
          <a:p>
            <a:pPr lvl="1" defTabSz="914400"/>
            <a:endParaRPr lang="en-US" sz="1400" kern="0" dirty="0"/>
          </a:p>
        </p:txBody>
      </p:sp>
      <p:sp>
        <p:nvSpPr>
          <p:cNvPr id="23" name="Content Placeholder 3">
            <a:extLst>
              <a:ext uri="{FF2B5EF4-FFF2-40B4-BE49-F238E27FC236}">
                <a16:creationId xmlns:a16="http://schemas.microsoft.com/office/drawing/2014/main" id="{5950E0BA-A63E-4490-B5C0-032A8F25C1D2}"/>
              </a:ext>
            </a:extLst>
          </p:cNvPr>
          <p:cNvSpPr txBox="1">
            <a:spLocks/>
          </p:cNvSpPr>
          <p:nvPr/>
        </p:nvSpPr>
        <p:spPr>
          <a:xfrm>
            <a:off x="4719531" y="1573412"/>
            <a:ext cx="2936863" cy="3011288"/>
          </a:xfrm>
          <a:prstGeom prst="rect">
            <a:avLst/>
          </a:prstGeom>
        </p:spPr>
        <p:txBody>
          <a:bodyPr/>
          <a:lstStyle>
            <a:lvl1pPr marL="176213" indent="-176213" algn="l" rtl="0" eaLnBrk="1" fontAlgn="base" hangingPunct="1">
              <a:spcBef>
                <a:spcPct val="25000"/>
              </a:spcBef>
              <a:spcAft>
                <a:spcPct val="0"/>
              </a:spcAft>
              <a:buClr>
                <a:schemeClr val="accent2"/>
              </a:buClr>
              <a:buSzPct val="100000"/>
              <a:buFont typeface="Arial"/>
              <a:buChar char="•"/>
              <a:tabLst/>
              <a:defRPr sz="2400" b="0" i="0" spc="-20">
                <a:solidFill>
                  <a:schemeClr val="bg2">
                    <a:lumMod val="50000"/>
                  </a:schemeClr>
                </a:solidFill>
                <a:latin typeface="Calibri Light" charset="0"/>
                <a:ea typeface="Calibri Light" charset="0"/>
                <a:cs typeface="Calibri Light" charset="0"/>
              </a:defRPr>
            </a:lvl1pPr>
            <a:lvl2pPr marL="461963" indent="-174625" algn="l" rtl="0" eaLnBrk="1" fontAlgn="base" hangingPunct="1">
              <a:spcBef>
                <a:spcPct val="25000"/>
              </a:spcBef>
              <a:spcAft>
                <a:spcPct val="0"/>
              </a:spcAft>
              <a:buClr>
                <a:schemeClr val="accent2"/>
              </a:buClr>
              <a:buSzPct val="100000"/>
              <a:buChar char="–"/>
              <a:tabLst/>
              <a:defRPr sz="2000" b="0" i="0" spc="-20">
                <a:solidFill>
                  <a:schemeClr val="bg2">
                    <a:lumMod val="50000"/>
                  </a:schemeClr>
                </a:solidFill>
                <a:latin typeface="Calibri Light" charset="0"/>
                <a:ea typeface="Calibri Light" charset="0"/>
                <a:cs typeface="Calibri Light" charset="0"/>
              </a:defRPr>
            </a:lvl2pPr>
            <a:lvl3pPr marL="800100" indent="-173038" algn="l" rtl="0" eaLnBrk="1" fontAlgn="base" hangingPunct="1">
              <a:spcBef>
                <a:spcPct val="25000"/>
              </a:spcBef>
              <a:spcAft>
                <a:spcPct val="0"/>
              </a:spcAft>
              <a:buClr>
                <a:schemeClr val="accent2"/>
              </a:buClr>
              <a:buSzPct val="100000"/>
              <a:buFont typeface="Wingdings" charset="2"/>
              <a:buChar char="§"/>
              <a:tabLst/>
              <a:defRPr sz="1800" b="0" i="0" spc="-20">
                <a:solidFill>
                  <a:schemeClr val="bg2">
                    <a:lumMod val="50000"/>
                  </a:schemeClr>
                </a:solidFill>
                <a:latin typeface="Calibri Light" charset="0"/>
                <a:ea typeface="Calibri Light" charset="0"/>
                <a:cs typeface="Calibri Light" charset="0"/>
              </a:defRPr>
            </a:lvl3pPr>
            <a:lvl4pPr marL="1079500" indent="-165100" algn="l" rtl="0" eaLnBrk="1" fontAlgn="base" hangingPunct="1">
              <a:spcBef>
                <a:spcPct val="25000"/>
              </a:spcBef>
              <a:spcAft>
                <a:spcPct val="0"/>
              </a:spcAft>
              <a:buClr>
                <a:schemeClr val="accent2"/>
              </a:buClr>
              <a:buSzPct val="100000"/>
              <a:buFont typeface="Wingdings" pitchFamily="2" charset="2"/>
              <a:buChar char="s"/>
              <a:tabLst/>
              <a:defRPr sz="1400" b="0" i="0" spc="-20">
                <a:solidFill>
                  <a:schemeClr val="bg2">
                    <a:lumMod val="50000"/>
                  </a:schemeClr>
                </a:solidFill>
                <a:latin typeface="Calibri Light" charset="0"/>
                <a:ea typeface="Calibri Light" charset="0"/>
                <a:cs typeface="Calibri Light" charset="0"/>
              </a:defRPr>
            </a:lvl4pPr>
            <a:lvl5pPr marL="1489075" indent="-234950" algn="l" rtl="0" eaLnBrk="1" fontAlgn="base" hangingPunct="1">
              <a:spcBef>
                <a:spcPct val="25000"/>
              </a:spcBef>
              <a:spcAft>
                <a:spcPct val="0"/>
              </a:spcAft>
              <a:buClr>
                <a:schemeClr val="accent5"/>
              </a:buClr>
              <a:buFont typeface="Arial" pitchFamily="34" charset="0"/>
              <a:buChar char="-"/>
              <a:defRPr sz="2000" b="0" spc="-20">
                <a:solidFill>
                  <a:schemeClr val="bg2">
                    <a:lumMod val="50000"/>
                  </a:schemeClr>
                </a:solidFill>
                <a:latin typeface="+mn-lt"/>
                <a:ea typeface="+mn-ea"/>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a:lstStyle>
          <a:p>
            <a:pPr marL="0" indent="0" algn="r" defTabSz="914400">
              <a:buNone/>
            </a:pPr>
            <a:r>
              <a:rPr lang="en-US" sz="1600" b="1" kern="0" dirty="0"/>
              <a:t>Angus Rhodes</a:t>
            </a:r>
          </a:p>
          <a:p>
            <a:pPr marL="0" indent="0" algn="r" defTabSz="914400">
              <a:buNone/>
            </a:pPr>
            <a:r>
              <a:rPr lang="en-US" sz="1600" kern="0" dirty="0"/>
              <a:t>Global Product</a:t>
            </a:r>
          </a:p>
          <a:p>
            <a:pPr marL="0" indent="0" algn="r" defTabSz="914400">
              <a:buNone/>
            </a:pPr>
            <a:r>
              <a:rPr lang="en-US" sz="1600" kern="0" dirty="0"/>
              <a:t>Manager </a:t>
            </a:r>
            <a:br>
              <a:rPr lang="en-US" sz="1600" kern="0" dirty="0"/>
            </a:br>
            <a:endParaRPr lang="en-US" sz="1600" kern="0" dirty="0"/>
          </a:p>
          <a:p>
            <a:pPr marL="0" indent="0" algn="r" defTabSz="914400">
              <a:buNone/>
            </a:pPr>
            <a:br>
              <a:rPr lang="en-US" sz="1600" kern="0" dirty="0"/>
            </a:br>
            <a:endParaRPr lang="en-US" sz="2000" kern="0" dirty="0"/>
          </a:p>
          <a:p>
            <a:pPr defTabSz="914400"/>
            <a:r>
              <a:rPr lang="en-US" sz="1400" kern="0" dirty="0"/>
              <a:t>30 years experience in delivering technology solutions,</a:t>
            </a:r>
          </a:p>
          <a:p>
            <a:pPr defTabSz="914400"/>
            <a:r>
              <a:rPr lang="en-US" sz="1400" kern="0" dirty="0"/>
              <a:t>Leads </a:t>
            </a:r>
            <a:r>
              <a:rPr lang="en-US" sz="1400" kern="0" dirty="0" err="1"/>
              <a:t>Ventiv’s</a:t>
            </a:r>
            <a:r>
              <a:rPr lang="en-US" sz="1400" kern="0" dirty="0"/>
              <a:t> global product development team</a:t>
            </a:r>
          </a:p>
          <a:p>
            <a:pPr defTabSz="914400"/>
            <a:endParaRPr lang="en-US" sz="2000" kern="0" dirty="0"/>
          </a:p>
          <a:p>
            <a:pPr marL="630238" lvl="1" indent="-342900" defTabSz="914400">
              <a:buFont typeface="+mj-lt"/>
              <a:buAutoNum type="arabicPeriod"/>
            </a:pPr>
            <a:endParaRPr lang="en-US" sz="1400" kern="0" dirty="0"/>
          </a:p>
          <a:p>
            <a:pPr lvl="1" defTabSz="914400"/>
            <a:endParaRPr lang="en-US" sz="1400" kern="0" dirty="0"/>
          </a:p>
        </p:txBody>
      </p:sp>
      <p:pic>
        <p:nvPicPr>
          <p:cNvPr id="14" name="Picture Placeholder 13">
            <a:extLst>
              <a:ext uri="{FF2B5EF4-FFF2-40B4-BE49-F238E27FC236}">
                <a16:creationId xmlns:a16="http://schemas.microsoft.com/office/drawing/2014/main" id="{7D3ADC79-9757-408C-9390-2E874D573876}"/>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5366" b="5366"/>
          <a:stretch>
            <a:fillRect/>
          </a:stretch>
        </p:blipFill>
        <p:spPr/>
      </p:pic>
      <p:pic>
        <p:nvPicPr>
          <p:cNvPr id="11" name="Picture Placeholder 18">
            <a:extLst>
              <a:ext uri="{FF2B5EF4-FFF2-40B4-BE49-F238E27FC236}">
                <a16:creationId xmlns:a16="http://schemas.microsoft.com/office/drawing/2014/main" id="{154765E2-2480-4225-9F5F-939F56FCAAA0}"/>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rcRect l="16650" r="16650"/>
          <a:stretch>
            <a:fillRect/>
          </a:stretch>
        </p:blipFill>
        <p:spPr bwMode="auto">
          <a:xfrm>
            <a:off x="4718261" y="1570748"/>
            <a:ext cx="1327150" cy="1327150"/>
          </a:xfrm>
          <a:prstGeom prst="rect">
            <a:avLst/>
          </a:prstGeom>
          <a:noFill/>
          <a:ln w="9525">
            <a:noFill/>
            <a:miter lim="800000"/>
            <a:headEnd/>
            <a:tailEnd/>
          </a:ln>
        </p:spPr>
      </p:pic>
      <p:pic>
        <p:nvPicPr>
          <p:cNvPr id="2" name="Picture 1">
            <a:extLst>
              <a:ext uri="{FF2B5EF4-FFF2-40B4-BE49-F238E27FC236}">
                <a16:creationId xmlns:a16="http://schemas.microsoft.com/office/drawing/2014/main" id="{923999F3-DC0A-4514-8B9E-884E1EAC94A8}"/>
              </a:ext>
            </a:extLst>
          </p:cNvPr>
          <p:cNvPicPr>
            <a:picLocks noChangeAspect="1"/>
          </p:cNvPicPr>
          <p:nvPr/>
        </p:nvPicPr>
        <p:blipFill>
          <a:blip r:embed="rId6"/>
          <a:stretch>
            <a:fillRect/>
          </a:stretch>
        </p:blipFill>
        <p:spPr>
          <a:xfrm>
            <a:off x="4718261" y="1570748"/>
            <a:ext cx="1325880" cy="1319137"/>
          </a:xfrm>
          <a:prstGeom prst="rect">
            <a:avLst/>
          </a:prstGeom>
        </p:spPr>
      </p:pic>
      <p:pic>
        <p:nvPicPr>
          <p:cNvPr id="5" name="Picture 4">
            <a:extLst>
              <a:ext uri="{FF2B5EF4-FFF2-40B4-BE49-F238E27FC236}">
                <a16:creationId xmlns:a16="http://schemas.microsoft.com/office/drawing/2014/main" id="{60A687C0-C2E3-49FD-8D47-CA6369C5ABDE}"/>
              </a:ext>
            </a:extLst>
          </p:cNvPr>
          <p:cNvPicPr>
            <a:picLocks noChangeAspect="1"/>
          </p:cNvPicPr>
          <p:nvPr/>
        </p:nvPicPr>
        <p:blipFill>
          <a:blip r:embed="rId7"/>
          <a:stretch>
            <a:fillRect/>
          </a:stretch>
        </p:blipFill>
        <p:spPr>
          <a:xfrm>
            <a:off x="3068501" y="1571725"/>
            <a:ext cx="1322947" cy="1329043"/>
          </a:xfrm>
          <a:prstGeom prst="rect">
            <a:avLst/>
          </a:prstGeom>
        </p:spPr>
      </p:pic>
    </p:spTree>
    <p:extLst>
      <p:ext uri="{BB962C8B-B14F-4D97-AF65-F5344CB8AC3E}">
        <p14:creationId xmlns:p14="http://schemas.microsoft.com/office/powerpoint/2010/main" val="1665518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Agenda</a:t>
            </a:r>
          </a:p>
        </p:txBody>
      </p:sp>
      <p:sp>
        <p:nvSpPr>
          <p:cNvPr id="8" name="Text Placeholder 7"/>
          <p:cNvSpPr>
            <a:spLocks noGrp="1"/>
          </p:cNvSpPr>
          <p:nvPr>
            <p:ph type="body" sz="quarter" idx="11"/>
          </p:nvPr>
        </p:nvSpPr>
        <p:spPr/>
        <p:txBody>
          <a:bodyPr/>
          <a:lstStyle/>
          <a:p>
            <a:r>
              <a:rPr lang="en-GB" dirty="0"/>
              <a:t>Understanding the value of risk management</a:t>
            </a:r>
            <a:endParaRPr lang="en-US" dirty="0"/>
          </a:p>
        </p:txBody>
      </p:sp>
      <p:sp>
        <p:nvSpPr>
          <p:cNvPr id="9" name="Text Placeholder 8"/>
          <p:cNvSpPr>
            <a:spLocks noGrp="1"/>
          </p:cNvSpPr>
          <p:nvPr>
            <p:ph type="body" sz="quarter" idx="12"/>
          </p:nvPr>
        </p:nvSpPr>
        <p:spPr>
          <a:xfrm>
            <a:off x="3875711" y="3799509"/>
            <a:ext cx="5268289" cy="365760"/>
          </a:xfrm>
        </p:spPr>
        <p:txBody>
          <a:bodyPr/>
          <a:lstStyle/>
          <a:p>
            <a:r>
              <a:rPr lang="en-GB" dirty="0"/>
              <a:t>The future technological landscape</a:t>
            </a:r>
            <a:endParaRPr lang="en-US" dirty="0"/>
          </a:p>
        </p:txBody>
      </p:sp>
      <p:sp>
        <p:nvSpPr>
          <p:cNvPr id="10" name="Text Placeholder 9"/>
          <p:cNvSpPr>
            <a:spLocks noGrp="1"/>
          </p:cNvSpPr>
          <p:nvPr>
            <p:ph type="body" sz="quarter" idx="13"/>
          </p:nvPr>
        </p:nvSpPr>
        <p:spPr>
          <a:xfrm>
            <a:off x="3347599" y="1805911"/>
            <a:ext cx="4898799" cy="365760"/>
          </a:xfrm>
        </p:spPr>
        <p:txBody>
          <a:bodyPr/>
          <a:lstStyle/>
          <a:p>
            <a:r>
              <a:rPr lang="en-GB" dirty="0"/>
              <a:t>What communication challenges do you face?</a:t>
            </a:r>
            <a:endParaRPr lang="en-US" dirty="0"/>
          </a:p>
        </p:txBody>
      </p:sp>
      <p:sp>
        <p:nvSpPr>
          <p:cNvPr id="11" name="Text Placeholder 10"/>
          <p:cNvSpPr>
            <a:spLocks noGrp="1"/>
          </p:cNvSpPr>
          <p:nvPr>
            <p:ph type="body" sz="quarter" idx="14"/>
          </p:nvPr>
        </p:nvSpPr>
        <p:spPr>
          <a:xfrm>
            <a:off x="3729779" y="3130857"/>
            <a:ext cx="5439556" cy="365760"/>
          </a:xfrm>
        </p:spPr>
        <p:txBody>
          <a:bodyPr/>
          <a:lstStyle/>
          <a:p>
            <a:r>
              <a:rPr lang="en-GB" dirty="0"/>
              <a:t>Ways to improve board communication</a:t>
            </a:r>
            <a:endParaRPr lang="en-US" dirty="0"/>
          </a:p>
        </p:txBody>
      </p:sp>
      <p:sp>
        <p:nvSpPr>
          <p:cNvPr id="15" name="Text Placeholder 9"/>
          <p:cNvSpPr>
            <a:spLocks noGrp="1"/>
          </p:cNvSpPr>
          <p:nvPr>
            <p:ph type="body" sz="quarter" idx="13"/>
          </p:nvPr>
        </p:nvSpPr>
        <p:spPr>
          <a:xfrm>
            <a:off x="3539086" y="2484279"/>
            <a:ext cx="4898799" cy="365760"/>
          </a:xfrm>
        </p:spPr>
        <p:txBody>
          <a:bodyPr/>
          <a:lstStyle/>
          <a:p>
            <a:r>
              <a:rPr lang="en-GB" dirty="0"/>
              <a:t>A role for technology? </a:t>
            </a:r>
            <a:endParaRPr lang="en-US" dirty="0"/>
          </a:p>
        </p:txBody>
      </p:sp>
      <p:sp>
        <p:nvSpPr>
          <p:cNvPr id="13" name="Text Placeholder 8">
            <a:extLst>
              <a:ext uri="{FF2B5EF4-FFF2-40B4-BE49-F238E27FC236}">
                <a16:creationId xmlns:a16="http://schemas.microsoft.com/office/drawing/2014/main" id="{E4E1DB20-B28F-4A0D-8DF8-497B580A9CB8}"/>
              </a:ext>
            </a:extLst>
          </p:cNvPr>
          <p:cNvSpPr txBox="1">
            <a:spLocks/>
          </p:cNvSpPr>
          <p:nvPr/>
        </p:nvSpPr>
        <p:spPr bwMode="auto">
          <a:xfrm>
            <a:off x="4069055" y="4423397"/>
            <a:ext cx="4607217" cy="365760"/>
          </a:xfrm>
          <a:prstGeom prst="rect">
            <a:avLst/>
          </a:prstGeom>
          <a:noFill/>
          <a:ln w="9525">
            <a:noFill/>
            <a:miter lim="800000"/>
            <a:headEnd/>
            <a:tailEnd/>
          </a:ln>
        </p:spPr>
        <p:txBody>
          <a:bodyPr vert="horz" wrap="square" lIns="91440" tIns="0" rIns="0" bIns="0" numCol="1" anchor="ctr" anchorCtr="0" compatLnSpc="1">
            <a:prstTxWarp prst="textNoShape">
              <a:avLst/>
            </a:prstTxWarp>
          </a:bodyPr>
          <a:lstStyle>
            <a:lvl1pPr marL="0" indent="0" algn="l" rtl="0" eaLnBrk="1" fontAlgn="base" hangingPunct="1">
              <a:spcBef>
                <a:spcPct val="25000"/>
              </a:spcBef>
              <a:spcAft>
                <a:spcPct val="0"/>
              </a:spcAft>
              <a:buClr>
                <a:schemeClr val="accent2"/>
              </a:buClr>
              <a:buSzPct val="100000"/>
              <a:buFont typeface="Arial"/>
              <a:buNone/>
              <a:tabLst/>
              <a:defRPr sz="1600" b="0" i="0" spc="-20">
                <a:solidFill>
                  <a:schemeClr val="tx1"/>
                </a:solidFill>
                <a:latin typeface="Calibri Light" charset="0"/>
                <a:ea typeface="Calibri Light" charset="0"/>
                <a:cs typeface="Calibri Light" charset="0"/>
              </a:defRPr>
            </a:lvl1pPr>
            <a:lvl2pPr marL="287338" indent="0" algn="l" rtl="0" eaLnBrk="1" fontAlgn="base" hangingPunct="1">
              <a:spcBef>
                <a:spcPct val="25000"/>
              </a:spcBef>
              <a:spcAft>
                <a:spcPct val="0"/>
              </a:spcAft>
              <a:buClr>
                <a:schemeClr val="accent2"/>
              </a:buClr>
              <a:buSzPct val="100000"/>
              <a:buNone/>
              <a:tabLst/>
              <a:defRPr sz="2000" b="0" i="0" spc="-20">
                <a:solidFill>
                  <a:schemeClr val="tx1"/>
                </a:solidFill>
                <a:latin typeface="Calibri Light" charset="0"/>
                <a:ea typeface="Calibri Light" charset="0"/>
                <a:cs typeface="Calibri Light" charset="0"/>
              </a:defRPr>
            </a:lvl2pPr>
            <a:lvl3pPr marL="627062" indent="0" algn="l" rtl="0" eaLnBrk="1" fontAlgn="base" hangingPunct="1">
              <a:spcBef>
                <a:spcPct val="25000"/>
              </a:spcBef>
              <a:spcAft>
                <a:spcPct val="0"/>
              </a:spcAft>
              <a:buClr>
                <a:schemeClr val="accent2"/>
              </a:buClr>
              <a:buSzPct val="100000"/>
              <a:buFont typeface="Wingdings" charset="2"/>
              <a:buNone/>
              <a:tabLst/>
              <a:defRPr sz="1800" b="0" i="0" spc="-20">
                <a:solidFill>
                  <a:schemeClr val="tx1"/>
                </a:solidFill>
                <a:latin typeface="Calibri Light" charset="0"/>
                <a:ea typeface="Calibri Light" charset="0"/>
                <a:cs typeface="Calibri Light" charset="0"/>
              </a:defRPr>
            </a:lvl3pPr>
            <a:lvl4pPr marL="914400" indent="0" algn="l" rtl="0" eaLnBrk="1" fontAlgn="base" hangingPunct="1">
              <a:spcBef>
                <a:spcPct val="25000"/>
              </a:spcBef>
              <a:spcAft>
                <a:spcPct val="0"/>
              </a:spcAft>
              <a:buClr>
                <a:schemeClr val="accent2"/>
              </a:buClr>
              <a:buSzPct val="100000"/>
              <a:buFont typeface="Wingdings" pitchFamily="2" charset="2"/>
              <a:buNone/>
              <a:tabLst/>
              <a:defRPr sz="1400" b="0" i="0" spc="-20">
                <a:solidFill>
                  <a:schemeClr val="tx1"/>
                </a:solidFill>
                <a:latin typeface="Calibri Light" charset="0"/>
                <a:ea typeface="Calibri Light" charset="0"/>
                <a:cs typeface="Calibri Light" charset="0"/>
              </a:defRPr>
            </a:lvl4pPr>
            <a:lvl5pPr marL="1254125" indent="0" algn="l" rtl="0" eaLnBrk="1" fontAlgn="base" hangingPunct="1">
              <a:spcBef>
                <a:spcPct val="25000"/>
              </a:spcBef>
              <a:spcAft>
                <a:spcPct val="0"/>
              </a:spcAft>
              <a:buClr>
                <a:schemeClr val="accent5"/>
              </a:buClr>
              <a:buFont typeface="Arial" pitchFamily="34" charset="0"/>
              <a:buNone/>
              <a:defRPr sz="2000" b="0" spc="-20">
                <a:solidFill>
                  <a:schemeClr val="tx1"/>
                </a:solidFill>
                <a:latin typeface="+mn-lt"/>
                <a:ea typeface="+mn-ea"/>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a:lstStyle>
          <a:p>
            <a:r>
              <a:rPr lang="en-GB" kern="0"/>
              <a:t>Wrap-up and questions</a:t>
            </a:r>
            <a:endParaRPr lang="en-US" kern="0" dirty="0"/>
          </a:p>
        </p:txBody>
      </p:sp>
      <p:pic>
        <p:nvPicPr>
          <p:cNvPr id="2" name="Picture 1">
            <a:extLst>
              <a:ext uri="{FF2B5EF4-FFF2-40B4-BE49-F238E27FC236}">
                <a16:creationId xmlns:a16="http://schemas.microsoft.com/office/drawing/2014/main" id="{B3D5D026-8297-4E87-AF39-F8C24991E5C4}"/>
              </a:ext>
            </a:extLst>
          </p:cNvPr>
          <p:cNvPicPr>
            <a:picLocks noChangeAspect="1"/>
          </p:cNvPicPr>
          <p:nvPr/>
        </p:nvPicPr>
        <p:blipFill>
          <a:blip r:embed="rId3"/>
          <a:stretch>
            <a:fillRect/>
          </a:stretch>
        </p:blipFill>
        <p:spPr>
          <a:xfrm rot="20672013">
            <a:off x="196942" y="2814948"/>
            <a:ext cx="1348022" cy="1176938"/>
          </a:xfrm>
          <a:prstGeom prst="rect">
            <a:avLst/>
          </a:prstGeom>
        </p:spPr>
      </p:pic>
    </p:spTree>
    <p:extLst>
      <p:ext uri="{BB962C8B-B14F-4D97-AF65-F5344CB8AC3E}">
        <p14:creationId xmlns:p14="http://schemas.microsoft.com/office/powerpoint/2010/main" val="3177292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WORKSHOP DISCUSSION</a:t>
            </a:r>
          </a:p>
        </p:txBody>
      </p:sp>
      <p:sp>
        <p:nvSpPr>
          <p:cNvPr id="5" name="Text Placeholder 4"/>
          <p:cNvSpPr>
            <a:spLocks noGrp="1"/>
          </p:cNvSpPr>
          <p:nvPr>
            <p:ph type="body" sz="quarter" idx="10"/>
          </p:nvPr>
        </p:nvSpPr>
        <p:spPr/>
        <p:txBody>
          <a:bodyPr/>
          <a:lstStyle/>
          <a:p>
            <a:endParaRPr lang="en-US"/>
          </a:p>
        </p:txBody>
      </p:sp>
      <p:sp>
        <p:nvSpPr>
          <p:cNvPr id="6" name="Content Placeholder 5"/>
          <p:cNvSpPr>
            <a:spLocks noGrp="1"/>
          </p:cNvSpPr>
          <p:nvPr>
            <p:ph sz="quarter" idx="11"/>
          </p:nvPr>
        </p:nvSpPr>
        <p:spPr/>
        <p:txBody>
          <a:bodyPr/>
          <a:lstStyle/>
          <a:p>
            <a:r>
              <a:rPr lang="en-US" dirty="0"/>
              <a:t>Understanding the value of risk management</a:t>
            </a:r>
          </a:p>
          <a:p>
            <a:endParaRPr lang="en-US" dirty="0"/>
          </a:p>
          <a:p>
            <a:pPr lvl="1"/>
            <a:r>
              <a:rPr lang="en-US" dirty="0"/>
              <a:t>Merely a regulatory requirement </a:t>
            </a:r>
          </a:p>
          <a:p>
            <a:pPr lvl="1"/>
            <a:endParaRPr lang="en-US" dirty="0"/>
          </a:p>
          <a:p>
            <a:pPr lvl="1"/>
            <a:r>
              <a:rPr lang="en-GB" dirty="0"/>
              <a:t>A tool to support and advance organisational strategy</a:t>
            </a:r>
          </a:p>
          <a:p>
            <a:pPr lvl="1"/>
            <a:endParaRPr lang="en-GB" dirty="0"/>
          </a:p>
          <a:p>
            <a:pPr lvl="1"/>
            <a:r>
              <a:rPr lang="en-GB" dirty="0"/>
              <a:t>Or is it more complicated than that?</a:t>
            </a:r>
          </a:p>
          <a:p>
            <a:pPr marL="287338" lvl="1" indent="0">
              <a:buNone/>
            </a:pPr>
            <a:r>
              <a:rPr lang="en-US" dirty="0"/>
              <a:t> </a:t>
            </a:r>
            <a:endParaRPr lang="en-GB" dirty="0"/>
          </a:p>
        </p:txBody>
      </p:sp>
    </p:spTree>
    <p:extLst>
      <p:ext uri="{BB962C8B-B14F-4D97-AF65-F5344CB8AC3E}">
        <p14:creationId xmlns:p14="http://schemas.microsoft.com/office/powerpoint/2010/main" val="1167049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So what is the value of Risk Management?</a:t>
            </a:r>
          </a:p>
        </p:txBody>
      </p:sp>
      <p:sp>
        <p:nvSpPr>
          <p:cNvPr id="6" name="Text Placeholder 5"/>
          <p:cNvSpPr>
            <a:spLocks noGrp="1"/>
          </p:cNvSpPr>
          <p:nvPr>
            <p:ph type="body" sz="quarter" idx="15"/>
          </p:nvPr>
        </p:nvSpPr>
        <p:spPr/>
        <p:txBody>
          <a:bodyPr/>
          <a:lstStyle/>
          <a:p>
            <a:endParaRPr lang="en-GB" dirty="0"/>
          </a:p>
        </p:txBody>
      </p:sp>
      <p:sp>
        <p:nvSpPr>
          <p:cNvPr id="18" name="Rectangle 17"/>
          <p:cNvSpPr/>
          <p:nvPr/>
        </p:nvSpPr>
        <p:spPr bwMode="auto">
          <a:xfrm>
            <a:off x="809863" y="976778"/>
            <a:ext cx="4071417" cy="322229"/>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800" b="1" i="0" u="none" strike="noStrike" cap="none" normalizeH="0" baseline="0" dirty="0">
                <a:ln>
                  <a:noFill/>
                </a:ln>
                <a:solidFill>
                  <a:schemeClr val="bg2"/>
                </a:solidFill>
                <a:effectLst/>
                <a:latin typeface="+mj-lt"/>
                <a:ea typeface="ＭＳ Ｐゴシック" pitchFamily="108" charset="-128"/>
              </a:rPr>
              <a:t>Objectives</a:t>
            </a:r>
          </a:p>
        </p:txBody>
      </p:sp>
      <p:sp>
        <p:nvSpPr>
          <p:cNvPr id="70" name="Oval 69"/>
          <p:cNvSpPr/>
          <p:nvPr/>
        </p:nvSpPr>
        <p:spPr>
          <a:xfrm>
            <a:off x="5486399" y="1400915"/>
            <a:ext cx="3267161" cy="3313627"/>
          </a:xfrm>
          <a:prstGeom prst="ellipse">
            <a:avLst/>
          </a:prstGeom>
          <a:solidFill>
            <a:schemeClr val="accent6"/>
          </a:solidFill>
          <a:ln>
            <a:noFill/>
          </a:ln>
        </p:spPr>
        <p:style>
          <a:lnRef idx="3">
            <a:schemeClr val="lt1"/>
          </a:lnRef>
          <a:fillRef idx="1">
            <a:schemeClr val="accent2"/>
          </a:fillRef>
          <a:effectRef idx="1">
            <a:schemeClr val="accent2"/>
          </a:effectRef>
          <a:fontRef idx="minor">
            <a:schemeClr val="lt1"/>
          </a:fontRef>
        </p:style>
        <p:txBody>
          <a:bodyPr anchor="ctr"/>
          <a:lstStyle/>
          <a:p>
            <a:pPr algn="ctr">
              <a:defRPr/>
            </a:pPr>
            <a:endParaRPr lang="en-US" sz="2400" dirty="0"/>
          </a:p>
        </p:txBody>
      </p:sp>
      <p:grpSp>
        <p:nvGrpSpPr>
          <p:cNvPr id="7" name="Group 6">
            <a:extLst>
              <a:ext uri="{FF2B5EF4-FFF2-40B4-BE49-F238E27FC236}">
                <a16:creationId xmlns:a16="http://schemas.microsoft.com/office/drawing/2014/main" id="{4FF56E71-906C-42DB-A741-3B66D3362C04}"/>
              </a:ext>
            </a:extLst>
          </p:cNvPr>
          <p:cNvGrpSpPr/>
          <p:nvPr/>
        </p:nvGrpSpPr>
        <p:grpSpPr>
          <a:xfrm>
            <a:off x="809863" y="1463369"/>
            <a:ext cx="3891520" cy="3054324"/>
            <a:chOff x="889650" y="1463369"/>
            <a:chExt cx="3891520" cy="3054324"/>
          </a:xfrm>
        </p:grpSpPr>
        <p:pic>
          <p:nvPicPr>
            <p:cNvPr id="1026" name="Picture 2" descr="Image result for Keeping the train on the track">
              <a:extLst>
                <a:ext uri="{FF2B5EF4-FFF2-40B4-BE49-F238E27FC236}">
                  <a16:creationId xmlns:a16="http://schemas.microsoft.com/office/drawing/2014/main" id="{DB2992B3-2C86-4579-AEC6-EA90F78D14D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6410" y="1686281"/>
              <a:ext cx="3478000" cy="26085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CE56A67-6928-4F52-A0B6-DC0307A99EE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9650" y="1463369"/>
              <a:ext cx="1545450" cy="713775"/>
            </a:xfrm>
            <a:prstGeom prst="rect">
              <a:avLst/>
            </a:prstGeom>
          </p:spPr>
        </p:pic>
        <p:pic>
          <p:nvPicPr>
            <p:cNvPr id="4" name="Picture 3">
              <a:extLst>
                <a:ext uri="{FF2B5EF4-FFF2-40B4-BE49-F238E27FC236}">
                  <a16:creationId xmlns:a16="http://schemas.microsoft.com/office/drawing/2014/main" id="{B3B48841-C749-4783-9C1E-A3D5EC8E912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675207" y="3408641"/>
              <a:ext cx="1105963" cy="1109052"/>
            </a:xfrm>
            <a:prstGeom prst="rect">
              <a:avLst/>
            </a:prstGeom>
          </p:spPr>
        </p:pic>
      </p:grpSp>
      <p:sp>
        <p:nvSpPr>
          <p:cNvPr id="3" name="TextBox 2">
            <a:extLst>
              <a:ext uri="{FF2B5EF4-FFF2-40B4-BE49-F238E27FC236}">
                <a16:creationId xmlns:a16="http://schemas.microsoft.com/office/drawing/2014/main" id="{EF69E4FA-01AD-492C-A3A9-68FC16B84A2D}"/>
              </a:ext>
            </a:extLst>
          </p:cNvPr>
          <p:cNvSpPr txBox="1"/>
          <p:nvPr/>
        </p:nvSpPr>
        <p:spPr>
          <a:xfrm>
            <a:off x="6292596" y="2457563"/>
            <a:ext cx="2363190" cy="1200329"/>
          </a:xfrm>
          <a:prstGeom prst="rect">
            <a:avLst/>
          </a:prstGeom>
          <a:noFill/>
        </p:spPr>
        <p:txBody>
          <a:bodyPr wrap="square" rtlCol="0">
            <a:spAutoFit/>
          </a:bodyPr>
          <a:lstStyle/>
          <a:p>
            <a:r>
              <a:rPr lang="en-GB" b="1" dirty="0">
                <a:solidFill>
                  <a:srgbClr val="FFFF00"/>
                </a:solidFill>
              </a:rPr>
              <a:t>“Keeping the train on the track”</a:t>
            </a:r>
          </a:p>
        </p:txBody>
      </p:sp>
    </p:spTree>
    <p:extLst>
      <p:ext uri="{BB962C8B-B14F-4D97-AF65-F5344CB8AC3E}">
        <p14:creationId xmlns:p14="http://schemas.microsoft.com/office/powerpoint/2010/main" val="318688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nodePh="1">
                                  <p:stCondLst>
                                    <p:cond delay="0"/>
                                  </p:stCondLst>
                                  <p:endCondLst>
                                    <p:cond evt="begin" delay="0">
                                      <p:tn val="5"/>
                                    </p:cond>
                                  </p:endCondLst>
                                  <p:childTnLst>
                                    <p:animEffect transition="out" filter="fade">
                                      <p:cBhvr>
                                        <p:cTn id="6" dur="500"/>
                                        <p:tgtEl>
                                          <p:spTgt spid="70">
                                            <p:txEl>
                                              <p:pRg st="0" end="0"/>
                                            </p:txEl>
                                          </p:spTgt>
                                        </p:tgtEl>
                                      </p:cBhvr>
                                    </p:animEffect>
                                    <p:set>
                                      <p:cBhvr>
                                        <p:cTn id="7" dur="1" fill="hold">
                                          <p:stCondLst>
                                            <p:cond delay="499"/>
                                          </p:stCondLst>
                                        </p:cTn>
                                        <p:tgtEl>
                                          <p:spTgt spid="70">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What is the value of ERM?</a:t>
            </a:r>
          </a:p>
        </p:txBody>
      </p:sp>
      <p:sp>
        <p:nvSpPr>
          <p:cNvPr id="5" name="Text Placeholder 4"/>
          <p:cNvSpPr>
            <a:spLocks noGrp="1"/>
          </p:cNvSpPr>
          <p:nvPr>
            <p:ph type="body" sz="quarter" idx="15"/>
          </p:nvPr>
        </p:nvSpPr>
        <p:spPr/>
        <p:txBody>
          <a:bodyPr/>
          <a:lstStyle/>
          <a:p>
            <a:r>
              <a:rPr lang="en-GB" dirty="0"/>
              <a:t>Potential Upside With little Downside Risk</a:t>
            </a:r>
          </a:p>
        </p:txBody>
      </p:sp>
      <p:graphicFrame>
        <p:nvGraphicFramePr>
          <p:cNvPr id="6" name="Table 5"/>
          <p:cNvGraphicFramePr>
            <a:graphicFrameLocks noGrp="1"/>
          </p:cNvGraphicFramePr>
          <p:nvPr/>
        </p:nvGraphicFramePr>
        <p:xfrm>
          <a:off x="545805" y="1120015"/>
          <a:ext cx="7620001" cy="2956560"/>
        </p:xfrm>
        <a:graphic>
          <a:graphicData uri="http://schemas.openxmlformats.org/drawingml/2006/table">
            <a:tbl>
              <a:tblPr firstRow="1" bandRow="1">
                <a:tableStyleId>{2D5ABB26-0587-4C30-8999-92F81FD0307C}</a:tableStyleId>
              </a:tblPr>
              <a:tblGrid>
                <a:gridCol w="3462669">
                  <a:extLst>
                    <a:ext uri="{9D8B030D-6E8A-4147-A177-3AD203B41FA5}">
                      <a16:colId xmlns:a16="http://schemas.microsoft.com/office/drawing/2014/main" val="2331785293"/>
                    </a:ext>
                  </a:extLst>
                </a:gridCol>
                <a:gridCol w="2078666">
                  <a:extLst>
                    <a:ext uri="{9D8B030D-6E8A-4147-A177-3AD203B41FA5}">
                      <a16:colId xmlns:a16="http://schemas.microsoft.com/office/drawing/2014/main" val="1496743252"/>
                    </a:ext>
                  </a:extLst>
                </a:gridCol>
                <a:gridCol w="2078666">
                  <a:extLst>
                    <a:ext uri="{9D8B030D-6E8A-4147-A177-3AD203B41FA5}">
                      <a16:colId xmlns:a16="http://schemas.microsoft.com/office/drawing/2014/main" val="2425676157"/>
                    </a:ext>
                  </a:extLst>
                </a:gridCol>
              </a:tblGrid>
              <a:tr h="370840">
                <a:tc>
                  <a:txBody>
                    <a:bodyPr/>
                    <a:lstStyle/>
                    <a:p>
                      <a:endParaRPr lang="en-GB" sz="1600" dirty="0"/>
                    </a:p>
                  </a:txBody>
                  <a:tcPr/>
                </a:tc>
                <a:tc>
                  <a:txBody>
                    <a:bodyPr/>
                    <a:lstStyle/>
                    <a:p>
                      <a:pPr algn="ctr"/>
                      <a:r>
                        <a:rPr lang="en-GB" sz="1600" dirty="0">
                          <a:solidFill>
                            <a:schemeClr val="bg1"/>
                          </a:solidFill>
                        </a:rPr>
                        <a:t>Advanced ERM</a:t>
                      </a:r>
                    </a:p>
                    <a:p>
                      <a:pPr algn="ctr"/>
                      <a:r>
                        <a:rPr lang="en-GB" sz="1600" dirty="0">
                          <a:solidFill>
                            <a:schemeClr val="bg1"/>
                          </a:solidFill>
                        </a:rPr>
                        <a:t>Companies</a:t>
                      </a:r>
                    </a:p>
                  </a:txBody>
                  <a:tcPr/>
                </a:tc>
                <a:tc>
                  <a:txBody>
                    <a:bodyPr/>
                    <a:lstStyle/>
                    <a:p>
                      <a:pPr algn="ctr"/>
                      <a:r>
                        <a:rPr lang="en-GB" sz="1600" dirty="0">
                          <a:solidFill>
                            <a:schemeClr val="bg1"/>
                          </a:solidFill>
                        </a:rPr>
                        <a:t>All Other</a:t>
                      </a:r>
                    </a:p>
                    <a:p>
                      <a:pPr algn="ctr"/>
                      <a:r>
                        <a:rPr lang="en-GB" sz="1600" dirty="0">
                          <a:solidFill>
                            <a:schemeClr val="bg1"/>
                          </a:solidFill>
                        </a:rPr>
                        <a:t>Companies</a:t>
                      </a:r>
                    </a:p>
                  </a:txBody>
                  <a:tcPr/>
                </a:tc>
                <a:extLst>
                  <a:ext uri="{0D108BD9-81ED-4DB2-BD59-A6C34878D82A}">
                    <a16:rowId xmlns:a16="http://schemas.microsoft.com/office/drawing/2014/main" val="3151597884"/>
                  </a:ext>
                </a:extLst>
              </a:tr>
              <a:tr h="370840">
                <a:tc>
                  <a:txBody>
                    <a:bodyPr/>
                    <a:lstStyle/>
                    <a:p>
                      <a:r>
                        <a:rPr lang="en-GB" sz="1600" dirty="0">
                          <a:solidFill>
                            <a:schemeClr val="bg1"/>
                          </a:solidFill>
                        </a:rPr>
                        <a:t>Better Informed Decisions</a:t>
                      </a:r>
                    </a:p>
                  </a:txBody>
                  <a:tcPr/>
                </a:tc>
                <a:tc>
                  <a:txBody>
                    <a:bodyPr/>
                    <a:lstStyle/>
                    <a:p>
                      <a:pPr algn="ctr"/>
                      <a:r>
                        <a:rPr lang="en-GB" sz="2000" dirty="0">
                          <a:solidFill>
                            <a:schemeClr val="accent4"/>
                          </a:solidFill>
                        </a:rPr>
                        <a:t>86%</a:t>
                      </a:r>
                    </a:p>
                  </a:txBody>
                  <a:tcPr/>
                </a:tc>
                <a:tc>
                  <a:txBody>
                    <a:bodyPr/>
                    <a:lstStyle/>
                    <a:p>
                      <a:pPr algn="ctr"/>
                      <a:r>
                        <a:rPr lang="en-GB" sz="2000" dirty="0">
                          <a:solidFill>
                            <a:schemeClr val="bg1">
                              <a:lumMod val="75000"/>
                            </a:schemeClr>
                          </a:solidFill>
                        </a:rPr>
                        <a:t>58%</a:t>
                      </a:r>
                    </a:p>
                  </a:txBody>
                  <a:tcPr/>
                </a:tc>
                <a:extLst>
                  <a:ext uri="{0D108BD9-81ED-4DB2-BD59-A6C34878D82A}">
                    <a16:rowId xmlns:a16="http://schemas.microsoft.com/office/drawing/2014/main" val="3977022322"/>
                  </a:ext>
                </a:extLst>
              </a:tr>
              <a:tr h="370840">
                <a:tc>
                  <a:txBody>
                    <a:bodyPr/>
                    <a:lstStyle/>
                    <a:p>
                      <a:r>
                        <a:rPr lang="en-GB" sz="1600" dirty="0">
                          <a:solidFill>
                            <a:schemeClr val="bg1"/>
                          </a:solidFill>
                        </a:rPr>
                        <a:t>Greater Management</a:t>
                      </a:r>
                      <a:r>
                        <a:rPr lang="en-GB" sz="1600" baseline="0" dirty="0">
                          <a:solidFill>
                            <a:schemeClr val="bg1"/>
                          </a:solidFill>
                        </a:rPr>
                        <a:t> Consensus</a:t>
                      </a:r>
                      <a:endParaRPr lang="en-GB" sz="1600" dirty="0">
                        <a:solidFill>
                          <a:schemeClr val="bg1"/>
                        </a:solidFill>
                      </a:endParaRPr>
                    </a:p>
                  </a:txBody>
                  <a:tcPr/>
                </a:tc>
                <a:tc>
                  <a:txBody>
                    <a:bodyPr/>
                    <a:lstStyle/>
                    <a:p>
                      <a:pPr algn="ctr"/>
                      <a:r>
                        <a:rPr lang="en-GB" sz="2000" dirty="0">
                          <a:solidFill>
                            <a:schemeClr val="accent4"/>
                          </a:solidFill>
                        </a:rPr>
                        <a:t>83%</a:t>
                      </a:r>
                    </a:p>
                  </a:txBody>
                  <a:tcPr/>
                </a:tc>
                <a:tc>
                  <a:txBody>
                    <a:bodyPr/>
                    <a:lstStyle/>
                    <a:p>
                      <a:pPr algn="ctr"/>
                      <a:r>
                        <a:rPr lang="en-GB" sz="2000" dirty="0">
                          <a:solidFill>
                            <a:schemeClr val="bg1">
                              <a:lumMod val="75000"/>
                            </a:schemeClr>
                          </a:solidFill>
                        </a:rPr>
                        <a:t>36%</a:t>
                      </a:r>
                    </a:p>
                  </a:txBody>
                  <a:tcPr/>
                </a:tc>
                <a:extLst>
                  <a:ext uri="{0D108BD9-81ED-4DB2-BD59-A6C34878D82A}">
                    <a16:rowId xmlns:a16="http://schemas.microsoft.com/office/drawing/2014/main" val="4270786499"/>
                  </a:ext>
                </a:extLst>
              </a:tr>
              <a:tr h="370840">
                <a:tc>
                  <a:txBody>
                    <a:bodyPr/>
                    <a:lstStyle/>
                    <a:p>
                      <a:r>
                        <a:rPr lang="en-GB" sz="1600" dirty="0">
                          <a:solidFill>
                            <a:schemeClr val="bg1"/>
                          </a:solidFill>
                        </a:rPr>
                        <a:t>Increased Management Accountability</a:t>
                      </a:r>
                    </a:p>
                  </a:txBody>
                  <a:tcPr/>
                </a:tc>
                <a:tc>
                  <a:txBody>
                    <a:bodyPr/>
                    <a:lstStyle/>
                    <a:p>
                      <a:pPr algn="ctr"/>
                      <a:r>
                        <a:rPr lang="en-GB" sz="2000" dirty="0">
                          <a:solidFill>
                            <a:schemeClr val="accent4"/>
                          </a:solidFill>
                        </a:rPr>
                        <a:t>79%</a:t>
                      </a:r>
                    </a:p>
                  </a:txBody>
                  <a:tcPr/>
                </a:tc>
                <a:tc>
                  <a:txBody>
                    <a:bodyPr/>
                    <a:lstStyle/>
                    <a:p>
                      <a:pPr algn="ctr"/>
                      <a:r>
                        <a:rPr lang="en-GB" sz="2000" dirty="0">
                          <a:solidFill>
                            <a:schemeClr val="bg1">
                              <a:lumMod val="75000"/>
                            </a:schemeClr>
                          </a:solidFill>
                        </a:rPr>
                        <a:t>34%</a:t>
                      </a:r>
                    </a:p>
                  </a:txBody>
                  <a:tcPr/>
                </a:tc>
                <a:extLst>
                  <a:ext uri="{0D108BD9-81ED-4DB2-BD59-A6C34878D82A}">
                    <a16:rowId xmlns:a16="http://schemas.microsoft.com/office/drawing/2014/main" val="919929375"/>
                  </a:ext>
                </a:extLst>
              </a:tr>
              <a:tr h="370840">
                <a:tc>
                  <a:txBody>
                    <a:bodyPr/>
                    <a:lstStyle/>
                    <a:p>
                      <a:r>
                        <a:rPr lang="en-GB" sz="1600" dirty="0">
                          <a:solidFill>
                            <a:schemeClr val="bg1"/>
                          </a:solidFill>
                        </a:rPr>
                        <a:t>Smoother government practices</a:t>
                      </a:r>
                    </a:p>
                  </a:txBody>
                  <a:tcPr/>
                </a:tc>
                <a:tc>
                  <a:txBody>
                    <a:bodyPr/>
                    <a:lstStyle/>
                    <a:p>
                      <a:pPr algn="ctr"/>
                      <a:r>
                        <a:rPr lang="en-GB" sz="2000" dirty="0">
                          <a:solidFill>
                            <a:schemeClr val="accent4"/>
                          </a:solidFill>
                        </a:rPr>
                        <a:t>76%</a:t>
                      </a:r>
                    </a:p>
                  </a:txBody>
                  <a:tcPr/>
                </a:tc>
                <a:tc>
                  <a:txBody>
                    <a:bodyPr/>
                    <a:lstStyle/>
                    <a:p>
                      <a:pPr algn="ctr"/>
                      <a:r>
                        <a:rPr lang="en-GB" sz="2000" dirty="0">
                          <a:solidFill>
                            <a:schemeClr val="bg1">
                              <a:lumMod val="75000"/>
                            </a:schemeClr>
                          </a:solidFill>
                        </a:rPr>
                        <a:t>39%</a:t>
                      </a:r>
                    </a:p>
                  </a:txBody>
                  <a:tcPr/>
                </a:tc>
                <a:extLst>
                  <a:ext uri="{0D108BD9-81ED-4DB2-BD59-A6C34878D82A}">
                    <a16:rowId xmlns:a16="http://schemas.microsoft.com/office/drawing/2014/main" val="541197903"/>
                  </a:ext>
                </a:extLst>
              </a:tr>
              <a:tr h="370840">
                <a:tc>
                  <a:txBody>
                    <a:bodyPr/>
                    <a:lstStyle/>
                    <a:p>
                      <a:r>
                        <a:rPr lang="en-US" sz="1600" dirty="0">
                          <a:solidFill>
                            <a:schemeClr val="bg1"/>
                          </a:solidFill>
                        </a:rPr>
                        <a:t>Ability to meet strategic goals</a:t>
                      </a:r>
                      <a:endParaRPr lang="en-GB" sz="1600" dirty="0">
                        <a:solidFill>
                          <a:schemeClr val="bg1"/>
                        </a:solidFill>
                      </a:endParaRPr>
                    </a:p>
                  </a:txBody>
                  <a:tcPr/>
                </a:tc>
                <a:tc>
                  <a:txBody>
                    <a:bodyPr/>
                    <a:lstStyle/>
                    <a:p>
                      <a:pPr algn="ctr"/>
                      <a:r>
                        <a:rPr lang="en-GB" sz="2000" dirty="0">
                          <a:solidFill>
                            <a:schemeClr val="accent4"/>
                          </a:solidFill>
                        </a:rPr>
                        <a:t>76%</a:t>
                      </a:r>
                    </a:p>
                  </a:txBody>
                  <a:tcPr/>
                </a:tc>
                <a:tc>
                  <a:txBody>
                    <a:bodyPr/>
                    <a:lstStyle/>
                    <a:p>
                      <a:pPr algn="ctr"/>
                      <a:r>
                        <a:rPr lang="en-GB" sz="2000" dirty="0">
                          <a:solidFill>
                            <a:schemeClr val="bg1">
                              <a:lumMod val="75000"/>
                            </a:schemeClr>
                          </a:solidFill>
                        </a:rPr>
                        <a:t>36%</a:t>
                      </a:r>
                    </a:p>
                  </a:txBody>
                  <a:tcPr/>
                </a:tc>
                <a:extLst>
                  <a:ext uri="{0D108BD9-81ED-4DB2-BD59-A6C34878D82A}">
                    <a16:rowId xmlns:a16="http://schemas.microsoft.com/office/drawing/2014/main" val="3098540192"/>
                  </a:ext>
                </a:extLst>
              </a:tr>
              <a:tr h="370840">
                <a:tc>
                  <a:txBody>
                    <a:bodyPr/>
                    <a:lstStyle/>
                    <a:p>
                      <a:r>
                        <a:rPr lang="en-GB" sz="1600" dirty="0">
                          <a:solidFill>
                            <a:schemeClr val="bg1"/>
                          </a:solidFill>
                        </a:rPr>
                        <a:t>Better communication to board</a:t>
                      </a:r>
                    </a:p>
                  </a:txBody>
                  <a:tcPr/>
                </a:tc>
                <a:tc>
                  <a:txBody>
                    <a:bodyPr/>
                    <a:lstStyle/>
                    <a:p>
                      <a:pPr algn="ctr"/>
                      <a:r>
                        <a:rPr lang="en-GB" sz="2000" dirty="0">
                          <a:solidFill>
                            <a:schemeClr val="accent4"/>
                          </a:solidFill>
                        </a:rPr>
                        <a:t>69%</a:t>
                      </a:r>
                    </a:p>
                  </a:txBody>
                  <a:tcPr/>
                </a:tc>
                <a:tc>
                  <a:txBody>
                    <a:bodyPr/>
                    <a:lstStyle/>
                    <a:p>
                      <a:pPr algn="ctr"/>
                      <a:r>
                        <a:rPr lang="en-GB" sz="2000" dirty="0">
                          <a:solidFill>
                            <a:schemeClr val="bg1">
                              <a:lumMod val="75000"/>
                            </a:schemeClr>
                          </a:solidFill>
                        </a:rPr>
                        <a:t>52%</a:t>
                      </a:r>
                    </a:p>
                  </a:txBody>
                  <a:tcPr/>
                </a:tc>
                <a:extLst>
                  <a:ext uri="{0D108BD9-81ED-4DB2-BD59-A6C34878D82A}">
                    <a16:rowId xmlns:a16="http://schemas.microsoft.com/office/drawing/2014/main" val="3665566539"/>
                  </a:ext>
                </a:extLst>
              </a:tr>
            </a:tbl>
          </a:graphicData>
        </a:graphic>
      </p:graphicFrame>
      <p:sp>
        <p:nvSpPr>
          <p:cNvPr id="7" name="Rectangle 6">
            <a:hlinkClick r:id="rId3"/>
          </p:cNvPr>
          <p:cNvSpPr/>
          <p:nvPr/>
        </p:nvSpPr>
        <p:spPr>
          <a:xfrm>
            <a:off x="414937" y="4325359"/>
            <a:ext cx="5443603" cy="615553"/>
          </a:xfrm>
          <a:prstGeom prst="rect">
            <a:avLst/>
          </a:prstGeom>
        </p:spPr>
        <p:txBody>
          <a:bodyPr wrap="square">
            <a:spAutoFit/>
          </a:bodyPr>
          <a:lstStyle/>
          <a:p>
            <a:r>
              <a:rPr lang="en-US" sz="1400" b="1" dirty="0">
                <a:solidFill>
                  <a:srgbClr val="739ABC"/>
                </a:solidFill>
                <a:latin typeface="Arial" panose="020B0604020202020204" pitchFamily="34" charset="0"/>
              </a:rPr>
              <a:t>“The Potential Cost and Value of ERM” The Conference Board</a:t>
            </a:r>
          </a:p>
          <a:p>
            <a:r>
              <a:rPr lang="en-US" sz="1000" b="1" dirty="0">
                <a:solidFill>
                  <a:schemeClr val="bg1"/>
                </a:solidFill>
                <a:latin typeface="Arial" panose="020B0604020202020204" pitchFamily="34" charset="0"/>
              </a:rPr>
              <a:t>Source: Matteo Tonello, Emerging Governance Practices in Enterprise Risk Management, The Conference Board R-1398-07-WG, February 2007.</a:t>
            </a:r>
            <a:endParaRPr lang="en-US" sz="1000" b="1" i="0" dirty="0">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355488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What is driving ERM?</a:t>
            </a:r>
          </a:p>
        </p:txBody>
      </p:sp>
      <p:sp>
        <p:nvSpPr>
          <p:cNvPr id="6" name="Text Placeholder 5"/>
          <p:cNvSpPr>
            <a:spLocks noGrp="1"/>
          </p:cNvSpPr>
          <p:nvPr>
            <p:ph type="body" sz="quarter" idx="15"/>
          </p:nvPr>
        </p:nvSpPr>
        <p:spPr/>
        <p:txBody>
          <a:bodyPr/>
          <a:lstStyle/>
          <a:p>
            <a:r>
              <a:rPr lang="en-GB" dirty="0"/>
              <a:t>Main forces of change raising ERM</a:t>
            </a:r>
          </a:p>
        </p:txBody>
      </p:sp>
      <p:graphicFrame>
        <p:nvGraphicFramePr>
          <p:cNvPr id="2" name="Diagram 1"/>
          <p:cNvGraphicFramePr/>
          <p:nvPr>
            <p:extLst>
              <p:ext uri="{D42A27DB-BD31-4B8C-83A1-F6EECF244321}">
                <p14:modId xmlns:p14="http://schemas.microsoft.com/office/powerpoint/2010/main" val="2222061152"/>
              </p:ext>
            </p:extLst>
          </p:nvPr>
        </p:nvGraphicFramePr>
        <p:xfrm>
          <a:off x="457199" y="923543"/>
          <a:ext cx="8095130" cy="3871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541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WORKSHOP DISCUSSION</a:t>
            </a:r>
          </a:p>
        </p:txBody>
      </p:sp>
      <p:sp>
        <p:nvSpPr>
          <p:cNvPr id="5" name="Text Placeholder 4"/>
          <p:cNvSpPr>
            <a:spLocks noGrp="1"/>
          </p:cNvSpPr>
          <p:nvPr>
            <p:ph type="body" sz="quarter" idx="10"/>
          </p:nvPr>
        </p:nvSpPr>
        <p:spPr/>
        <p:txBody>
          <a:bodyPr/>
          <a:lstStyle/>
          <a:p>
            <a:endParaRPr lang="en-US"/>
          </a:p>
        </p:txBody>
      </p:sp>
      <p:sp>
        <p:nvSpPr>
          <p:cNvPr id="6" name="Content Placeholder 5"/>
          <p:cNvSpPr>
            <a:spLocks noGrp="1"/>
          </p:cNvSpPr>
          <p:nvPr>
            <p:ph sz="quarter" idx="11"/>
          </p:nvPr>
        </p:nvSpPr>
        <p:spPr/>
        <p:txBody>
          <a:bodyPr/>
          <a:lstStyle/>
          <a:p>
            <a:r>
              <a:rPr lang="en-US" dirty="0"/>
              <a:t>What challenges do you have in communicating risk management with your board?</a:t>
            </a:r>
          </a:p>
          <a:p>
            <a:endParaRPr lang="en-US" dirty="0"/>
          </a:p>
          <a:p>
            <a:pPr lvl="1"/>
            <a:r>
              <a:rPr lang="en-US" dirty="0"/>
              <a:t>What level of engagement do you have?</a:t>
            </a:r>
          </a:p>
          <a:p>
            <a:pPr lvl="1"/>
            <a:r>
              <a:rPr lang="en-US" dirty="0"/>
              <a:t>How many risk managers discuss risk with the board?</a:t>
            </a:r>
          </a:p>
          <a:p>
            <a:pPr lvl="1"/>
            <a:r>
              <a:rPr lang="en-US" dirty="0"/>
              <a:t>How else might you communicate – via another party? </a:t>
            </a:r>
          </a:p>
          <a:p>
            <a:pPr lvl="1"/>
            <a:r>
              <a:rPr lang="en-US" dirty="0"/>
              <a:t>What are the current constraints? </a:t>
            </a:r>
          </a:p>
          <a:p>
            <a:pPr lvl="1"/>
            <a:r>
              <a:rPr lang="en-US" dirty="0"/>
              <a:t>What is the frequency of communication?</a:t>
            </a:r>
          </a:p>
          <a:p>
            <a:pPr lvl="1"/>
            <a:r>
              <a:rPr lang="en-US" dirty="0"/>
              <a:t>What are the potential ways to improve board communication?</a:t>
            </a:r>
          </a:p>
        </p:txBody>
      </p:sp>
    </p:spTree>
    <p:extLst>
      <p:ext uri="{BB962C8B-B14F-4D97-AF65-F5344CB8AC3E}">
        <p14:creationId xmlns:p14="http://schemas.microsoft.com/office/powerpoint/2010/main" val="116623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24852" y="3818821"/>
            <a:ext cx="5343080" cy="948441"/>
          </a:xfrm>
        </p:spPr>
        <p:txBody>
          <a:bodyPr vert="horz" lIns="91440" tIns="45720" rIns="91440" bIns="45720" rtlCol="0" anchor="ctr">
            <a:normAutofit/>
          </a:bodyPr>
          <a:lstStyle/>
          <a:p>
            <a:pPr>
              <a:lnSpc>
                <a:spcPct val="90000"/>
              </a:lnSpc>
            </a:pPr>
            <a:r>
              <a:rPr lang="en-US" sz="2900" kern="1200" dirty="0">
                <a:solidFill>
                  <a:schemeClr val="tx1"/>
                </a:solidFill>
                <a:latin typeface="+mj-lt"/>
                <a:cs typeface="+mj-cs"/>
              </a:rPr>
              <a:t>The role of technology in communicating risk management.</a:t>
            </a:r>
            <a:r>
              <a:rPr lang="en-US" sz="2900" i="1" kern="1200" dirty="0">
                <a:solidFill>
                  <a:schemeClr val="tx1"/>
                </a:solidFill>
                <a:latin typeface="+mj-lt"/>
                <a:cs typeface="+mj-cs"/>
              </a:rPr>
              <a:t> </a:t>
            </a:r>
            <a:endParaRPr lang="en-US" sz="2900" kern="1200" dirty="0">
              <a:solidFill>
                <a:schemeClr val="tx1"/>
              </a:solidFill>
              <a:latin typeface="+mj-lt"/>
              <a:cs typeface="+mj-cs"/>
            </a:endParaRPr>
          </a:p>
        </p:txBody>
      </p:sp>
      <p:sp>
        <p:nvSpPr>
          <p:cNvPr id="8" name="Content Placeholder 7"/>
          <p:cNvSpPr>
            <a:spLocks noGrp="1"/>
          </p:cNvSpPr>
          <p:nvPr>
            <p:ph idx="1"/>
          </p:nvPr>
        </p:nvSpPr>
        <p:spPr>
          <a:xfrm>
            <a:off x="5667932" y="1334825"/>
            <a:ext cx="3415108" cy="656535"/>
          </a:xfrm>
        </p:spPr>
        <p:txBody>
          <a:bodyPr vert="horz" lIns="91440" tIns="45720" rIns="91440" bIns="45720" rtlCol="0" anchor="ctr">
            <a:normAutofit/>
          </a:bodyPr>
          <a:lstStyle/>
          <a:p>
            <a:pPr>
              <a:lnSpc>
                <a:spcPct val="90000"/>
              </a:lnSpc>
              <a:spcBef>
                <a:spcPts val="1000"/>
              </a:spcBef>
            </a:pPr>
            <a:r>
              <a:rPr lang="en-US" sz="1500" kern="1200" dirty="0">
                <a:solidFill>
                  <a:schemeClr val="tx1"/>
                </a:solidFill>
                <a:latin typeface="+mn-lt"/>
                <a:ea typeface="+mn-ea"/>
                <a:cs typeface="+mn-cs"/>
              </a:rPr>
              <a:t>Who is using spreadsheets to manage their risks?</a:t>
            </a:r>
          </a:p>
        </p:txBody>
      </p:sp>
      <p:pic>
        <p:nvPicPr>
          <p:cNvPr id="2050" name="Picture 2" descr="Image result for excel icons">
            <a:extLst>
              <a:ext uri="{FF2B5EF4-FFF2-40B4-BE49-F238E27FC236}">
                <a16:creationId xmlns:a16="http://schemas.microsoft.com/office/drawing/2014/main" id="{424543A3-78E4-4109-B7D8-0D75A4BFB7DB}"/>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667932" y="0"/>
            <a:ext cx="3474381" cy="1361439"/>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https://hbr.org/resources/images/article_assets/2018/09/sep18_21_696091370.jpg">
            <a:extLst>
              <a:ext uri="{FF2B5EF4-FFF2-40B4-BE49-F238E27FC236}">
                <a16:creationId xmlns:a16="http://schemas.microsoft.com/office/drawing/2014/main" id="{A3AAD374-0F1F-45E4-A592-1A8C2388D18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Content Placeholder 7">
            <a:extLst>
              <a:ext uri="{FF2B5EF4-FFF2-40B4-BE49-F238E27FC236}">
                <a16:creationId xmlns:a16="http://schemas.microsoft.com/office/drawing/2014/main" id="{831E82CF-F905-4317-86FD-DD1FFD1FC2B2}"/>
              </a:ext>
            </a:extLst>
          </p:cNvPr>
          <p:cNvSpPr txBox="1">
            <a:spLocks/>
          </p:cNvSpPr>
          <p:nvPr/>
        </p:nvSpPr>
        <p:spPr bwMode="auto">
          <a:xfrm>
            <a:off x="5667932" y="2578045"/>
            <a:ext cx="3415108" cy="656535"/>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marL="0" indent="0" algn="l" rtl="0" eaLnBrk="1" fontAlgn="base" hangingPunct="1">
              <a:lnSpc>
                <a:spcPct val="80000"/>
              </a:lnSpc>
              <a:spcBef>
                <a:spcPct val="25000"/>
              </a:spcBef>
              <a:spcAft>
                <a:spcPct val="0"/>
              </a:spcAft>
              <a:buClr>
                <a:schemeClr val="accent2"/>
              </a:buClr>
              <a:buSzPct val="100000"/>
              <a:buFont typeface="Arial"/>
              <a:buNone/>
              <a:tabLst/>
              <a:defRPr sz="2000" b="0" i="0" spc="-50" baseline="0">
                <a:solidFill>
                  <a:srgbClr val="FFFFFF"/>
                </a:solidFill>
                <a:latin typeface="Calibri"/>
                <a:ea typeface="Calibri Light" charset="0"/>
                <a:cs typeface="Calibri"/>
              </a:defRPr>
            </a:lvl1pPr>
            <a:lvl2pPr marL="461963" indent="-174625" algn="l" rtl="0" eaLnBrk="1" fontAlgn="base" hangingPunct="1">
              <a:spcBef>
                <a:spcPct val="25000"/>
              </a:spcBef>
              <a:spcAft>
                <a:spcPct val="0"/>
              </a:spcAft>
              <a:buClr>
                <a:schemeClr val="accent2"/>
              </a:buClr>
              <a:buSzPct val="100000"/>
              <a:buChar char="–"/>
              <a:tabLst/>
              <a:defRPr sz="2000" b="0" i="0" spc="-50">
                <a:solidFill>
                  <a:srgbClr val="FFFFFF"/>
                </a:solidFill>
                <a:latin typeface="Calibri"/>
                <a:ea typeface="Calibri Light" charset="0"/>
                <a:cs typeface="Calibri"/>
              </a:defRPr>
            </a:lvl2pPr>
            <a:lvl3pPr marL="800100" indent="-173038" algn="l" rtl="0" eaLnBrk="1" fontAlgn="base" hangingPunct="1">
              <a:spcBef>
                <a:spcPct val="25000"/>
              </a:spcBef>
              <a:spcAft>
                <a:spcPct val="0"/>
              </a:spcAft>
              <a:buClr>
                <a:schemeClr val="accent2"/>
              </a:buClr>
              <a:buSzPct val="100000"/>
              <a:buFont typeface="Wingdings" charset="2"/>
              <a:buChar char="§"/>
              <a:tabLst/>
              <a:defRPr sz="1800" b="0" i="0" spc="-50">
                <a:solidFill>
                  <a:srgbClr val="FFFFFF"/>
                </a:solidFill>
                <a:latin typeface="Calibri"/>
                <a:ea typeface="Calibri Light" charset="0"/>
                <a:cs typeface="Calibri"/>
              </a:defRPr>
            </a:lvl3pPr>
            <a:lvl4pPr marL="1079500" indent="-165100" algn="l" rtl="0" eaLnBrk="1" fontAlgn="base" hangingPunct="1">
              <a:spcBef>
                <a:spcPct val="25000"/>
              </a:spcBef>
              <a:spcAft>
                <a:spcPct val="0"/>
              </a:spcAft>
              <a:buClr>
                <a:schemeClr val="accent2"/>
              </a:buClr>
              <a:buSzPct val="100000"/>
              <a:buFont typeface="Wingdings" pitchFamily="2" charset="2"/>
              <a:buChar char="s"/>
              <a:tabLst/>
              <a:defRPr sz="1400" b="0" i="0" spc="-50">
                <a:solidFill>
                  <a:srgbClr val="FFFFFF"/>
                </a:solidFill>
                <a:latin typeface="Calibri"/>
                <a:ea typeface="Calibri Light" charset="0"/>
                <a:cs typeface="Calibri"/>
              </a:defRPr>
            </a:lvl4pPr>
            <a:lvl5pPr marL="1489075" indent="-234950" algn="l" rtl="0" eaLnBrk="1" fontAlgn="base" hangingPunct="1">
              <a:spcBef>
                <a:spcPct val="25000"/>
              </a:spcBef>
              <a:spcAft>
                <a:spcPct val="0"/>
              </a:spcAft>
              <a:buClr>
                <a:schemeClr val="accent5"/>
              </a:buClr>
              <a:buFont typeface="Arial" pitchFamily="34" charset="0"/>
              <a:buChar char="-"/>
              <a:defRPr sz="2000" b="0" spc="-50">
                <a:solidFill>
                  <a:srgbClr val="FFFFFF"/>
                </a:solidFill>
                <a:latin typeface="Calibri"/>
                <a:ea typeface="+mn-ea"/>
                <a:cs typeface="Calibri"/>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a:lstStyle>
          <a:p>
            <a:pPr>
              <a:lnSpc>
                <a:spcPct val="90000"/>
              </a:lnSpc>
              <a:spcBef>
                <a:spcPts val="1000"/>
              </a:spcBef>
            </a:pPr>
            <a:r>
              <a:rPr lang="en-US" sz="1500" kern="1200" dirty="0">
                <a:solidFill>
                  <a:schemeClr val="tx1"/>
                </a:solidFill>
                <a:latin typeface="+mn-lt"/>
                <a:ea typeface="+mn-ea"/>
                <a:cs typeface="+mn-cs"/>
              </a:rPr>
              <a:t>What other </a:t>
            </a:r>
            <a:r>
              <a:rPr lang="en-US" sz="1500" dirty="0">
                <a:solidFill>
                  <a:schemeClr val="tx1"/>
                </a:solidFill>
                <a:latin typeface="+mn-lt"/>
                <a:ea typeface="+mn-ea"/>
                <a:cs typeface="+mn-cs"/>
              </a:rPr>
              <a:t>tools do you </a:t>
            </a:r>
            <a:r>
              <a:rPr lang="en-US" sz="1500" dirty="0" err="1">
                <a:solidFill>
                  <a:schemeClr val="tx1"/>
                </a:solidFill>
                <a:latin typeface="+mn-lt"/>
                <a:ea typeface="+mn-ea"/>
                <a:cs typeface="+mn-cs"/>
              </a:rPr>
              <a:t>utilise</a:t>
            </a:r>
            <a:r>
              <a:rPr lang="en-US" sz="1500" kern="1200" dirty="0">
                <a:solidFill>
                  <a:schemeClr val="tx1"/>
                </a:solidFill>
                <a:latin typeface="+mn-lt"/>
                <a:ea typeface="+mn-ea"/>
                <a:cs typeface="+mn-cs"/>
              </a:rPr>
              <a:t>?</a:t>
            </a:r>
          </a:p>
        </p:txBody>
      </p:sp>
      <p:sp>
        <p:nvSpPr>
          <p:cNvPr id="9" name="Content Placeholder 7">
            <a:extLst>
              <a:ext uri="{FF2B5EF4-FFF2-40B4-BE49-F238E27FC236}">
                <a16:creationId xmlns:a16="http://schemas.microsoft.com/office/drawing/2014/main" id="{9155CABD-3F90-4238-981A-3DFD5B5843CE}"/>
              </a:ext>
            </a:extLst>
          </p:cNvPr>
          <p:cNvSpPr txBox="1">
            <a:spLocks/>
          </p:cNvSpPr>
          <p:nvPr/>
        </p:nvSpPr>
        <p:spPr bwMode="auto">
          <a:xfrm>
            <a:off x="5667932" y="3686576"/>
            <a:ext cx="3415108" cy="656535"/>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marL="0" indent="0" algn="l" rtl="0" eaLnBrk="1" fontAlgn="base" hangingPunct="1">
              <a:lnSpc>
                <a:spcPct val="80000"/>
              </a:lnSpc>
              <a:spcBef>
                <a:spcPct val="25000"/>
              </a:spcBef>
              <a:spcAft>
                <a:spcPct val="0"/>
              </a:spcAft>
              <a:buClr>
                <a:schemeClr val="accent2"/>
              </a:buClr>
              <a:buSzPct val="100000"/>
              <a:buFont typeface="Arial"/>
              <a:buNone/>
              <a:tabLst/>
              <a:defRPr sz="2000" b="0" i="0" spc="-50" baseline="0">
                <a:solidFill>
                  <a:srgbClr val="FFFFFF"/>
                </a:solidFill>
                <a:latin typeface="Calibri"/>
                <a:ea typeface="Calibri Light" charset="0"/>
                <a:cs typeface="Calibri"/>
              </a:defRPr>
            </a:lvl1pPr>
            <a:lvl2pPr marL="461963" indent="-174625" algn="l" rtl="0" eaLnBrk="1" fontAlgn="base" hangingPunct="1">
              <a:spcBef>
                <a:spcPct val="25000"/>
              </a:spcBef>
              <a:spcAft>
                <a:spcPct val="0"/>
              </a:spcAft>
              <a:buClr>
                <a:schemeClr val="accent2"/>
              </a:buClr>
              <a:buSzPct val="100000"/>
              <a:buChar char="–"/>
              <a:tabLst/>
              <a:defRPr sz="2000" b="0" i="0" spc="-50">
                <a:solidFill>
                  <a:srgbClr val="FFFFFF"/>
                </a:solidFill>
                <a:latin typeface="Calibri"/>
                <a:ea typeface="Calibri Light" charset="0"/>
                <a:cs typeface="Calibri"/>
              </a:defRPr>
            </a:lvl2pPr>
            <a:lvl3pPr marL="800100" indent="-173038" algn="l" rtl="0" eaLnBrk="1" fontAlgn="base" hangingPunct="1">
              <a:spcBef>
                <a:spcPct val="25000"/>
              </a:spcBef>
              <a:spcAft>
                <a:spcPct val="0"/>
              </a:spcAft>
              <a:buClr>
                <a:schemeClr val="accent2"/>
              </a:buClr>
              <a:buSzPct val="100000"/>
              <a:buFont typeface="Wingdings" charset="2"/>
              <a:buChar char="§"/>
              <a:tabLst/>
              <a:defRPr sz="1800" b="0" i="0" spc="-50">
                <a:solidFill>
                  <a:srgbClr val="FFFFFF"/>
                </a:solidFill>
                <a:latin typeface="Calibri"/>
                <a:ea typeface="Calibri Light" charset="0"/>
                <a:cs typeface="Calibri"/>
              </a:defRPr>
            </a:lvl3pPr>
            <a:lvl4pPr marL="1079500" indent="-165100" algn="l" rtl="0" eaLnBrk="1" fontAlgn="base" hangingPunct="1">
              <a:spcBef>
                <a:spcPct val="25000"/>
              </a:spcBef>
              <a:spcAft>
                <a:spcPct val="0"/>
              </a:spcAft>
              <a:buClr>
                <a:schemeClr val="accent2"/>
              </a:buClr>
              <a:buSzPct val="100000"/>
              <a:buFont typeface="Wingdings" pitchFamily="2" charset="2"/>
              <a:buChar char="s"/>
              <a:tabLst/>
              <a:defRPr sz="1400" b="0" i="0" spc="-50">
                <a:solidFill>
                  <a:srgbClr val="FFFFFF"/>
                </a:solidFill>
                <a:latin typeface="Calibri"/>
                <a:ea typeface="Calibri Light" charset="0"/>
                <a:cs typeface="Calibri"/>
              </a:defRPr>
            </a:lvl4pPr>
            <a:lvl5pPr marL="1489075" indent="-234950" algn="l" rtl="0" eaLnBrk="1" fontAlgn="base" hangingPunct="1">
              <a:spcBef>
                <a:spcPct val="25000"/>
              </a:spcBef>
              <a:spcAft>
                <a:spcPct val="0"/>
              </a:spcAft>
              <a:buClr>
                <a:schemeClr val="accent5"/>
              </a:buClr>
              <a:buFont typeface="Arial" pitchFamily="34" charset="0"/>
              <a:buChar char="-"/>
              <a:defRPr sz="2000" b="0" spc="-50">
                <a:solidFill>
                  <a:srgbClr val="FFFFFF"/>
                </a:solidFill>
                <a:latin typeface="Calibri"/>
                <a:ea typeface="+mn-ea"/>
                <a:cs typeface="Calibri"/>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a:lstStyle>
          <a:p>
            <a:pPr>
              <a:lnSpc>
                <a:spcPct val="90000"/>
              </a:lnSpc>
              <a:spcBef>
                <a:spcPts val="1000"/>
              </a:spcBef>
            </a:pPr>
            <a:r>
              <a:rPr lang="en-US" sz="1500" dirty="0">
                <a:solidFill>
                  <a:schemeClr val="tx1"/>
                </a:solidFill>
                <a:latin typeface="+mn-lt"/>
                <a:ea typeface="+mn-ea"/>
                <a:cs typeface="+mn-cs"/>
              </a:rPr>
              <a:t>What mechanisms do you have to communicate with the board</a:t>
            </a:r>
            <a:r>
              <a:rPr lang="en-US" sz="1500" kern="1200" dirty="0">
                <a:solidFill>
                  <a:schemeClr val="tx1"/>
                </a:solidFill>
                <a:latin typeface="+mn-lt"/>
                <a:ea typeface="+mn-ea"/>
                <a:cs typeface="+mn-cs"/>
              </a:rPr>
              <a:t>?</a:t>
            </a:r>
          </a:p>
        </p:txBody>
      </p:sp>
      <p:pic>
        <p:nvPicPr>
          <p:cNvPr id="3" name="Picture 2" descr="http://airmicerm.com/wp-content/uploads/2019/07/erm2019-logo.png">
            <a:extLst>
              <a:ext uri="{FF2B5EF4-FFF2-40B4-BE49-F238E27FC236}">
                <a16:creationId xmlns:a16="http://schemas.microsoft.com/office/drawing/2014/main" id="{E530BA1B-BEF9-42AA-A917-F97EE50951B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02905" y="1455537"/>
            <a:ext cx="1891541" cy="1651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316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76926" y="982075"/>
            <a:ext cx="4627284" cy="379519"/>
          </a:xfrm>
        </p:spPr>
        <p:txBody>
          <a:bodyPr anchor="t"/>
          <a:lstStyle/>
          <a:p>
            <a:pPr algn="ctr"/>
            <a:r>
              <a:rPr lang="en-GB" dirty="0"/>
              <a:t>Risk Maturity Progression</a:t>
            </a:r>
          </a:p>
          <a:p>
            <a:pPr marL="287338" lvl="1" indent="0" algn="ctr">
              <a:buNone/>
            </a:pPr>
            <a:endParaRPr lang="en-GB" sz="1400" dirty="0"/>
          </a:p>
          <a:p>
            <a:pPr lvl="1" algn="ctr"/>
            <a:endParaRPr lang="en-GB" sz="1400" dirty="0"/>
          </a:p>
          <a:p>
            <a:pPr lvl="1" algn="ctr"/>
            <a:endParaRPr lang="en-GB" sz="1400" dirty="0"/>
          </a:p>
          <a:p>
            <a:pPr lvl="1" algn="ctr"/>
            <a:endParaRPr lang="en-GB" sz="1400" dirty="0"/>
          </a:p>
          <a:p>
            <a:pPr lvl="1" algn="ctr"/>
            <a:endParaRPr lang="en-GB" sz="1400" dirty="0"/>
          </a:p>
          <a:p>
            <a:pPr lvl="1" algn="ctr"/>
            <a:endParaRPr lang="en-GB" sz="1400" dirty="0"/>
          </a:p>
        </p:txBody>
      </p:sp>
      <p:sp>
        <p:nvSpPr>
          <p:cNvPr id="5" name="Title 4"/>
          <p:cNvSpPr>
            <a:spLocks noGrp="1"/>
          </p:cNvSpPr>
          <p:nvPr>
            <p:ph type="title"/>
          </p:nvPr>
        </p:nvSpPr>
        <p:spPr>
          <a:xfrm>
            <a:off x="195926" y="125326"/>
            <a:ext cx="4627284" cy="359190"/>
          </a:xfrm>
        </p:spPr>
        <p:txBody>
          <a:bodyPr/>
          <a:lstStyle/>
          <a:p>
            <a:r>
              <a:rPr lang="en-GB" dirty="0"/>
              <a:t>ERM &amp; Technology</a:t>
            </a:r>
          </a:p>
        </p:txBody>
      </p:sp>
      <p:sp>
        <p:nvSpPr>
          <p:cNvPr id="3" name="Text Placeholder 2"/>
          <p:cNvSpPr>
            <a:spLocks noGrp="1"/>
          </p:cNvSpPr>
          <p:nvPr>
            <p:ph type="body" sz="quarter" idx="4294967295"/>
          </p:nvPr>
        </p:nvSpPr>
        <p:spPr>
          <a:xfrm>
            <a:off x="0" y="557213"/>
            <a:ext cx="8197850" cy="366712"/>
          </a:xfrm>
        </p:spPr>
        <p:txBody>
          <a:bodyPr/>
          <a:lstStyle/>
          <a:p>
            <a:r>
              <a:rPr lang="en-GB" dirty="0"/>
              <a:t>So when should technology be considered?</a:t>
            </a:r>
          </a:p>
        </p:txBody>
      </p:sp>
      <p:cxnSp>
        <p:nvCxnSpPr>
          <p:cNvPr id="16" name="Straight Arrow Connector 15"/>
          <p:cNvCxnSpPr/>
          <p:nvPr/>
        </p:nvCxnSpPr>
        <p:spPr bwMode="auto">
          <a:xfrm flipV="1">
            <a:off x="518852" y="1337325"/>
            <a:ext cx="0" cy="1850850"/>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17" name="Straight Arrow Connector 16"/>
          <p:cNvCxnSpPr/>
          <p:nvPr/>
        </p:nvCxnSpPr>
        <p:spPr bwMode="auto">
          <a:xfrm>
            <a:off x="518852" y="3188175"/>
            <a:ext cx="4317985" cy="0"/>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
        <p:nvSpPr>
          <p:cNvPr id="20" name="Rectangle 17"/>
          <p:cNvSpPr>
            <a:spLocks noChangeArrowheads="1"/>
          </p:cNvSpPr>
          <p:nvPr/>
        </p:nvSpPr>
        <p:spPr bwMode="auto">
          <a:xfrm>
            <a:off x="518852" y="3553435"/>
            <a:ext cx="863597" cy="340453"/>
          </a:xfrm>
          <a:prstGeom prst="rect">
            <a:avLst/>
          </a:prstGeom>
          <a:solidFill>
            <a:schemeClr val="bg1">
              <a:lumMod val="50000"/>
            </a:schemeClr>
          </a:solidFill>
          <a:ln w="9525" algn="ctr">
            <a:noFill/>
            <a:miter lim="800000"/>
            <a:headEnd/>
            <a:tailEnd/>
          </a:ln>
          <a:effectLst/>
        </p:spPr>
        <p:txBody>
          <a:bodyPr wrap="none" anchor="ctr"/>
          <a:lstStyle/>
          <a:p>
            <a:pPr algn="ctr" defTabSz="342900" eaLnBrk="1" fontAlgn="auto" hangingPunct="1">
              <a:spcBef>
                <a:spcPts val="0"/>
              </a:spcBef>
              <a:spcAft>
                <a:spcPts val="0"/>
              </a:spcAft>
            </a:pPr>
            <a:r>
              <a:rPr lang="en-GB" sz="1100" kern="0" dirty="0">
                <a:solidFill>
                  <a:prstClr val="white"/>
                </a:solidFill>
                <a:latin typeface="+mn-lt"/>
                <a:ea typeface="ＭＳ Ｐゴシック"/>
              </a:rPr>
              <a:t>Undeveloped</a:t>
            </a:r>
          </a:p>
        </p:txBody>
      </p:sp>
      <p:sp>
        <p:nvSpPr>
          <p:cNvPr id="21" name="Rectangle 18"/>
          <p:cNvSpPr>
            <a:spLocks noChangeArrowheads="1"/>
          </p:cNvSpPr>
          <p:nvPr/>
        </p:nvSpPr>
        <p:spPr bwMode="auto">
          <a:xfrm>
            <a:off x="1382449" y="3553436"/>
            <a:ext cx="863597" cy="340452"/>
          </a:xfrm>
          <a:prstGeom prst="rect">
            <a:avLst/>
          </a:prstGeom>
          <a:solidFill>
            <a:srgbClr val="FFFF00"/>
          </a:solidFill>
          <a:ln w="9525" algn="ctr">
            <a:noFill/>
            <a:miter lim="800000"/>
            <a:headEnd/>
            <a:tailEnd/>
          </a:ln>
          <a:effectLst/>
        </p:spPr>
        <p:txBody>
          <a:bodyPr wrap="none" anchor="ctr"/>
          <a:lstStyle/>
          <a:p>
            <a:pPr algn="ctr" defTabSz="342900" eaLnBrk="1" fontAlgn="auto" hangingPunct="1">
              <a:spcBef>
                <a:spcPts val="0"/>
              </a:spcBef>
              <a:spcAft>
                <a:spcPts val="0"/>
              </a:spcAft>
            </a:pPr>
            <a:r>
              <a:rPr lang="en-GB" sz="1100" kern="0" dirty="0">
                <a:solidFill>
                  <a:schemeClr val="bg2"/>
                </a:solidFill>
                <a:latin typeface="+mn-lt"/>
                <a:ea typeface="ＭＳ Ｐゴシック"/>
              </a:rPr>
              <a:t>Developing</a:t>
            </a:r>
          </a:p>
        </p:txBody>
      </p:sp>
      <p:sp>
        <p:nvSpPr>
          <p:cNvPr id="22" name="Rectangle 19"/>
          <p:cNvSpPr>
            <a:spLocks noChangeArrowheads="1"/>
          </p:cNvSpPr>
          <p:nvPr/>
        </p:nvSpPr>
        <p:spPr bwMode="auto">
          <a:xfrm>
            <a:off x="2246046" y="3553438"/>
            <a:ext cx="863597" cy="340449"/>
          </a:xfrm>
          <a:prstGeom prst="rect">
            <a:avLst/>
          </a:prstGeom>
          <a:solidFill>
            <a:schemeClr val="accent4">
              <a:lumMod val="75000"/>
            </a:schemeClr>
          </a:solidFill>
          <a:ln w="9525" algn="ctr">
            <a:noFill/>
            <a:miter lim="800000"/>
            <a:headEnd/>
            <a:tailEnd/>
          </a:ln>
          <a:effectLst/>
        </p:spPr>
        <p:txBody>
          <a:bodyPr wrap="none" anchor="ctr"/>
          <a:lstStyle/>
          <a:p>
            <a:pPr algn="ctr" defTabSz="342900" eaLnBrk="1" fontAlgn="auto" hangingPunct="1">
              <a:spcBef>
                <a:spcPts val="0"/>
              </a:spcBef>
              <a:spcAft>
                <a:spcPts val="0"/>
              </a:spcAft>
            </a:pPr>
            <a:r>
              <a:rPr lang="en-GB" sz="1100" kern="0" dirty="0">
                <a:solidFill>
                  <a:prstClr val="white"/>
                </a:solidFill>
                <a:latin typeface="+mn-lt"/>
                <a:ea typeface="ＭＳ Ｐゴシック"/>
              </a:rPr>
              <a:t>Established</a:t>
            </a:r>
          </a:p>
        </p:txBody>
      </p:sp>
      <p:sp>
        <p:nvSpPr>
          <p:cNvPr id="23" name="Rectangle 20"/>
          <p:cNvSpPr>
            <a:spLocks noChangeArrowheads="1"/>
          </p:cNvSpPr>
          <p:nvPr/>
        </p:nvSpPr>
        <p:spPr bwMode="auto">
          <a:xfrm>
            <a:off x="3109643" y="3553437"/>
            <a:ext cx="863597" cy="340451"/>
          </a:xfrm>
          <a:prstGeom prst="rect">
            <a:avLst/>
          </a:prstGeom>
          <a:solidFill>
            <a:schemeClr val="accent4">
              <a:lumMod val="50000"/>
            </a:schemeClr>
          </a:solidFill>
          <a:ln w="9525" algn="ctr">
            <a:noFill/>
            <a:miter lim="800000"/>
            <a:headEnd/>
            <a:tailEnd/>
          </a:ln>
          <a:effectLst/>
        </p:spPr>
        <p:txBody>
          <a:bodyPr wrap="none" anchor="ctr"/>
          <a:lstStyle/>
          <a:p>
            <a:pPr algn="ctr" defTabSz="342900" eaLnBrk="1" fontAlgn="auto" hangingPunct="1">
              <a:spcBef>
                <a:spcPts val="0"/>
              </a:spcBef>
              <a:spcAft>
                <a:spcPts val="0"/>
              </a:spcAft>
            </a:pPr>
            <a:r>
              <a:rPr lang="en-GB" sz="1100" kern="0" dirty="0">
                <a:solidFill>
                  <a:prstClr val="white"/>
                </a:solidFill>
                <a:latin typeface="+mn-lt"/>
                <a:ea typeface="ＭＳ Ｐゴシック"/>
              </a:rPr>
              <a:t>Embedded</a:t>
            </a:r>
          </a:p>
        </p:txBody>
      </p:sp>
      <p:sp>
        <p:nvSpPr>
          <p:cNvPr id="24" name="Rectangle 21"/>
          <p:cNvSpPr>
            <a:spLocks noChangeArrowheads="1"/>
          </p:cNvSpPr>
          <p:nvPr/>
        </p:nvSpPr>
        <p:spPr bwMode="auto">
          <a:xfrm>
            <a:off x="3973240" y="3553436"/>
            <a:ext cx="863597" cy="340452"/>
          </a:xfrm>
          <a:prstGeom prst="rect">
            <a:avLst/>
          </a:prstGeom>
          <a:solidFill>
            <a:srgbClr val="0070C0"/>
          </a:solidFill>
          <a:ln w="9525" algn="ctr">
            <a:noFill/>
            <a:miter lim="800000"/>
            <a:headEnd/>
            <a:tailEnd/>
          </a:ln>
          <a:effectLst/>
        </p:spPr>
        <p:txBody>
          <a:bodyPr wrap="none" anchor="ctr"/>
          <a:lstStyle/>
          <a:p>
            <a:pPr algn="ctr" defTabSz="342900" eaLnBrk="1" fontAlgn="auto" hangingPunct="1">
              <a:spcBef>
                <a:spcPts val="0"/>
              </a:spcBef>
              <a:spcAft>
                <a:spcPts val="0"/>
              </a:spcAft>
            </a:pPr>
            <a:r>
              <a:rPr lang="en-GB" sz="1100" kern="0" dirty="0">
                <a:solidFill>
                  <a:prstClr val="white"/>
                </a:solidFill>
                <a:latin typeface="+mn-lt"/>
                <a:ea typeface="ＭＳ Ｐゴシック"/>
              </a:rPr>
              <a:t>Optimised</a:t>
            </a:r>
          </a:p>
        </p:txBody>
      </p:sp>
      <p:grpSp>
        <p:nvGrpSpPr>
          <p:cNvPr id="4" name="Group 3"/>
          <p:cNvGrpSpPr/>
          <p:nvPr/>
        </p:nvGrpSpPr>
        <p:grpSpPr>
          <a:xfrm>
            <a:off x="518852" y="3893888"/>
            <a:ext cx="4497648" cy="983387"/>
            <a:chOff x="518852" y="3893888"/>
            <a:chExt cx="4497648" cy="983387"/>
          </a:xfrm>
        </p:grpSpPr>
        <p:sp>
          <p:nvSpPr>
            <p:cNvPr id="10" name="Rectangle 9"/>
            <p:cNvSpPr/>
            <p:nvPr/>
          </p:nvSpPr>
          <p:spPr bwMode="auto">
            <a:xfrm>
              <a:off x="518852" y="4083751"/>
              <a:ext cx="1155700" cy="789481"/>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a:ln>
                    <a:noFill/>
                  </a:ln>
                  <a:solidFill>
                    <a:schemeClr val="tx1"/>
                  </a:solidFill>
                  <a:effectLst/>
                  <a:latin typeface="+mn-lt"/>
                  <a:ea typeface="ＭＳ Ｐゴシック" pitchFamily="108" charset="-128"/>
                </a:rPr>
                <a:t>Risk Management</a:t>
              </a:r>
              <a:r>
                <a:rPr kumimoji="0" lang="en-GB" sz="1200" b="1" i="0" u="none" strike="noStrike" cap="none" normalizeH="0" dirty="0">
                  <a:ln>
                    <a:noFill/>
                  </a:ln>
                  <a:solidFill>
                    <a:schemeClr val="tx1"/>
                  </a:solidFill>
                  <a:effectLst/>
                  <a:latin typeface="+mn-lt"/>
                  <a:ea typeface="ＭＳ Ｐゴシック" pitchFamily="108" charset="-128"/>
                </a:rPr>
                <a:t> in silos</a:t>
              </a:r>
              <a:endParaRPr kumimoji="0" lang="en-GB" sz="1200" b="1" i="0" u="none" strike="noStrike" cap="none" normalizeH="0" baseline="0" dirty="0">
                <a:ln>
                  <a:noFill/>
                </a:ln>
                <a:solidFill>
                  <a:schemeClr val="tx1"/>
                </a:solidFill>
                <a:effectLst/>
                <a:latin typeface="+mn-lt"/>
                <a:ea typeface="ＭＳ Ｐゴシック" pitchFamily="108" charset="-128"/>
              </a:endParaRPr>
            </a:p>
          </p:txBody>
        </p:sp>
        <p:sp>
          <p:nvSpPr>
            <p:cNvPr id="11" name="Rectangle 10"/>
            <p:cNvSpPr/>
            <p:nvPr/>
          </p:nvSpPr>
          <p:spPr bwMode="auto">
            <a:xfrm>
              <a:off x="3860800" y="4083751"/>
              <a:ext cx="1155700" cy="789481"/>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GB" sz="1200" b="1" dirty="0">
                  <a:latin typeface="+mn-lt"/>
                </a:rPr>
                <a:t>No silos</a:t>
              </a:r>
            </a:p>
            <a:p>
              <a:pPr algn="ctr"/>
              <a:r>
                <a:rPr lang="en-GB" sz="1200" b="1" dirty="0">
                  <a:latin typeface="+mn-lt"/>
                </a:rPr>
                <a:t>One Risk View</a:t>
              </a:r>
            </a:p>
          </p:txBody>
        </p:sp>
        <p:cxnSp>
          <p:nvCxnSpPr>
            <p:cNvPr id="27" name="Straight Connector 26"/>
            <p:cNvCxnSpPr>
              <a:stCxn id="21" idx="2"/>
            </p:cNvCxnSpPr>
            <p:nvPr/>
          </p:nvCxnSpPr>
          <p:spPr bwMode="auto">
            <a:xfrm>
              <a:off x="1814248" y="3893888"/>
              <a:ext cx="0" cy="983387"/>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9" name="Straight Connector 28"/>
            <p:cNvCxnSpPr>
              <a:stCxn id="23" idx="2"/>
            </p:cNvCxnSpPr>
            <p:nvPr/>
          </p:nvCxnSpPr>
          <p:spPr bwMode="auto">
            <a:xfrm>
              <a:off x="3541442" y="3893888"/>
              <a:ext cx="0" cy="979344"/>
            </a:xfrm>
            <a:prstGeom prst="line">
              <a:avLst/>
            </a:prstGeom>
            <a:solidFill>
              <a:schemeClr val="accent1"/>
            </a:solidFill>
            <a:ln w="9525" cap="flat" cmpd="sng" algn="ctr">
              <a:solidFill>
                <a:schemeClr val="tx1"/>
              </a:solidFill>
              <a:prstDash val="dash"/>
              <a:round/>
              <a:headEnd type="none" w="med" len="med"/>
              <a:tailEnd type="none" w="med" len="med"/>
            </a:ln>
            <a:effectLst/>
          </p:spPr>
        </p:cxnSp>
      </p:grpSp>
      <p:sp>
        <p:nvSpPr>
          <p:cNvPr id="31" name="TextBox 30"/>
          <p:cNvSpPr txBox="1"/>
          <p:nvPr/>
        </p:nvSpPr>
        <p:spPr>
          <a:xfrm>
            <a:off x="-52650" y="2811059"/>
            <a:ext cx="571502" cy="338554"/>
          </a:xfrm>
          <a:prstGeom prst="rect">
            <a:avLst/>
          </a:prstGeom>
          <a:noFill/>
        </p:spPr>
        <p:txBody>
          <a:bodyPr wrap="square" rtlCol="0">
            <a:spAutoFit/>
          </a:bodyPr>
          <a:lstStyle/>
          <a:p>
            <a:r>
              <a:rPr lang="en-GB" sz="1600" dirty="0">
                <a:latin typeface="+mn-lt"/>
              </a:rPr>
              <a:t>Low</a:t>
            </a:r>
          </a:p>
        </p:txBody>
      </p:sp>
      <p:sp>
        <p:nvSpPr>
          <p:cNvPr id="32" name="TextBox 31"/>
          <p:cNvSpPr txBox="1"/>
          <p:nvPr/>
        </p:nvSpPr>
        <p:spPr>
          <a:xfrm>
            <a:off x="-70305" y="1241752"/>
            <a:ext cx="571502" cy="338554"/>
          </a:xfrm>
          <a:prstGeom prst="rect">
            <a:avLst/>
          </a:prstGeom>
          <a:noFill/>
        </p:spPr>
        <p:txBody>
          <a:bodyPr wrap="square" rtlCol="0">
            <a:spAutoFit/>
          </a:bodyPr>
          <a:lstStyle/>
          <a:p>
            <a:r>
              <a:rPr lang="en-GB" sz="1600" dirty="0">
                <a:latin typeface="+mn-lt"/>
              </a:rPr>
              <a:t>High</a:t>
            </a:r>
          </a:p>
        </p:txBody>
      </p:sp>
      <p:sp>
        <p:nvSpPr>
          <p:cNvPr id="33" name="TextBox 32"/>
          <p:cNvSpPr txBox="1"/>
          <p:nvPr/>
        </p:nvSpPr>
        <p:spPr>
          <a:xfrm>
            <a:off x="-19518" y="1723085"/>
            <a:ext cx="430887" cy="945194"/>
          </a:xfrm>
          <a:prstGeom prst="rect">
            <a:avLst/>
          </a:prstGeom>
          <a:noFill/>
        </p:spPr>
        <p:txBody>
          <a:bodyPr vert="vert270" wrap="square" rtlCol="0">
            <a:spAutoFit/>
          </a:bodyPr>
          <a:lstStyle/>
          <a:p>
            <a:r>
              <a:rPr lang="en-GB" sz="1600" b="1" i="1" dirty="0">
                <a:latin typeface="+mj-lt"/>
              </a:rPr>
              <a:t>Maturity</a:t>
            </a:r>
          </a:p>
        </p:txBody>
      </p:sp>
      <p:cxnSp>
        <p:nvCxnSpPr>
          <p:cNvPr id="35" name="Straight Arrow Connector 34"/>
          <p:cNvCxnSpPr/>
          <p:nvPr/>
        </p:nvCxnSpPr>
        <p:spPr bwMode="auto">
          <a:xfrm flipV="1">
            <a:off x="626335" y="1405656"/>
            <a:ext cx="4196875" cy="1645857"/>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sp>
        <p:nvSpPr>
          <p:cNvPr id="43" name="TextBox 42"/>
          <p:cNvSpPr txBox="1"/>
          <p:nvPr/>
        </p:nvSpPr>
        <p:spPr>
          <a:xfrm>
            <a:off x="1845023" y="3219282"/>
            <a:ext cx="1747776" cy="338554"/>
          </a:xfrm>
          <a:prstGeom prst="rect">
            <a:avLst/>
          </a:prstGeom>
          <a:noFill/>
        </p:spPr>
        <p:txBody>
          <a:bodyPr vert="horz" wrap="square" rtlCol="0">
            <a:spAutoFit/>
          </a:bodyPr>
          <a:lstStyle/>
          <a:p>
            <a:r>
              <a:rPr lang="en-GB" sz="1600" b="1" i="1" dirty="0">
                <a:latin typeface="+mj-lt"/>
              </a:rPr>
              <a:t>Time &amp; Resources</a:t>
            </a:r>
          </a:p>
        </p:txBody>
      </p:sp>
      <p:grpSp>
        <p:nvGrpSpPr>
          <p:cNvPr id="2" name="Group 1"/>
          <p:cNvGrpSpPr/>
          <p:nvPr/>
        </p:nvGrpSpPr>
        <p:grpSpPr>
          <a:xfrm>
            <a:off x="518852" y="4656027"/>
            <a:ext cx="4317985" cy="470609"/>
            <a:chOff x="518852" y="4656027"/>
            <a:chExt cx="4317985" cy="470609"/>
          </a:xfrm>
        </p:grpSpPr>
        <p:sp>
          <p:nvSpPr>
            <p:cNvPr id="25" name="AutoShape 23"/>
            <p:cNvSpPr>
              <a:spLocks noChangeArrowheads="1"/>
            </p:cNvSpPr>
            <p:nvPr/>
          </p:nvSpPr>
          <p:spPr bwMode="auto">
            <a:xfrm>
              <a:off x="1814247" y="4656027"/>
              <a:ext cx="3022590" cy="457200"/>
            </a:xfrm>
            <a:prstGeom prst="rightArrow">
              <a:avLst>
                <a:gd name="adj1" fmla="val 50000"/>
                <a:gd name="adj2" fmla="val 100000"/>
              </a:avLst>
            </a:prstGeom>
            <a:solidFill>
              <a:schemeClr val="bg2">
                <a:lumMod val="75000"/>
              </a:schemeClr>
            </a:solidFill>
            <a:ln w="9525">
              <a:noFill/>
              <a:miter lim="800000"/>
              <a:headEnd/>
              <a:tailEnd/>
            </a:ln>
            <a:effectLst/>
          </p:spPr>
          <p:txBody>
            <a:bodyPr wrap="none" anchor="ctr"/>
            <a:lstStyle/>
            <a:p>
              <a:pPr algn="ctr" defTabSz="342900" eaLnBrk="1" fontAlgn="auto" hangingPunct="1">
                <a:spcBef>
                  <a:spcPts val="0"/>
                </a:spcBef>
                <a:spcAft>
                  <a:spcPts val="0"/>
                </a:spcAft>
              </a:pPr>
              <a:r>
                <a:rPr lang="en-GB" sz="1350" kern="0" dirty="0">
                  <a:solidFill>
                    <a:prstClr val="white"/>
                  </a:solidFill>
                  <a:latin typeface="Arial"/>
                  <a:ea typeface="ＭＳ Ｐゴシック"/>
                </a:rPr>
                <a:t>Formal ERM Technology Solution</a:t>
              </a:r>
              <a:endParaRPr lang="en-GB" sz="1200" b="1" kern="0" dirty="0">
                <a:solidFill>
                  <a:prstClr val="white"/>
                </a:solidFill>
                <a:latin typeface="Arial"/>
                <a:ea typeface="ＭＳ Ｐゴシック"/>
              </a:endParaRPr>
            </a:p>
          </p:txBody>
        </p:sp>
        <p:sp>
          <p:nvSpPr>
            <p:cNvPr id="26" name="AutoShape 24"/>
            <p:cNvSpPr>
              <a:spLocks noChangeArrowheads="1"/>
            </p:cNvSpPr>
            <p:nvPr/>
          </p:nvSpPr>
          <p:spPr bwMode="auto">
            <a:xfrm>
              <a:off x="518852" y="4669436"/>
              <a:ext cx="1295396" cy="457200"/>
            </a:xfrm>
            <a:prstGeom prst="rightArrow">
              <a:avLst>
                <a:gd name="adj1" fmla="val 50000"/>
                <a:gd name="adj2" fmla="val 81250"/>
              </a:avLst>
            </a:prstGeom>
            <a:solidFill>
              <a:schemeClr val="bg1">
                <a:lumMod val="65000"/>
              </a:schemeClr>
            </a:solidFill>
            <a:ln w="9525">
              <a:noFill/>
              <a:miter lim="800000"/>
              <a:headEnd/>
              <a:tailEnd/>
            </a:ln>
            <a:effectLst/>
          </p:spPr>
          <p:txBody>
            <a:bodyPr wrap="none" anchor="ctr"/>
            <a:lstStyle/>
            <a:p>
              <a:pPr defTabSz="342900" eaLnBrk="1" fontAlgn="auto" hangingPunct="1">
                <a:spcBef>
                  <a:spcPts val="0"/>
                </a:spcBef>
                <a:spcAft>
                  <a:spcPts val="0"/>
                </a:spcAft>
              </a:pPr>
              <a:r>
                <a:rPr lang="en-GB" sz="1350" kern="0" dirty="0">
                  <a:solidFill>
                    <a:prstClr val="white"/>
                  </a:solidFill>
                  <a:latin typeface="Arial"/>
                  <a:ea typeface="+mn-ea"/>
                </a:rPr>
                <a:t>	 Ad-hoc</a:t>
              </a:r>
            </a:p>
          </p:txBody>
        </p:sp>
      </p:grpSp>
      <p:pic>
        <p:nvPicPr>
          <p:cNvPr id="1026" name="Picture 2" descr="Image result for tail wagging the dog">
            <a:extLst>
              <a:ext uri="{FF2B5EF4-FFF2-40B4-BE49-F238E27FC236}">
                <a16:creationId xmlns:a16="http://schemas.microsoft.com/office/drawing/2014/main" id="{66A88032-5DA6-4292-9844-478564A6838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17593" y="343263"/>
            <a:ext cx="2651759" cy="26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7D06812-9145-4888-A21A-CEC8E7269D31}"/>
              </a:ext>
            </a:extLst>
          </p:cNvPr>
          <p:cNvSpPr txBox="1"/>
          <p:nvPr/>
        </p:nvSpPr>
        <p:spPr>
          <a:xfrm>
            <a:off x="6520128" y="3005157"/>
            <a:ext cx="2482846" cy="830997"/>
          </a:xfrm>
          <a:prstGeom prst="rect">
            <a:avLst/>
          </a:prstGeom>
          <a:noFill/>
        </p:spPr>
        <p:txBody>
          <a:bodyPr wrap="square" rtlCol="0">
            <a:spAutoFit/>
          </a:bodyPr>
          <a:lstStyle/>
          <a:p>
            <a:r>
              <a:rPr lang="en-GB" dirty="0"/>
              <a:t>The tail wagging the dog!</a:t>
            </a:r>
          </a:p>
        </p:txBody>
      </p:sp>
    </p:spTree>
    <p:extLst>
      <p:ext uri="{BB962C8B-B14F-4D97-AF65-F5344CB8AC3E}">
        <p14:creationId xmlns:p14="http://schemas.microsoft.com/office/powerpoint/2010/main" val="1522193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ERM &amp; Technology</a:t>
            </a:r>
          </a:p>
        </p:txBody>
      </p:sp>
      <p:sp>
        <p:nvSpPr>
          <p:cNvPr id="3" name="Text Placeholder 2"/>
          <p:cNvSpPr>
            <a:spLocks noGrp="1"/>
          </p:cNvSpPr>
          <p:nvPr>
            <p:ph type="body" sz="quarter" idx="10"/>
          </p:nvPr>
        </p:nvSpPr>
        <p:spPr/>
        <p:txBody>
          <a:bodyPr/>
          <a:lstStyle/>
          <a:p>
            <a:r>
              <a:rPr lang="en-US" dirty="0"/>
              <a:t>The business risks that will impact the execution of the strategy are not the Governance and the Compliance</a:t>
            </a:r>
            <a:endParaRPr lang="en-GB" dirty="0"/>
          </a:p>
        </p:txBody>
      </p:sp>
      <p:grpSp>
        <p:nvGrpSpPr>
          <p:cNvPr id="2" name="Group 1">
            <a:extLst>
              <a:ext uri="{FF2B5EF4-FFF2-40B4-BE49-F238E27FC236}">
                <a16:creationId xmlns:a16="http://schemas.microsoft.com/office/drawing/2014/main" id="{4308DF1B-8E94-40A6-8DB7-FE56DADDB710}"/>
              </a:ext>
            </a:extLst>
          </p:cNvPr>
          <p:cNvGrpSpPr/>
          <p:nvPr/>
        </p:nvGrpSpPr>
        <p:grpSpPr>
          <a:xfrm>
            <a:off x="945200" y="1099156"/>
            <a:ext cx="7395799" cy="3681717"/>
            <a:chOff x="2257235" y="1365179"/>
            <a:chExt cx="4177341" cy="3130266"/>
          </a:xfrm>
        </p:grpSpPr>
        <p:sp>
          <p:nvSpPr>
            <p:cNvPr id="6" name="Shape 339"/>
            <p:cNvSpPr/>
            <p:nvPr/>
          </p:nvSpPr>
          <p:spPr>
            <a:xfrm>
              <a:off x="2290774" y="1627547"/>
              <a:ext cx="3263531" cy="669727"/>
            </a:xfrm>
            <a:prstGeom prst="rect">
              <a:avLst/>
            </a:prstGeom>
            <a:solidFill>
              <a:srgbClr val="BD5B0C"/>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latin typeface="+mn-lt"/>
                  <a:ea typeface="+mn-ea"/>
                  <a:cs typeface="+mn-cs"/>
                  <a:sym typeface="Helvetica Light"/>
                </a:defRPr>
              </a:pPr>
              <a:endParaRPr sz="1266">
                <a:latin typeface="+mn-lt"/>
              </a:endParaRPr>
            </a:p>
          </p:txBody>
        </p:sp>
        <p:sp>
          <p:nvSpPr>
            <p:cNvPr id="7" name="Shape 340"/>
            <p:cNvSpPr/>
            <p:nvPr/>
          </p:nvSpPr>
          <p:spPr>
            <a:xfrm>
              <a:off x="2284076" y="3100946"/>
              <a:ext cx="4150500" cy="669727"/>
            </a:xfrm>
            <a:prstGeom prst="rect">
              <a:avLst/>
            </a:prstGeom>
            <a:solidFill>
              <a:srgbClr val="F5D328"/>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latin typeface="+mn-lt"/>
                  <a:ea typeface="+mn-ea"/>
                  <a:cs typeface="+mn-cs"/>
                  <a:sym typeface="Helvetica Light"/>
                </a:defRPr>
              </a:pPr>
              <a:endParaRPr sz="1266">
                <a:latin typeface="+mn-lt"/>
              </a:endParaRPr>
            </a:p>
          </p:txBody>
        </p:sp>
        <p:sp>
          <p:nvSpPr>
            <p:cNvPr id="8" name="Shape 341"/>
            <p:cNvSpPr/>
            <p:nvPr/>
          </p:nvSpPr>
          <p:spPr>
            <a:xfrm flipV="1">
              <a:off x="5558987" y="1634245"/>
              <a:ext cx="0" cy="669727"/>
            </a:xfrm>
            <a:prstGeom prst="line">
              <a:avLst/>
            </a:prstGeom>
            <a:ln w="25400">
              <a:solidFill/>
              <a:miter lim="400000"/>
            </a:ln>
          </p:spPr>
          <p:txBody>
            <a:bodyPr lIns="0" tIns="0" rIns="0" bIns="0" anchor="ctr"/>
            <a:lstStyle/>
            <a:p>
              <a:pPr lvl="0">
                <a:defRPr sz="2400">
                  <a:latin typeface="+mn-lt"/>
                  <a:ea typeface="+mn-ea"/>
                  <a:cs typeface="+mn-cs"/>
                  <a:sym typeface="Helvetica Light"/>
                </a:defRPr>
              </a:pPr>
              <a:endParaRPr sz="1266">
                <a:latin typeface="+mn-lt"/>
              </a:endParaRPr>
            </a:p>
          </p:txBody>
        </p:sp>
        <p:sp>
          <p:nvSpPr>
            <p:cNvPr id="9" name="Shape 342"/>
            <p:cNvSpPr/>
            <p:nvPr/>
          </p:nvSpPr>
          <p:spPr>
            <a:xfrm>
              <a:off x="5565737" y="1627547"/>
              <a:ext cx="632500" cy="669727"/>
            </a:xfrm>
            <a:prstGeom prst="rect">
              <a:avLst/>
            </a:prstGeom>
            <a:solidFill>
              <a:srgbClr val="C3971A"/>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latin typeface="+mn-lt"/>
                  <a:ea typeface="+mn-ea"/>
                  <a:cs typeface="+mn-cs"/>
                  <a:sym typeface="Helvetica Light"/>
                </a:defRPr>
              </a:pPr>
              <a:endParaRPr sz="1266">
                <a:latin typeface="+mn-lt"/>
              </a:endParaRPr>
            </a:p>
          </p:txBody>
        </p:sp>
        <p:sp>
          <p:nvSpPr>
            <p:cNvPr id="10" name="Shape 343"/>
            <p:cNvSpPr/>
            <p:nvPr/>
          </p:nvSpPr>
          <p:spPr>
            <a:xfrm>
              <a:off x="6198811" y="1627547"/>
              <a:ext cx="128714" cy="669727"/>
            </a:xfrm>
            <a:prstGeom prst="rect">
              <a:avLst/>
            </a:prstGeom>
            <a:solidFill>
              <a:srgbClr val="F39019"/>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latin typeface="+mn-lt"/>
                  <a:ea typeface="+mn-ea"/>
                  <a:cs typeface="+mn-cs"/>
                  <a:sym typeface="Helvetica Light"/>
                </a:defRPr>
              </a:pPr>
              <a:endParaRPr sz="1266">
                <a:latin typeface="+mn-lt"/>
              </a:endParaRPr>
            </a:p>
          </p:txBody>
        </p:sp>
        <p:sp>
          <p:nvSpPr>
            <p:cNvPr id="11" name="Shape 344"/>
            <p:cNvSpPr/>
            <p:nvPr/>
          </p:nvSpPr>
          <p:spPr>
            <a:xfrm>
              <a:off x="6342619" y="1627547"/>
              <a:ext cx="78667" cy="669727"/>
            </a:xfrm>
            <a:prstGeom prst="rect">
              <a:avLst/>
            </a:prstGeom>
            <a:solidFill>
              <a:srgbClr val="F5D328"/>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latin typeface="+mn-lt"/>
                  <a:ea typeface="+mn-ea"/>
                  <a:cs typeface="+mn-cs"/>
                  <a:sym typeface="Helvetica Light"/>
                </a:defRPr>
              </a:pPr>
              <a:endParaRPr sz="1266">
                <a:latin typeface="+mn-lt"/>
              </a:endParaRPr>
            </a:p>
          </p:txBody>
        </p:sp>
        <p:sp>
          <p:nvSpPr>
            <p:cNvPr id="12" name="Shape 345"/>
            <p:cNvSpPr/>
            <p:nvPr/>
          </p:nvSpPr>
          <p:spPr>
            <a:xfrm flipV="1">
              <a:off x="6335870" y="1640942"/>
              <a:ext cx="0" cy="669727"/>
            </a:xfrm>
            <a:prstGeom prst="line">
              <a:avLst/>
            </a:prstGeom>
            <a:ln w="25400">
              <a:solidFill/>
              <a:miter lim="400000"/>
            </a:ln>
          </p:spPr>
          <p:txBody>
            <a:bodyPr lIns="0" tIns="0" rIns="0" bIns="0" anchor="ctr"/>
            <a:lstStyle/>
            <a:p>
              <a:pPr lvl="0">
                <a:defRPr sz="2400">
                  <a:latin typeface="+mn-lt"/>
                  <a:ea typeface="+mn-ea"/>
                  <a:cs typeface="+mn-cs"/>
                  <a:sym typeface="Helvetica Light"/>
                </a:defRPr>
              </a:pPr>
              <a:endParaRPr sz="1266">
                <a:latin typeface="+mn-lt"/>
              </a:endParaRPr>
            </a:p>
          </p:txBody>
        </p:sp>
        <p:sp>
          <p:nvSpPr>
            <p:cNvPr id="13" name="Shape 346"/>
            <p:cNvSpPr/>
            <p:nvPr/>
          </p:nvSpPr>
          <p:spPr>
            <a:xfrm flipV="1">
              <a:off x="6191904" y="1647639"/>
              <a:ext cx="1" cy="669727"/>
            </a:xfrm>
            <a:prstGeom prst="line">
              <a:avLst/>
            </a:prstGeom>
            <a:ln w="25400">
              <a:solidFill/>
              <a:miter lim="400000"/>
            </a:ln>
          </p:spPr>
          <p:txBody>
            <a:bodyPr lIns="0" tIns="0" rIns="0" bIns="0" anchor="ctr"/>
            <a:lstStyle/>
            <a:p>
              <a:pPr lvl="0">
                <a:defRPr sz="2400">
                  <a:latin typeface="+mn-lt"/>
                  <a:ea typeface="+mn-ea"/>
                  <a:cs typeface="+mn-cs"/>
                  <a:sym typeface="Helvetica Light"/>
                </a:defRPr>
              </a:pPr>
              <a:endParaRPr sz="1266">
                <a:latin typeface="+mn-lt"/>
              </a:endParaRPr>
            </a:p>
          </p:txBody>
        </p:sp>
        <p:sp>
          <p:nvSpPr>
            <p:cNvPr id="14" name="Shape 347"/>
            <p:cNvSpPr/>
            <p:nvPr/>
          </p:nvSpPr>
          <p:spPr>
            <a:xfrm flipV="1">
              <a:off x="2585401" y="3100946"/>
              <a:ext cx="0" cy="669727"/>
            </a:xfrm>
            <a:prstGeom prst="line">
              <a:avLst/>
            </a:prstGeom>
            <a:ln w="25400">
              <a:solidFill/>
              <a:miter lim="400000"/>
            </a:ln>
          </p:spPr>
          <p:txBody>
            <a:bodyPr lIns="0" tIns="0" rIns="0" bIns="0" anchor="ctr"/>
            <a:lstStyle/>
            <a:p>
              <a:pPr lvl="0">
                <a:defRPr sz="2400">
                  <a:latin typeface="+mn-lt"/>
                  <a:ea typeface="+mn-ea"/>
                  <a:cs typeface="+mn-cs"/>
                  <a:sym typeface="Helvetica Light"/>
                </a:defRPr>
              </a:pPr>
              <a:endParaRPr sz="1266">
                <a:latin typeface="+mn-lt"/>
              </a:endParaRPr>
            </a:p>
          </p:txBody>
        </p:sp>
        <p:sp>
          <p:nvSpPr>
            <p:cNvPr id="16" name="Shape 348"/>
            <p:cNvSpPr/>
            <p:nvPr/>
          </p:nvSpPr>
          <p:spPr>
            <a:xfrm flipV="1">
              <a:off x="4179350" y="3114340"/>
              <a:ext cx="0" cy="669727"/>
            </a:xfrm>
            <a:prstGeom prst="line">
              <a:avLst/>
            </a:prstGeom>
            <a:ln w="25400">
              <a:solidFill/>
              <a:miter lim="400000"/>
            </a:ln>
          </p:spPr>
          <p:txBody>
            <a:bodyPr lIns="0" tIns="0" rIns="0" bIns="0" anchor="ctr"/>
            <a:lstStyle/>
            <a:p>
              <a:pPr lvl="0">
                <a:defRPr sz="2400">
                  <a:latin typeface="+mn-lt"/>
                  <a:ea typeface="+mn-ea"/>
                  <a:cs typeface="+mn-cs"/>
                  <a:sym typeface="Helvetica Light"/>
                </a:defRPr>
              </a:pPr>
              <a:endParaRPr sz="1266">
                <a:latin typeface="+mn-lt"/>
              </a:endParaRPr>
            </a:p>
          </p:txBody>
        </p:sp>
        <p:sp>
          <p:nvSpPr>
            <p:cNvPr id="17" name="Shape 349"/>
            <p:cNvSpPr/>
            <p:nvPr/>
          </p:nvSpPr>
          <p:spPr>
            <a:xfrm flipV="1">
              <a:off x="4956233" y="3107643"/>
              <a:ext cx="0" cy="669727"/>
            </a:xfrm>
            <a:prstGeom prst="line">
              <a:avLst/>
            </a:prstGeom>
            <a:ln w="25400">
              <a:solidFill/>
              <a:miter lim="400000"/>
            </a:ln>
          </p:spPr>
          <p:txBody>
            <a:bodyPr lIns="0" tIns="0" rIns="0" bIns="0" anchor="ctr"/>
            <a:lstStyle/>
            <a:p>
              <a:pPr lvl="0">
                <a:defRPr sz="2400">
                  <a:latin typeface="+mn-lt"/>
                  <a:ea typeface="+mn-ea"/>
                  <a:cs typeface="+mn-cs"/>
                  <a:sym typeface="Helvetica Light"/>
                </a:defRPr>
              </a:pPr>
              <a:endParaRPr sz="1266">
                <a:latin typeface="+mn-lt"/>
              </a:endParaRPr>
            </a:p>
          </p:txBody>
        </p:sp>
        <p:sp>
          <p:nvSpPr>
            <p:cNvPr id="18" name="Shape 350"/>
            <p:cNvSpPr/>
            <p:nvPr/>
          </p:nvSpPr>
          <p:spPr>
            <a:xfrm>
              <a:off x="4191750" y="3100946"/>
              <a:ext cx="752083" cy="669727"/>
            </a:xfrm>
            <a:prstGeom prst="rect">
              <a:avLst/>
            </a:prstGeom>
            <a:solidFill>
              <a:srgbClr val="F39019"/>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latin typeface="+mn-lt"/>
                  <a:ea typeface="+mn-ea"/>
                  <a:cs typeface="+mn-cs"/>
                  <a:sym typeface="Helvetica Light"/>
                </a:defRPr>
              </a:pPr>
              <a:endParaRPr sz="1266">
                <a:latin typeface="+mn-lt"/>
              </a:endParaRPr>
            </a:p>
          </p:txBody>
        </p:sp>
        <p:sp>
          <p:nvSpPr>
            <p:cNvPr id="19" name="Shape 351"/>
            <p:cNvSpPr/>
            <p:nvPr/>
          </p:nvSpPr>
          <p:spPr>
            <a:xfrm>
              <a:off x="2591104" y="3100946"/>
              <a:ext cx="1581549" cy="669727"/>
            </a:xfrm>
            <a:prstGeom prst="rect">
              <a:avLst/>
            </a:prstGeom>
            <a:solidFill>
              <a:srgbClr val="C3971A"/>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latin typeface="+mn-lt"/>
                  <a:ea typeface="+mn-ea"/>
                  <a:cs typeface="+mn-cs"/>
                  <a:sym typeface="Helvetica Light"/>
                </a:defRPr>
              </a:pPr>
              <a:endParaRPr sz="1266" dirty="0">
                <a:latin typeface="+mn-lt"/>
              </a:endParaRPr>
            </a:p>
          </p:txBody>
        </p:sp>
        <p:sp>
          <p:nvSpPr>
            <p:cNvPr id="20" name="Shape 352"/>
            <p:cNvSpPr/>
            <p:nvPr/>
          </p:nvSpPr>
          <p:spPr>
            <a:xfrm>
              <a:off x="2257235" y="3100946"/>
              <a:ext cx="321469" cy="669727"/>
            </a:xfrm>
            <a:prstGeom prst="rect">
              <a:avLst/>
            </a:prstGeom>
            <a:solidFill>
              <a:srgbClr val="BD5B0C"/>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latin typeface="+mn-lt"/>
                  <a:ea typeface="+mn-ea"/>
                  <a:cs typeface="+mn-cs"/>
                  <a:sym typeface="Helvetica Light"/>
                </a:defRPr>
              </a:pPr>
              <a:endParaRPr sz="1266">
                <a:latin typeface="+mn-lt"/>
              </a:endParaRPr>
            </a:p>
          </p:txBody>
        </p:sp>
        <p:sp>
          <p:nvSpPr>
            <p:cNvPr id="21" name="Shape 353"/>
            <p:cNvSpPr/>
            <p:nvPr/>
          </p:nvSpPr>
          <p:spPr>
            <a:xfrm>
              <a:off x="2302567" y="4325077"/>
              <a:ext cx="3460884" cy="170368"/>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2100">
                  <a:latin typeface="+mn-lt"/>
                  <a:ea typeface="+mn-ea"/>
                  <a:cs typeface="+mn-cs"/>
                  <a:sym typeface="Helvetica Light"/>
                </a:defRPr>
              </a:lvl1pPr>
            </a:lstStyle>
            <a:p>
              <a:pPr lvl="0">
                <a:defRPr sz="1800"/>
              </a:pPr>
              <a:r>
                <a:rPr sz="1107"/>
                <a:t>Source: CEB, and Harvard Business Review July-August 2015</a:t>
              </a:r>
            </a:p>
          </p:txBody>
        </p:sp>
        <p:sp>
          <p:nvSpPr>
            <p:cNvPr id="22" name="Shape 354"/>
            <p:cNvSpPr/>
            <p:nvPr/>
          </p:nvSpPr>
          <p:spPr>
            <a:xfrm>
              <a:off x="2300472" y="1365179"/>
              <a:ext cx="3987285" cy="18317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p>
              <a:pPr lvl="0">
                <a:defRPr sz="1800"/>
              </a:pPr>
              <a:r>
                <a:rPr lang="en-GB" sz="1400" dirty="0">
                  <a:latin typeface="+mn-lt"/>
                  <a:ea typeface="Helvetica"/>
                  <a:cs typeface="Helvetica"/>
                  <a:sym typeface="Helvetica"/>
                </a:rPr>
                <a:t>Th</a:t>
              </a:r>
              <a:r>
                <a:rPr sz="1400" dirty="0">
                  <a:latin typeface="+mn-lt"/>
                  <a:ea typeface="Helvetica"/>
                  <a:cs typeface="Helvetica"/>
                  <a:sym typeface="Helvetica"/>
                </a:rPr>
                <a:t>e Proportion Of Significant Losses In Market Value</a:t>
              </a:r>
              <a:r>
                <a:rPr lang="en-GB" sz="1400" dirty="0">
                  <a:latin typeface="+mn-lt"/>
                  <a:ea typeface="Helvetica"/>
                  <a:cs typeface="Helvetica"/>
                  <a:sym typeface="Helvetica"/>
                </a:rPr>
                <a:t> </a:t>
              </a:r>
              <a:r>
                <a:rPr sz="1400" dirty="0">
                  <a:latin typeface="+mn-lt"/>
                  <a:ea typeface="Helvetica"/>
                  <a:cs typeface="Helvetica"/>
                  <a:sym typeface="Helvetica"/>
                </a:rPr>
                <a:t>Caused By Each Risk Over The Past Decade</a:t>
              </a:r>
              <a:r>
                <a:rPr sz="1400" b="1" dirty="0">
                  <a:latin typeface="+mn-lt"/>
                  <a:ea typeface="Helvetica"/>
                  <a:cs typeface="Helvetica"/>
                  <a:sym typeface="Helvetica"/>
                </a:rPr>
                <a:t> </a:t>
              </a:r>
            </a:p>
          </p:txBody>
        </p:sp>
        <p:sp>
          <p:nvSpPr>
            <p:cNvPr id="23" name="Shape 355"/>
            <p:cNvSpPr/>
            <p:nvPr/>
          </p:nvSpPr>
          <p:spPr>
            <a:xfrm>
              <a:off x="2281139" y="2914690"/>
              <a:ext cx="1799356" cy="183175"/>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1800" b="1">
                  <a:latin typeface="Helvetica"/>
                  <a:ea typeface="Helvetica"/>
                  <a:cs typeface="Helvetica"/>
                  <a:sym typeface="Helvetica"/>
                </a:defRPr>
              </a:lvl1pPr>
            </a:lstStyle>
            <a:p>
              <a:pPr lvl="0">
                <a:defRPr b="0"/>
              </a:pPr>
              <a:r>
                <a:rPr sz="1400" dirty="0">
                  <a:latin typeface="+mn-lt"/>
                </a:rPr>
                <a:t>The Proportion Of Time Spent On Each Risk </a:t>
              </a:r>
            </a:p>
          </p:txBody>
        </p:sp>
        <p:sp>
          <p:nvSpPr>
            <p:cNvPr id="24" name="Shape 356"/>
            <p:cNvSpPr/>
            <p:nvPr/>
          </p:nvSpPr>
          <p:spPr>
            <a:xfrm>
              <a:off x="2296558" y="2329727"/>
              <a:ext cx="545021" cy="35702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p>
              <a:pPr lvl="0">
                <a:defRPr sz="1800"/>
              </a:pPr>
              <a:r>
                <a:rPr sz="1160" b="1">
                  <a:solidFill>
                    <a:srgbClr val="DE6A10"/>
                  </a:solidFill>
                  <a:latin typeface="+mn-lt"/>
                  <a:ea typeface="Helvetica"/>
                  <a:cs typeface="Helvetica"/>
                  <a:sym typeface="Helvetica"/>
                </a:rPr>
                <a:t>Strategic</a:t>
              </a:r>
            </a:p>
            <a:p>
              <a:pPr lvl="0">
                <a:defRPr sz="1800"/>
              </a:pPr>
              <a:r>
                <a:rPr sz="1160" b="1">
                  <a:solidFill>
                    <a:srgbClr val="DE6A10"/>
                  </a:solidFill>
                  <a:latin typeface="+mn-lt"/>
                  <a:ea typeface="Helvetica"/>
                  <a:cs typeface="Helvetica"/>
                  <a:sym typeface="Helvetica"/>
                </a:rPr>
                <a:t>86%</a:t>
              </a:r>
            </a:p>
          </p:txBody>
        </p:sp>
        <p:sp>
          <p:nvSpPr>
            <p:cNvPr id="25" name="Shape 357"/>
            <p:cNvSpPr/>
            <p:nvPr/>
          </p:nvSpPr>
          <p:spPr>
            <a:xfrm>
              <a:off x="2278007" y="3815362"/>
              <a:ext cx="181140" cy="178510"/>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2200" b="1">
                  <a:solidFill>
                    <a:srgbClr val="DE6A10"/>
                  </a:solidFill>
                  <a:latin typeface="Helvetica"/>
                  <a:ea typeface="Helvetica"/>
                  <a:cs typeface="Helvetica"/>
                  <a:sym typeface="Helvetica"/>
                </a:defRPr>
              </a:lvl1pPr>
            </a:lstStyle>
            <a:p>
              <a:pPr lvl="0">
                <a:defRPr sz="1800" b="0">
                  <a:solidFill>
                    <a:srgbClr val="000000"/>
                  </a:solidFill>
                </a:defRPr>
              </a:pPr>
              <a:r>
                <a:rPr sz="1160">
                  <a:latin typeface="+mn-lt"/>
                </a:rPr>
                <a:t>6%</a:t>
              </a:r>
            </a:p>
          </p:txBody>
        </p:sp>
        <p:sp>
          <p:nvSpPr>
            <p:cNvPr id="26" name="Shape 358"/>
            <p:cNvSpPr/>
            <p:nvPr/>
          </p:nvSpPr>
          <p:spPr>
            <a:xfrm>
              <a:off x="3385693" y="2360726"/>
              <a:ext cx="535403" cy="308418"/>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p>
              <a:pPr lvl="0">
                <a:defRPr sz="1800"/>
              </a:pPr>
              <a:r>
                <a:rPr sz="1002" b="1">
                  <a:solidFill>
                    <a:srgbClr val="C3971A"/>
                  </a:solidFill>
                  <a:latin typeface="+mn-lt"/>
                  <a:ea typeface="Helvetica"/>
                  <a:cs typeface="Helvetica"/>
                  <a:sym typeface="Helvetica"/>
                </a:rPr>
                <a:t>Operating</a:t>
              </a:r>
            </a:p>
            <a:p>
              <a:pPr lvl="0">
                <a:defRPr sz="1800"/>
              </a:pPr>
              <a:r>
                <a:rPr sz="1002" b="1">
                  <a:solidFill>
                    <a:srgbClr val="C3971A"/>
                  </a:solidFill>
                  <a:latin typeface="+mn-lt"/>
                  <a:ea typeface="Helvetica"/>
                  <a:cs typeface="Helvetica"/>
                  <a:sym typeface="Helvetica"/>
                </a:rPr>
                <a:t>9%</a:t>
              </a:r>
            </a:p>
          </p:txBody>
        </p:sp>
        <p:sp>
          <p:nvSpPr>
            <p:cNvPr id="27" name="Shape 359"/>
            <p:cNvSpPr/>
            <p:nvPr/>
          </p:nvSpPr>
          <p:spPr>
            <a:xfrm>
              <a:off x="4403627" y="2342718"/>
              <a:ext cx="593111" cy="438197"/>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p>
              <a:pPr lvl="0">
                <a:defRPr sz="1800"/>
              </a:pPr>
              <a:r>
                <a:rPr sz="949" b="1">
                  <a:solidFill>
                    <a:srgbClr val="F39019"/>
                  </a:solidFill>
                  <a:latin typeface="+mn-lt"/>
                  <a:ea typeface="Helvetica"/>
                  <a:cs typeface="Helvetica"/>
                  <a:sym typeface="Helvetica"/>
                </a:rPr>
                <a:t>Legal and </a:t>
              </a:r>
            </a:p>
            <a:p>
              <a:pPr lvl="0">
                <a:defRPr sz="1800"/>
              </a:pPr>
              <a:r>
                <a:rPr sz="949" b="1">
                  <a:solidFill>
                    <a:srgbClr val="F39019"/>
                  </a:solidFill>
                  <a:latin typeface="+mn-lt"/>
                  <a:ea typeface="Helvetica"/>
                  <a:cs typeface="Helvetica"/>
                  <a:sym typeface="Helvetica"/>
                </a:rPr>
                <a:t>Compliance</a:t>
              </a:r>
            </a:p>
            <a:p>
              <a:pPr lvl="0">
                <a:defRPr sz="1800"/>
              </a:pPr>
              <a:r>
                <a:rPr sz="949" b="1">
                  <a:solidFill>
                    <a:srgbClr val="F39019"/>
                  </a:solidFill>
                  <a:latin typeface="+mn-lt"/>
                  <a:ea typeface="Helvetica"/>
                  <a:cs typeface="Helvetica"/>
                  <a:sym typeface="Helvetica"/>
                </a:rPr>
                <a:t>3%</a:t>
              </a:r>
            </a:p>
          </p:txBody>
        </p:sp>
        <p:sp>
          <p:nvSpPr>
            <p:cNvPr id="28" name="Shape 360"/>
            <p:cNvSpPr/>
            <p:nvPr/>
          </p:nvSpPr>
          <p:spPr>
            <a:xfrm>
              <a:off x="3275126" y="3814119"/>
              <a:ext cx="222818" cy="15420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1900" b="1">
                  <a:solidFill>
                    <a:srgbClr val="C3971A"/>
                  </a:solidFill>
                  <a:latin typeface="Helvetica"/>
                  <a:ea typeface="Helvetica"/>
                  <a:cs typeface="Helvetica"/>
                  <a:sym typeface="Helvetica"/>
                </a:defRPr>
              </a:lvl1pPr>
            </a:lstStyle>
            <a:p>
              <a:pPr lvl="0">
                <a:defRPr sz="1800" b="0">
                  <a:solidFill>
                    <a:srgbClr val="000000"/>
                  </a:solidFill>
                </a:defRPr>
              </a:pPr>
              <a:r>
                <a:rPr sz="1002">
                  <a:latin typeface="+mn-lt"/>
                </a:rPr>
                <a:t>42%</a:t>
              </a:r>
            </a:p>
          </p:txBody>
        </p:sp>
        <p:sp>
          <p:nvSpPr>
            <p:cNvPr id="29" name="Shape 361"/>
            <p:cNvSpPr/>
            <p:nvPr/>
          </p:nvSpPr>
          <p:spPr>
            <a:xfrm>
              <a:off x="4427061" y="3821539"/>
              <a:ext cx="208390" cy="14606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1800" b="1">
                  <a:solidFill>
                    <a:srgbClr val="F39019"/>
                  </a:solidFill>
                  <a:latin typeface="Helvetica"/>
                  <a:ea typeface="Helvetica"/>
                  <a:cs typeface="Helvetica"/>
                  <a:sym typeface="Helvetica"/>
                </a:defRPr>
              </a:lvl1pPr>
            </a:lstStyle>
            <a:p>
              <a:pPr lvl="0">
                <a:defRPr b="0">
                  <a:solidFill>
                    <a:srgbClr val="000000"/>
                  </a:solidFill>
                </a:defRPr>
              </a:pPr>
              <a:r>
                <a:rPr sz="949">
                  <a:latin typeface="+mn-lt"/>
                </a:rPr>
                <a:t>13%</a:t>
              </a:r>
            </a:p>
          </p:txBody>
        </p:sp>
        <p:sp>
          <p:nvSpPr>
            <p:cNvPr id="30" name="Shape 362"/>
            <p:cNvSpPr/>
            <p:nvPr/>
          </p:nvSpPr>
          <p:spPr>
            <a:xfrm>
              <a:off x="5635243" y="2327537"/>
              <a:ext cx="610745" cy="53553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p>
              <a:pPr lvl="0">
                <a:defRPr sz="1800"/>
              </a:pPr>
              <a:r>
                <a:rPr sz="1160" b="1">
                  <a:solidFill>
                    <a:srgbClr val="F5D328"/>
                  </a:solidFill>
                  <a:latin typeface="+mn-lt"/>
                  <a:ea typeface="Helvetica"/>
                  <a:cs typeface="Helvetica"/>
                  <a:sym typeface="Helvetica"/>
                </a:rPr>
                <a:t>Financial</a:t>
              </a:r>
            </a:p>
            <a:p>
              <a:pPr lvl="0">
                <a:defRPr sz="1800"/>
              </a:pPr>
              <a:r>
                <a:rPr sz="1160" b="1">
                  <a:solidFill>
                    <a:srgbClr val="F5D328"/>
                  </a:solidFill>
                  <a:latin typeface="+mn-lt"/>
                  <a:ea typeface="Helvetica"/>
                  <a:cs typeface="Helvetica"/>
                  <a:sym typeface="Helvetica"/>
                </a:rPr>
                <a:t>Reporting</a:t>
              </a:r>
            </a:p>
            <a:p>
              <a:pPr lvl="0">
                <a:defRPr sz="1800"/>
              </a:pPr>
              <a:r>
                <a:rPr sz="1160" b="1">
                  <a:solidFill>
                    <a:srgbClr val="F5D328"/>
                  </a:solidFill>
                  <a:latin typeface="+mn-lt"/>
                  <a:ea typeface="Helvetica"/>
                  <a:cs typeface="Helvetica"/>
                  <a:sym typeface="Helvetica"/>
                </a:rPr>
                <a:t>2%</a:t>
              </a:r>
            </a:p>
          </p:txBody>
        </p:sp>
        <p:sp>
          <p:nvSpPr>
            <p:cNvPr id="31" name="Shape 363"/>
            <p:cNvSpPr/>
            <p:nvPr/>
          </p:nvSpPr>
          <p:spPr>
            <a:xfrm>
              <a:off x="5786550" y="3808665"/>
              <a:ext cx="256480" cy="178510"/>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2200" b="1">
                  <a:solidFill>
                    <a:srgbClr val="F5D328"/>
                  </a:solidFill>
                  <a:latin typeface="Helvetica"/>
                  <a:ea typeface="Helvetica"/>
                  <a:cs typeface="Helvetica"/>
                  <a:sym typeface="Helvetica"/>
                </a:defRPr>
              </a:lvl1pPr>
            </a:lstStyle>
            <a:p>
              <a:pPr lvl="0">
                <a:defRPr sz="1800" b="0">
                  <a:solidFill>
                    <a:srgbClr val="000000"/>
                  </a:solidFill>
                </a:defRPr>
              </a:pPr>
              <a:r>
                <a:rPr sz="1160">
                  <a:latin typeface="+mn-lt"/>
                </a:rPr>
                <a:t>39%</a:t>
              </a:r>
            </a:p>
          </p:txBody>
        </p:sp>
      </p:grpSp>
    </p:spTree>
    <p:extLst>
      <p:ext uri="{BB962C8B-B14F-4D97-AF65-F5344CB8AC3E}">
        <p14:creationId xmlns:p14="http://schemas.microsoft.com/office/powerpoint/2010/main" val="4055706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ERM &amp; Technology</a:t>
            </a:r>
          </a:p>
        </p:txBody>
      </p:sp>
      <p:sp>
        <p:nvSpPr>
          <p:cNvPr id="3" name="Text Placeholder 2"/>
          <p:cNvSpPr>
            <a:spLocks noGrp="1"/>
          </p:cNvSpPr>
          <p:nvPr>
            <p:ph type="body" sz="quarter" idx="10"/>
          </p:nvPr>
        </p:nvSpPr>
        <p:spPr/>
        <p:txBody>
          <a:bodyPr/>
          <a:lstStyle/>
          <a:p>
            <a:r>
              <a:rPr lang="en-GB" dirty="0"/>
              <a:t>Benefits</a:t>
            </a:r>
          </a:p>
        </p:txBody>
      </p:sp>
      <p:graphicFrame>
        <p:nvGraphicFramePr>
          <p:cNvPr id="4" name="Diagram 3"/>
          <p:cNvGraphicFramePr/>
          <p:nvPr/>
        </p:nvGraphicFramePr>
        <p:xfrm>
          <a:off x="457200" y="922338"/>
          <a:ext cx="8164286" cy="36814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257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465443FB-7376-4B75-9500-73097F489002}"/>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79EF51C4-888F-4109-8A4D-49E741EF47DC}"/>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0797CA9F-CFC2-462C-BC8E-AAB629CEB567}"/>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75E9C9D5-EB7F-4CCD-9FFC-4A4B21597B8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42CDA67B-BA0A-4C83-AC96-49811EE73803}"/>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9355C9DA-F201-45D5-BB13-35DBD14D9696}"/>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graphicEl>
                                              <a:dgm id="{12E9F530-3FBB-4F7F-9DB9-274AAF08DA1F}"/>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graphicEl>
                                              <a:dgm id="{480293C3-31FA-4928-9A74-7CB628E3CAA9}"/>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D3E76E98-6009-4EB4-A8F0-67FB727DFF5E}"/>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graphicEl>
                                              <a:dgm id="{8DC8E58D-6960-42C6-9E2E-7B997EB3EEB6}"/>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GARTNER 2019 CEO SURVEY</a:t>
            </a:r>
          </a:p>
        </p:txBody>
      </p:sp>
      <p:sp>
        <p:nvSpPr>
          <p:cNvPr id="5" name="Text Placeholder 4"/>
          <p:cNvSpPr>
            <a:spLocks noGrp="1"/>
          </p:cNvSpPr>
          <p:nvPr>
            <p:ph type="body" sz="quarter" idx="10"/>
          </p:nvPr>
        </p:nvSpPr>
        <p:spPr/>
        <p:txBody>
          <a:bodyPr/>
          <a:lstStyle/>
          <a:p>
            <a:endParaRPr lang="en-US"/>
          </a:p>
        </p:txBody>
      </p:sp>
      <p:sp>
        <p:nvSpPr>
          <p:cNvPr id="6" name="Content Placeholder 5"/>
          <p:cNvSpPr>
            <a:spLocks noGrp="1"/>
          </p:cNvSpPr>
          <p:nvPr>
            <p:ph sz="quarter" idx="11"/>
          </p:nvPr>
        </p:nvSpPr>
        <p:spPr/>
        <p:txBody>
          <a:bodyPr/>
          <a:lstStyle/>
          <a:p>
            <a:pPr marL="0" indent="0">
              <a:buNone/>
            </a:pPr>
            <a:r>
              <a:rPr lang="en-US" dirty="0"/>
              <a:t>Top 10 Emerging Hard Skills  - AI, Data Science, Machine Learning…</a:t>
            </a:r>
          </a:p>
        </p:txBody>
      </p:sp>
      <p:pic>
        <p:nvPicPr>
          <p:cNvPr id="3" name="Picture 2">
            <a:extLst>
              <a:ext uri="{FF2B5EF4-FFF2-40B4-BE49-F238E27FC236}">
                <a16:creationId xmlns:a16="http://schemas.microsoft.com/office/drawing/2014/main" id="{06F52E3A-9EAF-43F7-961C-36DBBAE0075F}"/>
              </a:ext>
            </a:extLst>
          </p:cNvPr>
          <p:cNvPicPr>
            <a:picLocks noChangeAspect="1"/>
          </p:cNvPicPr>
          <p:nvPr/>
        </p:nvPicPr>
        <p:blipFill>
          <a:blip r:embed="rId3"/>
          <a:stretch>
            <a:fillRect/>
          </a:stretch>
        </p:blipFill>
        <p:spPr>
          <a:xfrm>
            <a:off x="457200" y="2027976"/>
            <a:ext cx="3722734" cy="2445071"/>
          </a:xfrm>
          <a:prstGeom prst="rect">
            <a:avLst/>
          </a:prstGeom>
        </p:spPr>
      </p:pic>
    </p:spTree>
    <p:extLst>
      <p:ext uri="{BB962C8B-B14F-4D97-AF65-F5344CB8AC3E}">
        <p14:creationId xmlns:p14="http://schemas.microsoft.com/office/powerpoint/2010/main" val="899219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ERM – Communicated by Visualisations</a:t>
            </a:r>
          </a:p>
        </p:txBody>
      </p:sp>
      <p:sp>
        <p:nvSpPr>
          <p:cNvPr id="3" name="Text Placeholder 2"/>
          <p:cNvSpPr>
            <a:spLocks noGrp="1"/>
          </p:cNvSpPr>
          <p:nvPr>
            <p:ph type="body" sz="quarter" idx="10"/>
          </p:nvPr>
        </p:nvSpPr>
        <p:spPr/>
        <p:txBody>
          <a:bodyPr/>
          <a:lstStyle/>
          <a:p>
            <a:r>
              <a:rPr lang="en-GB" dirty="0"/>
              <a:t>Capable of Interrogation</a:t>
            </a:r>
          </a:p>
        </p:txBody>
      </p:sp>
      <p:pic>
        <p:nvPicPr>
          <p:cNvPr id="6" name="Picture 5">
            <a:extLst>
              <a:ext uri="{FF2B5EF4-FFF2-40B4-BE49-F238E27FC236}">
                <a16:creationId xmlns:a16="http://schemas.microsoft.com/office/drawing/2014/main" id="{742A1997-1848-48AD-AC1D-25C4C700B756}"/>
              </a:ext>
            </a:extLst>
          </p:cNvPr>
          <p:cNvPicPr>
            <a:picLocks noChangeAspect="1"/>
          </p:cNvPicPr>
          <p:nvPr/>
        </p:nvPicPr>
        <p:blipFill>
          <a:blip r:embed="rId3"/>
          <a:stretch>
            <a:fillRect/>
          </a:stretch>
        </p:blipFill>
        <p:spPr>
          <a:xfrm>
            <a:off x="441960" y="862036"/>
            <a:ext cx="4642221" cy="2603484"/>
          </a:xfrm>
          <a:prstGeom prst="rect">
            <a:avLst/>
          </a:prstGeom>
        </p:spPr>
      </p:pic>
      <p:pic>
        <p:nvPicPr>
          <p:cNvPr id="7" name="Picture 6">
            <a:extLst>
              <a:ext uri="{FF2B5EF4-FFF2-40B4-BE49-F238E27FC236}">
                <a16:creationId xmlns:a16="http://schemas.microsoft.com/office/drawing/2014/main" id="{AF4F4CBB-40B7-4493-AB0B-18495A15DD89}"/>
              </a:ext>
            </a:extLst>
          </p:cNvPr>
          <p:cNvPicPr>
            <a:picLocks noChangeAspect="1"/>
          </p:cNvPicPr>
          <p:nvPr/>
        </p:nvPicPr>
        <p:blipFill>
          <a:blip r:embed="rId4"/>
          <a:stretch>
            <a:fillRect/>
          </a:stretch>
        </p:blipFill>
        <p:spPr>
          <a:xfrm>
            <a:off x="3913133" y="2147584"/>
            <a:ext cx="5115817" cy="2603484"/>
          </a:xfrm>
          <a:prstGeom prst="rect">
            <a:avLst/>
          </a:prstGeom>
        </p:spPr>
      </p:pic>
    </p:spTree>
    <p:extLst>
      <p:ext uri="{BB962C8B-B14F-4D97-AF65-F5344CB8AC3E}">
        <p14:creationId xmlns:p14="http://schemas.microsoft.com/office/powerpoint/2010/main" val="262899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ERM &amp; Technology</a:t>
            </a:r>
          </a:p>
        </p:txBody>
      </p:sp>
      <p:sp>
        <p:nvSpPr>
          <p:cNvPr id="3" name="Text Placeholder 2"/>
          <p:cNvSpPr>
            <a:spLocks noGrp="1"/>
          </p:cNvSpPr>
          <p:nvPr>
            <p:ph type="body" sz="quarter" idx="10"/>
          </p:nvPr>
        </p:nvSpPr>
        <p:spPr/>
        <p:txBody>
          <a:bodyPr/>
          <a:lstStyle/>
          <a:p>
            <a:r>
              <a:rPr lang="en-GB" dirty="0"/>
              <a:t>Focus Area – Visualise your future risk landscape</a:t>
            </a:r>
          </a:p>
        </p:txBody>
      </p:sp>
      <p:pic>
        <p:nvPicPr>
          <p:cNvPr id="5" name="Picture 4"/>
          <p:cNvPicPr>
            <a:picLocks noChangeAspect="1"/>
          </p:cNvPicPr>
          <p:nvPr/>
        </p:nvPicPr>
        <p:blipFill>
          <a:blip r:embed="rId3"/>
          <a:stretch>
            <a:fillRect/>
          </a:stretch>
        </p:blipFill>
        <p:spPr>
          <a:xfrm>
            <a:off x="148945" y="922338"/>
            <a:ext cx="5209775" cy="2122920"/>
          </a:xfrm>
          <a:prstGeom prst="rect">
            <a:avLst/>
          </a:prstGeom>
        </p:spPr>
      </p:pic>
      <p:pic>
        <p:nvPicPr>
          <p:cNvPr id="6" name="Picture 5"/>
          <p:cNvPicPr>
            <a:picLocks noChangeAspect="1"/>
          </p:cNvPicPr>
          <p:nvPr/>
        </p:nvPicPr>
        <p:blipFill>
          <a:blip r:embed="rId4"/>
          <a:stretch>
            <a:fillRect/>
          </a:stretch>
        </p:blipFill>
        <p:spPr>
          <a:xfrm>
            <a:off x="457200" y="3176111"/>
            <a:ext cx="4213418" cy="1753325"/>
          </a:xfrm>
          <a:prstGeom prst="rect">
            <a:avLst/>
          </a:prstGeom>
        </p:spPr>
      </p:pic>
      <p:pic>
        <p:nvPicPr>
          <p:cNvPr id="7" name="Picture 6"/>
          <p:cNvPicPr>
            <a:picLocks noChangeAspect="1"/>
          </p:cNvPicPr>
          <p:nvPr/>
        </p:nvPicPr>
        <p:blipFill>
          <a:blip r:embed="rId5"/>
          <a:stretch>
            <a:fillRect/>
          </a:stretch>
        </p:blipFill>
        <p:spPr>
          <a:xfrm>
            <a:off x="4765049" y="3176110"/>
            <a:ext cx="4232961" cy="1753325"/>
          </a:xfrm>
          <a:prstGeom prst="rect">
            <a:avLst/>
          </a:prstGeom>
        </p:spPr>
      </p:pic>
      <p:pic>
        <p:nvPicPr>
          <p:cNvPr id="8" name="Picture 7"/>
          <p:cNvPicPr>
            <a:picLocks noChangeAspect="1"/>
          </p:cNvPicPr>
          <p:nvPr/>
        </p:nvPicPr>
        <p:blipFill>
          <a:blip r:embed="rId6"/>
          <a:stretch>
            <a:fillRect/>
          </a:stretch>
        </p:blipFill>
        <p:spPr>
          <a:xfrm>
            <a:off x="5363976" y="1030687"/>
            <a:ext cx="3780024" cy="1906221"/>
          </a:xfrm>
          <a:prstGeom prst="rect">
            <a:avLst/>
          </a:prstGeom>
        </p:spPr>
      </p:pic>
    </p:spTree>
    <p:extLst>
      <p:ext uri="{BB962C8B-B14F-4D97-AF65-F5344CB8AC3E}">
        <p14:creationId xmlns:p14="http://schemas.microsoft.com/office/powerpoint/2010/main" val="671750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ERM &amp; Technology</a:t>
            </a:r>
          </a:p>
        </p:txBody>
      </p:sp>
      <p:sp>
        <p:nvSpPr>
          <p:cNvPr id="3" name="Text Placeholder 2"/>
          <p:cNvSpPr>
            <a:spLocks noGrp="1"/>
          </p:cNvSpPr>
          <p:nvPr>
            <p:ph type="body" sz="quarter" idx="10"/>
          </p:nvPr>
        </p:nvSpPr>
        <p:spPr/>
        <p:txBody>
          <a:bodyPr/>
          <a:lstStyle/>
          <a:p>
            <a:r>
              <a:rPr lang="en-GB" dirty="0"/>
              <a:t>Enhanced Reports</a:t>
            </a:r>
          </a:p>
        </p:txBody>
      </p:sp>
      <p:pic>
        <p:nvPicPr>
          <p:cNvPr id="1026" name="Picture 2">
            <a:extLst>
              <a:ext uri="{FF2B5EF4-FFF2-40B4-BE49-F238E27FC236}">
                <a16:creationId xmlns:a16="http://schemas.microsoft.com/office/drawing/2014/main" id="{866ACD8E-B2A8-4745-8CDC-D4685B9D8D1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7200" y="922338"/>
            <a:ext cx="5164129" cy="34667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1D91448-8BEC-4C5D-8D0D-9F6C7D0C7327}"/>
              </a:ext>
            </a:extLst>
          </p:cNvPr>
          <p:cNvPicPr>
            <a:picLocks noChangeAspect="1"/>
          </p:cNvPicPr>
          <p:nvPr/>
        </p:nvPicPr>
        <p:blipFill>
          <a:blip r:embed="rId4"/>
          <a:stretch>
            <a:fillRect/>
          </a:stretch>
        </p:blipFill>
        <p:spPr>
          <a:xfrm>
            <a:off x="5829167" y="1697563"/>
            <a:ext cx="2406371" cy="2417409"/>
          </a:xfrm>
          <a:prstGeom prst="rect">
            <a:avLst/>
          </a:prstGeom>
        </p:spPr>
      </p:pic>
      <p:pic>
        <p:nvPicPr>
          <p:cNvPr id="2050" name="Picture 3" descr="image003">
            <a:extLst>
              <a:ext uri="{FF2B5EF4-FFF2-40B4-BE49-F238E27FC236}">
                <a16:creationId xmlns:a16="http://schemas.microsoft.com/office/drawing/2014/main" id="{F9D53561-D508-462D-8168-8B3F2E5F4DA3}"/>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056229" y="1277901"/>
            <a:ext cx="3429000"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592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Risk Assessment Results</a:t>
            </a:r>
          </a:p>
        </p:txBody>
      </p:sp>
      <p:sp>
        <p:nvSpPr>
          <p:cNvPr id="9" name="AutoShape 2" descr="https://bi.riskconsole.eu/cognos10/cgi-bin/cognosisapi.dll?b_action=rc&amp;rsid=17704&amp;f=MUYxRDU4RDA6anFobDRzOXNqaHZHeUc5OWxqcWpNaGQ4eXl2OTloMjl3cTI4TWRNMg__&amp;k=FAAAAL3imUlefcJvcIJCgVUNWigIl6SSeyRCilDeBGkHIJoh*-ZbIYhuEFE_&amp;s=FAAAAL3imUlefcJvcIJCgVUNWigIl6SSVh2EQHue*KP0JsgVS3Nx*8gNFqM_&amp;did=8"/>
          <p:cNvSpPr>
            <a:spLocks noChangeAspect="1" noChangeArrowheads="1"/>
          </p:cNvSpPr>
          <p:nvPr/>
        </p:nvSpPr>
        <p:spPr bwMode="auto">
          <a:xfrm>
            <a:off x="2188369" y="2409825"/>
            <a:ext cx="8101013" cy="5400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53565A"/>
              </a:solidFill>
              <a:effectLst/>
              <a:uLnTx/>
              <a:uFillTx/>
              <a:latin typeface="Arial" charset="0"/>
              <a:ea typeface="ＭＳ Ｐゴシック" pitchFamily="108" charset="-128"/>
              <a:cs typeface="+mn-cs"/>
            </a:endParaRPr>
          </a:p>
        </p:txBody>
      </p:sp>
      <p:pic>
        <p:nvPicPr>
          <p:cNvPr id="10" name="Picture 9"/>
          <p:cNvPicPr>
            <a:picLocks noChangeAspect="1"/>
          </p:cNvPicPr>
          <p:nvPr/>
        </p:nvPicPr>
        <p:blipFill>
          <a:blip r:embed="rId3"/>
          <a:stretch>
            <a:fillRect/>
          </a:stretch>
        </p:blipFill>
        <p:spPr>
          <a:xfrm>
            <a:off x="939800" y="763019"/>
            <a:ext cx="6481763" cy="4193226"/>
          </a:xfrm>
          <a:prstGeom prst="rect">
            <a:avLst/>
          </a:prstGeom>
        </p:spPr>
      </p:pic>
    </p:spTree>
    <p:extLst>
      <p:ext uri="{BB962C8B-B14F-4D97-AF65-F5344CB8AC3E}">
        <p14:creationId xmlns:p14="http://schemas.microsoft.com/office/powerpoint/2010/main" val="489416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ERM – The Real Time Risk Universe</a:t>
            </a:r>
          </a:p>
        </p:txBody>
      </p:sp>
      <p:sp>
        <p:nvSpPr>
          <p:cNvPr id="3" name="Text Placeholder 2"/>
          <p:cNvSpPr>
            <a:spLocks noGrp="1"/>
          </p:cNvSpPr>
          <p:nvPr>
            <p:ph type="body" sz="quarter" idx="10"/>
          </p:nvPr>
        </p:nvSpPr>
        <p:spPr/>
        <p:txBody>
          <a:bodyPr/>
          <a:lstStyle/>
          <a:p>
            <a:endParaRPr lang="en-GB" dirty="0"/>
          </a:p>
        </p:txBody>
      </p:sp>
      <p:pic>
        <p:nvPicPr>
          <p:cNvPr id="4" name="Picture 3">
            <a:extLst>
              <a:ext uri="{FF2B5EF4-FFF2-40B4-BE49-F238E27FC236}">
                <a16:creationId xmlns:a16="http://schemas.microsoft.com/office/drawing/2014/main" id="{9929F7C3-05A2-476D-905A-4287C07F3B4D}"/>
              </a:ext>
            </a:extLst>
          </p:cNvPr>
          <p:cNvPicPr>
            <a:picLocks noChangeAspect="1"/>
          </p:cNvPicPr>
          <p:nvPr/>
        </p:nvPicPr>
        <p:blipFill>
          <a:blip r:embed="rId3"/>
          <a:stretch>
            <a:fillRect/>
          </a:stretch>
        </p:blipFill>
        <p:spPr>
          <a:xfrm>
            <a:off x="457201" y="1210117"/>
            <a:ext cx="8244840" cy="2826678"/>
          </a:xfrm>
          <a:prstGeom prst="rect">
            <a:avLst/>
          </a:prstGeom>
        </p:spPr>
      </p:pic>
    </p:spTree>
    <p:extLst>
      <p:ext uri="{BB962C8B-B14F-4D97-AF65-F5344CB8AC3E}">
        <p14:creationId xmlns:p14="http://schemas.microsoft.com/office/powerpoint/2010/main" val="3721429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24852" y="3818821"/>
            <a:ext cx="5343080" cy="948441"/>
          </a:xfrm>
        </p:spPr>
        <p:txBody>
          <a:bodyPr vert="horz" lIns="91440" tIns="45720" rIns="91440" bIns="45720" rtlCol="0" anchor="ctr">
            <a:normAutofit/>
          </a:bodyPr>
          <a:lstStyle/>
          <a:p>
            <a:pPr>
              <a:lnSpc>
                <a:spcPct val="90000"/>
              </a:lnSpc>
            </a:pPr>
            <a:r>
              <a:rPr lang="en-US" sz="2900" kern="1200" dirty="0">
                <a:solidFill>
                  <a:schemeClr val="tx1"/>
                </a:solidFill>
                <a:latin typeface="+mj-lt"/>
                <a:cs typeface="+mj-cs"/>
              </a:rPr>
              <a:t>The future technological landscape </a:t>
            </a:r>
          </a:p>
        </p:txBody>
      </p:sp>
      <p:sp>
        <p:nvSpPr>
          <p:cNvPr id="2" name="AutoShape 4" descr="https://hbr.org/resources/images/article_assets/2018/09/sep18_21_696091370.jpg">
            <a:extLst>
              <a:ext uri="{FF2B5EF4-FFF2-40B4-BE49-F238E27FC236}">
                <a16:creationId xmlns:a16="http://schemas.microsoft.com/office/drawing/2014/main" id="{A3AAD374-0F1F-45E4-A592-1A8C2388D18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Content Placeholder 7">
            <a:extLst>
              <a:ext uri="{FF2B5EF4-FFF2-40B4-BE49-F238E27FC236}">
                <a16:creationId xmlns:a16="http://schemas.microsoft.com/office/drawing/2014/main" id="{9155CABD-3F90-4238-981A-3DFD5B5843CE}"/>
              </a:ext>
            </a:extLst>
          </p:cNvPr>
          <p:cNvSpPr txBox="1">
            <a:spLocks/>
          </p:cNvSpPr>
          <p:nvPr/>
        </p:nvSpPr>
        <p:spPr bwMode="auto">
          <a:xfrm>
            <a:off x="5667932" y="3686576"/>
            <a:ext cx="3415108" cy="656535"/>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marL="0" indent="0" algn="l" rtl="0" eaLnBrk="1" fontAlgn="base" hangingPunct="1">
              <a:lnSpc>
                <a:spcPct val="80000"/>
              </a:lnSpc>
              <a:spcBef>
                <a:spcPct val="25000"/>
              </a:spcBef>
              <a:spcAft>
                <a:spcPct val="0"/>
              </a:spcAft>
              <a:buClr>
                <a:schemeClr val="accent2"/>
              </a:buClr>
              <a:buSzPct val="100000"/>
              <a:buFont typeface="Arial"/>
              <a:buNone/>
              <a:tabLst/>
              <a:defRPr sz="2000" b="0" i="0" spc="-50" baseline="0">
                <a:solidFill>
                  <a:srgbClr val="FFFFFF"/>
                </a:solidFill>
                <a:latin typeface="Calibri"/>
                <a:ea typeface="Calibri Light" charset="0"/>
                <a:cs typeface="Calibri"/>
              </a:defRPr>
            </a:lvl1pPr>
            <a:lvl2pPr marL="461963" indent="-174625" algn="l" rtl="0" eaLnBrk="1" fontAlgn="base" hangingPunct="1">
              <a:spcBef>
                <a:spcPct val="25000"/>
              </a:spcBef>
              <a:spcAft>
                <a:spcPct val="0"/>
              </a:spcAft>
              <a:buClr>
                <a:schemeClr val="accent2"/>
              </a:buClr>
              <a:buSzPct val="100000"/>
              <a:buChar char="–"/>
              <a:tabLst/>
              <a:defRPr sz="2000" b="0" i="0" spc="-50">
                <a:solidFill>
                  <a:srgbClr val="FFFFFF"/>
                </a:solidFill>
                <a:latin typeface="Calibri"/>
                <a:ea typeface="Calibri Light" charset="0"/>
                <a:cs typeface="Calibri"/>
              </a:defRPr>
            </a:lvl2pPr>
            <a:lvl3pPr marL="800100" indent="-173038" algn="l" rtl="0" eaLnBrk="1" fontAlgn="base" hangingPunct="1">
              <a:spcBef>
                <a:spcPct val="25000"/>
              </a:spcBef>
              <a:spcAft>
                <a:spcPct val="0"/>
              </a:spcAft>
              <a:buClr>
                <a:schemeClr val="accent2"/>
              </a:buClr>
              <a:buSzPct val="100000"/>
              <a:buFont typeface="Wingdings" charset="2"/>
              <a:buChar char="§"/>
              <a:tabLst/>
              <a:defRPr sz="1800" b="0" i="0" spc="-50">
                <a:solidFill>
                  <a:srgbClr val="FFFFFF"/>
                </a:solidFill>
                <a:latin typeface="Calibri"/>
                <a:ea typeface="Calibri Light" charset="0"/>
                <a:cs typeface="Calibri"/>
              </a:defRPr>
            </a:lvl3pPr>
            <a:lvl4pPr marL="1079500" indent="-165100" algn="l" rtl="0" eaLnBrk="1" fontAlgn="base" hangingPunct="1">
              <a:spcBef>
                <a:spcPct val="25000"/>
              </a:spcBef>
              <a:spcAft>
                <a:spcPct val="0"/>
              </a:spcAft>
              <a:buClr>
                <a:schemeClr val="accent2"/>
              </a:buClr>
              <a:buSzPct val="100000"/>
              <a:buFont typeface="Wingdings" pitchFamily="2" charset="2"/>
              <a:buChar char="s"/>
              <a:tabLst/>
              <a:defRPr sz="1400" b="0" i="0" spc="-50">
                <a:solidFill>
                  <a:srgbClr val="FFFFFF"/>
                </a:solidFill>
                <a:latin typeface="Calibri"/>
                <a:ea typeface="Calibri Light" charset="0"/>
                <a:cs typeface="Calibri"/>
              </a:defRPr>
            </a:lvl4pPr>
            <a:lvl5pPr marL="1489075" indent="-234950" algn="l" rtl="0" eaLnBrk="1" fontAlgn="base" hangingPunct="1">
              <a:spcBef>
                <a:spcPct val="25000"/>
              </a:spcBef>
              <a:spcAft>
                <a:spcPct val="0"/>
              </a:spcAft>
              <a:buClr>
                <a:schemeClr val="accent5"/>
              </a:buClr>
              <a:buFont typeface="Arial" pitchFamily="34" charset="0"/>
              <a:buChar char="-"/>
              <a:defRPr sz="2000" b="0" spc="-50">
                <a:solidFill>
                  <a:srgbClr val="FFFFFF"/>
                </a:solidFill>
                <a:latin typeface="Calibri"/>
                <a:ea typeface="+mn-ea"/>
                <a:cs typeface="Calibri"/>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a:lstStyle>
          <a:p>
            <a:pPr>
              <a:lnSpc>
                <a:spcPct val="90000"/>
              </a:lnSpc>
              <a:spcBef>
                <a:spcPts val="1000"/>
              </a:spcBef>
            </a:pPr>
            <a:endParaRPr lang="en-US" sz="1500" kern="1200" dirty="0">
              <a:solidFill>
                <a:schemeClr val="tx1"/>
              </a:solidFill>
              <a:latin typeface="+mn-lt"/>
              <a:ea typeface="+mn-ea"/>
              <a:cs typeface="+mn-cs"/>
            </a:endParaRPr>
          </a:p>
        </p:txBody>
      </p:sp>
      <p:pic>
        <p:nvPicPr>
          <p:cNvPr id="3" name="Picture 2" descr="http://airmicerm.com/wp-content/uploads/2019/07/erm2019-logo.png">
            <a:extLst>
              <a:ext uri="{FF2B5EF4-FFF2-40B4-BE49-F238E27FC236}">
                <a16:creationId xmlns:a16="http://schemas.microsoft.com/office/drawing/2014/main" id="{E530BA1B-BEF9-42AA-A917-F97EE50951B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02905" y="1455537"/>
            <a:ext cx="1891541" cy="1651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148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6F360CA-B5D7-471B-A812-30AB3AF5B3F5}"/>
              </a:ext>
            </a:extLst>
          </p:cNvPr>
          <p:cNvSpPr>
            <a:spLocks noGrp="1"/>
          </p:cNvSpPr>
          <p:nvPr>
            <p:ph type="title"/>
          </p:nvPr>
        </p:nvSpPr>
        <p:spPr/>
        <p:txBody>
          <a:bodyPr/>
          <a:lstStyle/>
          <a:p>
            <a:r>
              <a:rPr lang="en-GB" dirty="0"/>
              <a:t>Ever increasing pace of change</a:t>
            </a:r>
          </a:p>
        </p:txBody>
      </p:sp>
      <p:sp>
        <p:nvSpPr>
          <p:cNvPr id="10" name="Text Placeholder 9">
            <a:extLst>
              <a:ext uri="{FF2B5EF4-FFF2-40B4-BE49-F238E27FC236}">
                <a16:creationId xmlns:a16="http://schemas.microsoft.com/office/drawing/2014/main" id="{F0F03E83-1F6E-40D5-AC51-94385925F828}"/>
              </a:ext>
            </a:extLst>
          </p:cNvPr>
          <p:cNvSpPr>
            <a:spLocks noGrp="1"/>
          </p:cNvSpPr>
          <p:nvPr>
            <p:ph type="body" sz="quarter" idx="15"/>
          </p:nvPr>
        </p:nvSpPr>
        <p:spPr/>
        <p:txBody>
          <a:bodyPr/>
          <a:lstStyle/>
          <a:p>
            <a:r>
              <a:rPr lang="en-GB" dirty="0"/>
              <a:t>Driving the changing risk landscape</a:t>
            </a:r>
          </a:p>
        </p:txBody>
      </p:sp>
      <p:pic>
        <p:nvPicPr>
          <p:cNvPr id="11" name="Picture 8" descr="Image result for opportunity">
            <a:extLst>
              <a:ext uri="{FF2B5EF4-FFF2-40B4-BE49-F238E27FC236}">
                <a16:creationId xmlns:a16="http://schemas.microsoft.com/office/drawing/2014/main" id="{5F9836D5-D47B-4498-90E1-E0308F4F49F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629434" y="3070860"/>
            <a:ext cx="6514566" cy="24180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risk">
            <a:extLst>
              <a:ext uri="{FF2B5EF4-FFF2-40B4-BE49-F238E27FC236}">
                <a16:creationId xmlns:a16="http://schemas.microsoft.com/office/drawing/2014/main" id="{5E4EF0EE-316D-40AE-B06B-75A945DEA0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0747" y="-1"/>
            <a:ext cx="4863253" cy="322454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risk">
            <a:extLst>
              <a:ext uri="{FF2B5EF4-FFF2-40B4-BE49-F238E27FC236}">
                <a16:creationId xmlns:a16="http://schemas.microsoft.com/office/drawing/2014/main" id="{E2FF66AE-7574-4D69-BCC4-D40FF86CD2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0746" y="91693"/>
            <a:ext cx="4863253" cy="32245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change">
            <a:extLst>
              <a:ext uri="{FF2B5EF4-FFF2-40B4-BE49-F238E27FC236}">
                <a16:creationId xmlns:a16="http://schemas.microsoft.com/office/drawing/2014/main" id="{07F69BE4-4192-41C9-BFA7-58A9648D6D80}"/>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83870" y="1015238"/>
            <a:ext cx="4088130" cy="272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599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5D7C5BC3-E138-481D-A0BB-8A678A987F94}"/>
              </a:ext>
            </a:extLst>
          </p:cNvPr>
          <p:cNvPicPr>
            <a:picLocks noGrp="1" noChangeAspect="1"/>
          </p:cNvPicPr>
          <p:nvPr>
            <p:ph sz="half" idx="1"/>
          </p:nvPr>
        </p:nvPicPr>
        <p:blipFill>
          <a:blip r:embed="rId3"/>
          <a:stretch>
            <a:fillRect/>
          </a:stretch>
        </p:blipFill>
        <p:spPr>
          <a:xfrm>
            <a:off x="457200" y="1096204"/>
            <a:ext cx="8195550" cy="3489512"/>
          </a:xfrm>
          <a:prstGeom prst="rect">
            <a:avLst/>
          </a:prstGeom>
        </p:spPr>
      </p:pic>
      <p:sp>
        <p:nvSpPr>
          <p:cNvPr id="9" name="Title 8">
            <a:extLst>
              <a:ext uri="{FF2B5EF4-FFF2-40B4-BE49-F238E27FC236}">
                <a16:creationId xmlns:a16="http://schemas.microsoft.com/office/drawing/2014/main" id="{F6F360CA-B5D7-471B-A812-30AB3AF5B3F5}"/>
              </a:ext>
            </a:extLst>
          </p:cNvPr>
          <p:cNvSpPr>
            <a:spLocks noGrp="1"/>
          </p:cNvSpPr>
          <p:nvPr>
            <p:ph type="title"/>
          </p:nvPr>
        </p:nvSpPr>
        <p:spPr/>
        <p:txBody>
          <a:bodyPr/>
          <a:lstStyle/>
          <a:p>
            <a:r>
              <a:rPr lang="en-GB" sz="3200" dirty="0"/>
              <a:t>Ever increasing pace of change</a:t>
            </a:r>
          </a:p>
        </p:txBody>
      </p:sp>
      <p:sp>
        <p:nvSpPr>
          <p:cNvPr id="10" name="Text Placeholder 9">
            <a:extLst>
              <a:ext uri="{FF2B5EF4-FFF2-40B4-BE49-F238E27FC236}">
                <a16:creationId xmlns:a16="http://schemas.microsoft.com/office/drawing/2014/main" id="{F0F03E83-1F6E-40D5-AC51-94385925F828}"/>
              </a:ext>
            </a:extLst>
          </p:cNvPr>
          <p:cNvSpPr>
            <a:spLocks noGrp="1"/>
          </p:cNvSpPr>
          <p:nvPr>
            <p:ph type="body" sz="quarter" idx="15"/>
          </p:nvPr>
        </p:nvSpPr>
        <p:spPr/>
        <p:txBody>
          <a:bodyPr/>
          <a:lstStyle/>
          <a:p>
            <a:r>
              <a:rPr lang="en-GB" dirty="0"/>
              <a:t>Driving the changing risk landscape</a:t>
            </a:r>
          </a:p>
        </p:txBody>
      </p:sp>
    </p:spTree>
    <p:extLst>
      <p:ext uri="{BB962C8B-B14F-4D97-AF65-F5344CB8AC3E}">
        <p14:creationId xmlns:p14="http://schemas.microsoft.com/office/powerpoint/2010/main" val="2484425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6F360CA-B5D7-471B-A812-30AB3AF5B3F5}"/>
              </a:ext>
            </a:extLst>
          </p:cNvPr>
          <p:cNvSpPr>
            <a:spLocks noGrp="1"/>
          </p:cNvSpPr>
          <p:nvPr>
            <p:ph type="title"/>
          </p:nvPr>
        </p:nvSpPr>
        <p:spPr/>
        <p:txBody>
          <a:bodyPr/>
          <a:lstStyle/>
          <a:p>
            <a:r>
              <a:rPr lang="en-GB" dirty="0"/>
              <a:t>Everything Connected</a:t>
            </a:r>
          </a:p>
        </p:txBody>
      </p:sp>
      <p:sp>
        <p:nvSpPr>
          <p:cNvPr id="10" name="Text Placeholder 9">
            <a:extLst>
              <a:ext uri="{FF2B5EF4-FFF2-40B4-BE49-F238E27FC236}">
                <a16:creationId xmlns:a16="http://schemas.microsoft.com/office/drawing/2014/main" id="{F0F03E83-1F6E-40D5-AC51-94385925F828}"/>
              </a:ext>
            </a:extLst>
          </p:cNvPr>
          <p:cNvSpPr>
            <a:spLocks noGrp="1"/>
          </p:cNvSpPr>
          <p:nvPr>
            <p:ph type="body" sz="quarter" idx="15"/>
          </p:nvPr>
        </p:nvSpPr>
        <p:spPr/>
        <p:txBody>
          <a:bodyPr/>
          <a:lstStyle/>
          <a:p>
            <a:r>
              <a:rPr lang="en-GB" dirty="0"/>
              <a:t>Driving the changing risk landscape</a:t>
            </a:r>
          </a:p>
        </p:txBody>
      </p:sp>
      <p:pic>
        <p:nvPicPr>
          <p:cNvPr id="6146" name="Picture 2" descr="Related image">
            <a:extLst>
              <a:ext uri="{FF2B5EF4-FFF2-40B4-BE49-F238E27FC236}">
                <a16:creationId xmlns:a16="http://schemas.microsoft.com/office/drawing/2014/main" id="{492CD549-34F1-478A-A36C-DEEB94CDE0BA}"/>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757634" y="958849"/>
            <a:ext cx="7628732" cy="3814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972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The Exponential Growth of Data </a:t>
            </a:r>
          </a:p>
        </p:txBody>
      </p:sp>
      <p:sp>
        <p:nvSpPr>
          <p:cNvPr id="6" name="Text Placeholder 5"/>
          <p:cNvSpPr>
            <a:spLocks noGrp="1"/>
          </p:cNvSpPr>
          <p:nvPr>
            <p:ph type="body" sz="quarter" idx="10"/>
          </p:nvPr>
        </p:nvSpPr>
        <p:spPr/>
        <p:txBody>
          <a:bodyPr/>
          <a:lstStyle/>
          <a:p>
            <a:endParaRPr lang="en-GB" dirty="0"/>
          </a:p>
          <a:p>
            <a:endParaRPr lang="en-GB" dirty="0"/>
          </a:p>
        </p:txBody>
      </p:sp>
      <p:sp>
        <p:nvSpPr>
          <p:cNvPr id="7" name="TextBox 6">
            <a:extLst>
              <a:ext uri="{FF2B5EF4-FFF2-40B4-BE49-F238E27FC236}">
                <a16:creationId xmlns:a16="http://schemas.microsoft.com/office/drawing/2014/main" id="{F7C5A984-6849-45BE-A2D8-8623CB7B857F}"/>
              </a:ext>
            </a:extLst>
          </p:cNvPr>
          <p:cNvSpPr txBox="1"/>
          <p:nvPr/>
        </p:nvSpPr>
        <p:spPr>
          <a:xfrm>
            <a:off x="799537" y="1158535"/>
            <a:ext cx="7139607" cy="3659143"/>
          </a:xfrm>
          <a:prstGeom prst="rect">
            <a:avLst/>
          </a:prstGeom>
          <a:noFill/>
        </p:spPr>
        <p:txBody>
          <a:bodyPr wrap="square" rtlCol="0">
            <a:spAutoFit/>
          </a:bodyPr>
          <a:lstStyle/>
          <a:p>
            <a:pPr>
              <a:lnSpc>
                <a:spcPct val="150000"/>
              </a:lnSpc>
            </a:pPr>
            <a:r>
              <a:rPr lang="en-GB" sz="2000" spc="-50" dirty="0">
                <a:latin typeface="Calibri"/>
                <a:ea typeface="+mj-ea"/>
                <a:cs typeface="Calibri"/>
              </a:rPr>
              <a:t>More than 90 percent of the world’s data has been generated in just the past two years. The accumulation of new data will continue to accelerate as new sources emerge every day. In 2016, the Internet of Things was connecting 5.5 million new devices per day, and according to Gartner, the total number of IoT devices will hit 20.8 billion by 2020. That will equate to roughly 2.5 devices per person on the planet.</a:t>
            </a:r>
          </a:p>
          <a:p>
            <a:pPr>
              <a:lnSpc>
                <a:spcPct val="150000"/>
              </a:lnSpc>
            </a:pPr>
            <a:endParaRPr lang="en-GB" sz="1200" b="1" dirty="0">
              <a:latin typeface="Calibri Light" panose="020F0302020204030204" pitchFamily="34" charset="0"/>
              <a:cs typeface="Calibri Light" panose="020F0302020204030204" pitchFamily="34" charset="0"/>
            </a:endParaRPr>
          </a:p>
          <a:p>
            <a:pPr marL="171450" indent="-171450">
              <a:lnSpc>
                <a:spcPct val="150000"/>
              </a:lnSpc>
              <a:buFont typeface="Arial" charset="0"/>
              <a:buChar char="•"/>
            </a:pPr>
            <a:endParaRPr lang="en-US" sz="1200" dirty="0"/>
          </a:p>
          <a:p>
            <a:pPr>
              <a:lnSpc>
                <a:spcPct val="150000"/>
              </a:lnSpc>
            </a:pPr>
            <a:endParaRPr lang="en-US" sz="1200" dirty="0"/>
          </a:p>
        </p:txBody>
      </p:sp>
    </p:spTree>
    <p:extLst>
      <p:ext uri="{BB962C8B-B14F-4D97-AF65-F5344CB8AC3E}">
        <p14:creationId xmlns:p14="http://schemas.microsoft.com/office/powerpoint/2010/main" val="1637619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The rise of AI - Artificial Intelligence</a:t>
            </a:r>
          </a:p>
        </p:txBody>
      </p:sp>
      <p:sp>
        <p:nvSpPr>
          <p:cNvPr id="7" name="Text Placeholder 6"/>
          <p:cNvSpPr>
            <a:spLocks noGrp="1"/>
          </p:cNvSpPr>
          <p:nvPr>
            <p:ph type="body" sz="quarter" idx="15"/>
          </p:nvPr>
        </p:nvSpPr>
        <p:spPr/>
        <p:txBody>
          <a:bodyPr/>
          <a:lstStyle/>
          <a:p>
            <a:r>
              <a:rPr lang="en-GB" dirty="0"/>
              <a:t>Driving opportunities and threats</a:t>
            </a:r>
          </a:p>
        </p:txBody>
      </p:sp>
      <p:sp>
        <p:nvSpPr>
          <p:cNvPr id="8" name="TextBox 7">
            <a:hlinkClick r:id="rId3"/>
          </p:cNvPr>
          <p:cNvSpPr txBox="1"/>
          <p:nvPr/>
        </p:nvSpPr>
        <p:spPr>
          <a:xfrm>
            <a:off x="457200" y="4817582"/>
            <a:ext cx="7086599" cy="276999"/>
          </a:xfrm>
          <a:prstGeom prst="rect">
            <a:avLst/>
          </a:prstGeom>
          <a:noFill/>
        </p:spPr>
        <p:txBody>
          <a:bodyPr wrap="square" rtlCol="0">
            <a:spAutoFit/>
          </a:bodyPr>
          <a:lstStyle/>
          <a:p>
            <a:r>
              <a:rPr lang="en-US" sz="1200" dirty="0">
                <a:solidFill>
                  <a:schemeClr val="accent4"/>
                </a:solidFill>
                <a:latin typeface="+mn-lt"/>
              </a:rPr>
              <a:t>When Will AI Exceed Human Performance? Evidence from AI Experts, Cornell University Library, 30 May 2017</a:t>
            </a:r>
            <a:endParaRPr lang="en-GB" sz="1200" dirty="0">
              <a:solidFill>
                <a:schemeClr val="accent4"/>
              </a:solidFill>
              <a:latin typeface="+mn-lt"/>
            </a:endParaRPr>
          </a:p>
        </p:txBody>
      </p:sp>
      <p:cxnSp>
        <p:nvCxnSpPr>
          <p:cNvPr id="9" name="Straight Connector 8"/>
          <p:cNvCxnSpPr/>
          <p:nvPr/>
        </p:nvCxnSpPr>
        <p:spPr>
          <a:xfrm>
            <a:off x="0" y="2583391"/>
            <a:ext cx="8713695" cy="0"/>
          </a:xfrm>
          <a:prstGeom prst="line">
            <a:avLst/>
          </a:prstGeom>
          <a:ln>
            <a:solidFill>
              <a:schemeClr val="accent2"/>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1146606" y="1003257"/>
            <a:ext cx="1637719" cy="535519"/>
          </a:xfrm>
          <a:prstGeom prst="rect">
            <a:avLst/>
          </a:prstGeom>
        </p:spPr>
        <p:txBody>
          <a:bodyPr wrap="square" lIns="91428" tIns="45714" rIns="91428" bIns="45714" anchor="ctr">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mj-lt"/>
                <a:cs typeface="Calibri Light"/>
              </a:rPr>
              <a:t>Translating</a:t>
            </a:r>
            <a:r>
              <a:rPr kumimoji="0" lang="en-US" sz="1600" b="1" i="0" u="none" strike="noStrike" kern="0" cap="none" spc="0" normalizeH="0" noProof="0" dirty="0">
                <a:ln>
                  <a:noFill/>
                </a:ln>
                <a:solidFill>
                  <a:schemeClr val="bg1"/>
                </a:solidFill>
                <a:effectLst/>
                <a:uLnTx/>
                <a:uFillTx/>
                <a:latin typeface="+mj-lt"/>
                <a:cs typeface="Calibri Light"/>
              </a:rPr>
              <a:t> Languages</a:t>
            </a:r>
            <a:endParaRPr kumimoji="0" lang="en-US" sz="1600" b="1" i="0" u="none" strike="noStrike" kern="0" cap="none" spc="0" normalizeH="0" baseline="0" noProof="0" dirty="0">
              <a:ln>
                <a:noFill/>
              </a:ln>
              <a:solidFill>
                <a:schemeClr val="bg1"/>
              </a:solidFill>
              <a:effectLst/>
              <a:uLnTx/>
              <a:uFillTx/>
              <a:latin typeface="+mj-lt"/>
              <a:cs typeface="Calibri Light"/>
            </a:endParaRPr>
          </a:p>
        </p:txBody>
      </p:sp>
      <p:grpSp>
        <p:nvGrpSpPr>
          <p:cNvPr id="11" name="Group 10"/>
          <p:cNvGrpSpPr/>
          <p:nvPr/>
        </p:nvGrpSpPr>
        <p:grpSpPr>
          <a:xfrm>
            <a:off x="457200" y="954144"/>
            <a:ext cx="640080" cy="1629247"/>
            <a:chOff x="423229" y="1266234"/>
            <a:chExt cx="640080" cy="1629247"/>
          </a:xfrm>
        </p:grpSpPr>
        <p:cxnSp>
          <p:nvCxnSpPr>
            <p:cNvPr id="12" name="Straight Connector 11"/>
            <p:cNvCxnSpPr/>
            <p:nvPr/>
          </p:nvCxnSpPr>
          <p:spPr>
            <a:xfrm>
              <a:off x="743269" y="1559859"/>
              <a:ext cx="0" cy="1335622"/>
            </a:xfrm>
            <a:prstGeom prst="line">
              <a:avLst/>
            </a:prstGeom>
            <a:ln>
              <a:solidFill>
                <a:schemeClr val="tx2"/>
              </a:solidFill>
              <a:headEnd type="oval" w="lg" len="lg"/>
              <a:tailEnd type="oval" w="lg" len="lg"/>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bwMode="auto">
            <a:xfrm>
              <a:off x="423229" y="1266234"/>
              <a:ext cx="640080" cy="640080"/>
            </a:xfrm>
            <a:prstGeom prst="ellipse">
              <a:avLst/>
            </a:prstGeom>
            <a:pattFill prst="dkUpDiag">
              <a:fgClr>
                <a:schemeClr val="accent2"/>
              </a:fgClr>
              <a:bgClr>
                <a:schemeClr val="tx2"/>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mj-lt"/>
                <a:ea typeface="ＭＳ Ｐゴシック" pitchFamily="108" charset="-128"/>
              </a:endParaRPr>
            </a:p>
          </p:txBody>
        </p:sp>
      </p:grpSp>
      <p:sp>
        <p:nvSpPr>
          <p:cNvPr id="14" name="TextBox 13"/>
          <p:cNvSpPr txBox="1"/>
          <p:nvPr/>
        </p:nvSpPr>
        <p:spPr>
          <a:xfrm>
            <a:off x="457200" y="2743200"/>
            <a:ext cx="640080" cy="338554"/>
          </a:xfrm>
          <a:prstGeom prst="rect">
            <a:avLst/>
          </a:prstGeom>
          <a:noFill/>
        </p:spPr>
        <p:txBody>
          <a:bodyPr wrap="square" rtlCol="0">
            <a:spAutoFit/>
          </a:bodyPr>
          <a:lstStyle/>
          <a:p>
            <a:r>
              <a:rPr lang="en-GB" sz="1600" dirty="0">
                <a:solidFill>
                  <a:schemeClr val="accent4"/>
                </a:solidFill>
                <a:latin typeface="+mj-lt"/>
              </a:rPr>
              <a:t>2024</a:t>
            </a:r>
          </a:p>
        </p:txBody>
      </p:sp>
      <p:pic>
        <p:nvPicPr>
          <p:cNvPr id="1030" name="Picture 6" descr="Image result for translate ic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36723" y="1007251"/>
            <a:ext cx="481034" cy="481034"/>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1539450" y="2583390"/>
            <a:ext cx="640080" cy="1558210"/>
            <a:chOff x="1725352" y="2895481"/>
            <a:chExt cx="640080" cy="1558210"/>
          </a:xfrm>
        </p:grpSpPr>
        <p:cxnSp>
          <p:nvCxnSpPr>
            <p:cNvPr id="19" name="Straight Connector 18"/>
            <p:cNvCxnSpPr/>
            <p:nvPr/>
          </p:nvCxnSpPr>
          <p:spPr>
            <a:xfrm>
              <a:off x="2045392" y="2895481"/>
              <a:ext cx="0" cy="1335622"/>
            </a:xfrm>
            <a:prstGeom prst="line">
              <a:avLst/>
            </a:prstGeom>
            <a:ln>
              <a:solidFill>
                <a:schemeClr val="tx2"/>
              </a:solidFill>
              <a:headEnd type="oval" w="lg" len="lg"/>
              <a:tailEnd type="oval" w="lg" len="lg"/>
            </a:ln>
            <a:effectLst/>
          </p:spPr>
          <p:style>
            <a:lnRef idx="2">
              <a:schemeClr val="accent1"/>
            </a:lnRef>
            <a:fillRef idx="0">
              <a:schemeClr val="accent1"/>
            </a:fillRef>
            <a:effectRef idx="1">
              <a:schemeClr val="accent1"/>
            </a:effectRef>
            <a:fontRef idx="minor">
              <a:schemeClr val="tx1"/>
            </a:fontRef>
          </p:style>
        </p:cxnSp>
        <p:sp>
          <p:nvSpPr>
            <p:cNvPr id="20" name="Oval 19"/>
            <p:cNvSpPr/>
            <p:nvPr/>
          </p:nvSpPr>
          <p:spPr bwMode="auto">
            <a:xfrm>
              <a:off x="1725352" y="3813611"/>
              <a:ext cx="640080" cy="640080"/>
            </a:xfrm>
            <a:prstGeom prst="ellipse">
              <a:avLst/>
            </a:prstGeom>
            <a:pattFill prst="dkUpDiag">
              <a:fgClr>
                <a:schemeClr val="accent2"/>
              </a:fgClr>
              <a:bgClr>
                <a:schemeClr val="tx2"/>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mj-lt"/>
                <a:ea typeface="ＭＳ Ｐゴシック" pitchFamily="108" charset="-128"/>
              </a:endParaRPr>
            </a:p>
          </p:txBody>
        </p:sp>
      </p:grpSp>
      <p:sp>
        <p:nvSpPr>
          <p:cNvPr id="21" name="Rectangle 20"/>
          <p:cNvSpPr/>
          <p:nvPr/>
        </p:nvSpPr>
        <p:spPr>
          <a:xfrm>
            <a:off x="2179530" y="3553800"/>
            <a:ext cx="1637719" cy="535519"/>
          </a:xfrm>
          <a:prstGeom prst="rect">
            <a:avLst/>
          </a:prstGeom>
        </p:spPr>
        <p:txBody>
          <a:bodyPr wrap="square" lIns="91428" tIns="45714" rIns="91428" bIns="45714" anchor="ctr">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mj-lt"/>
                <a:cs typeface="Calibri Light"/>
              </a:rPr>
              <a:t>High School</a:t>
            </a:r>
          </a:p>
          <a:p>
            <a:pPr marL="0" marR="0" lvl="0" indent="0" defTabSz="914400" eaLnBrk="1" fontAlgn="auto" latinLnBrk="0" hangingPunct="1">
              <a:lnSpc>
                <a:spcPct val="90000"/>
              </a:lnSpc>
              <a:spcBef>
                <a:spcPts val="0"/>
              </a:spcBef>
              <a:spcAft>
                <a:spcPts val="0"/>
              </a:spcAft>
              <a:buClrTx/>
              <a:buSzTx/>
              <a:buFontTx/>
              <a:buNone/>
              <a:tabLst/>
              <a:defRPr/>
            </a:pPr>
            <a:r>
              <a:rPr lang="en-US" sz="1600" b="1" kern="0" dirty="0">
                <a:solidFill>
                  <a:schemeClr val="bg1"/>
                </a:solidFill>
                <a:latin typeface="+mj-lt"/>
                <a:cs typeface="Calibri Light"/>
              </a:rPr>
              <a:t>Essays</a:t>
            </a:r>
            <a:endParaRPr kumimoji="0" lang="en-US" sz="1600" b="1" i="0" u="none" strike="noStrike" kern="0" cap="none" spc="0" normalizeH="0" baseline="0" noProof="0" dirty="0">
              <a:ln>
                <a:noFill/>
              </a:ln>
              <a:solidFill>
                <a:schemeClr val="bg1"/>
              </a:solidFill>
              <a:effectLst/>
              <a:uLnTx/>
              <a:uFillTx/>
              <a:latin typeface="+mj-lt"/>
              <a:cs typeface="Calibri Light"/>
            </a:endParaRPr>
          </a:p>
        </p:txBody>
      </p:sp>
      <p:sp>
        <p:nvSpPr>
          <p:cNvPr id="23" name="TextBox 22"/>
          <p:cNvSpPr txBox="1"/>
          <p:nvPr/>
        </p:nvSpPr>
        <p:spPr>
          <a:xfrm>
            <a:off x="1618973" y="2186854"/>
            <a:ext cx="640080" cy="338554"/>
          </a:xfrm>
          <a:prstGeom prst="rect">
            <a:avLst/>
          </a:prstGeom>
          <a:noFill/>
        </p:spPr>
        <p:txBody>
          <a:bodyPr wrap="square" rtlCol="0">
            <a:spAutoFit/>
          </a:bodyPr>
          <a:lstStyle/>
          <a:p>
            <a:r>
              <a:rPr lang="en-GB" sz="1600" dirty="0">
                <a:solidFill>
                  <a:schemeClr val="accent4"/>
                </a:solidFill>
                <a:latin typeface="+mj-lt"/>
              </a:rPr>
              <a:t>2026</a:t>
            </a:r>
          </a:p>
        </p:txBody>
      </p:sp>
      <p:sp>
        <p:nvSpPr>
          <p:cNvPr id="24" name="Rectangle 23"/>
          <p:cNvSpPr/>
          <p:nvPr/>
        </p:nvSpPr>
        <p:spPr>
          <a:xfrm>
            <a:off x="2942797" y="1121760"/>
            <a:ext cx="1637719" cy="313920"/>
          </a:xfrm>
          <a:prstGeom prst="rect">
            <a:avLst/>
          </a:prstGeom>
        </p:spPr>
        <p:txBody>
          <a:bodyPr wrap="square" lIns="91428" tIns="45714" rIns="91428" bIns="45714" anchor="ctr">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mj-lt"/>
                <a:cs typeface="Calibri Light"/>
              </a:rPr>
              <a:t>Driving Trucks</a:t>
            </a:r>
          </a:p>
        </p:txBody>
      </p:sp>
      <p:grpSp>
        <p:nvGrpSpPr>
          <p:cNvPr id="25" name="Group 24"/>
          <p:cNvGrpSpPr/>
          <p:nvPr/>
        </p:nvGrpSpPr>
        <p:grpSpPr>
          <a:xfrm>
            <a:off x="2297916" y="954143"/>
            <a:ext cx="640080" cy="1629247"/>
            <a:chOff x="423229" y="1266234"/>
            <a:chExt cx="640080" cy="1629247"/>
          </a:xfrm>
        </p:grpSpPr>
        <p:cxnSp>
          <p:nvCxnSpPr>
            <p:cNvPr id="26" name="Straight Connector 25"/>
            <p:cNvCxnSpPr/>
            <p:nvPr/>
          </p:nvCxnSpPr>
          <p:spPr>
            <a:xfrm>
              <a:off x="743269" y="1559859"/>
              <a:ext cx="0" cy="1335622"/>
            </a:xfrm>
            <a:prstGeom prst="line">
              <a:avLst/>
            </a:prstGeom>
            <a:ln>
              <a:solidFill>
                <a:schemeClr val="tx2"/>
              </a:solidFill>
              <a:headEnd type="oval" w="lg" len="lg"/>
              <a:tailEnd type="oval" w="lg" len="lg"/>
            </a:ln>
            <a:effectLst/>
          </p:spPr>
          <p:style>
            <a:lnRef idx="2">
              <a:schemeClr val="accent1"/>
            </a:lnRef>
            <a:fillRef idx="0">
              <a:schemeClr val="accent1"/>
            </a:fillRef>
            <a:effectRef idx="1">
              <a:schemeClr val="accent1"/>
            </a:effectRef>
            <a:fontRef idx="minor">
              <a:schemeClr val="tx1"/>
            </a:fontRef>
          </p:style>
        </p:cxnSp>
        <p:sp>
          <p:nvSpPr>
            <p:cNvPr id="27" name="Oval 26"/>
            <p:cNvSpPr/>
            <p:nvPr/>
          </p:nvSpPr>
          <p:spPr bwMode="auto">
            <a:xfrm>
              <a:off x="423229" y="1266234"/>
              <a:ext cx="640080" cy="640080"/>
            </a:xfrm>
            <a:prstGeom prst="ellipse">
              <a:avLst/>
            </a:prstGeom>
            <a:pattFill prst="dkUpDiag">
              <a:fgClr>
                <a:schemeClr val="accent2"/>
              </a:fgClr>
              <a:bgClr>
                <a:schemeClr val="tx2"/>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mj-lt"/>
                <a:ea typeface="ＭＳ Ｐゴシック" pitchFamily="108" charset="-128"/>
              </a:endParaRPr>
            </a:p>
          </p:txBody>
        </p:sp>
      </p:grpSp>
      <p:sp>
        <p:nvSpPr>
          <p:cNvPr id="28" name="TextBox 27"/>
          <p:cNvSpPr txBox="1"/>
          <p:nvPr/>
        </p:nvSpPr>
        <p:spPr>
          <a:xfrm>
            <a:off x="2358309" y="2689364"/>
            <a:ext cx="640080" cy="338554"/>
          </a:xfrm>
          <a:prstGeom prst="rect">
            <a:avLst/>
          </a:prstGeom>
          <a:noFill/>
        </p:spPr>
        <p:txBody>
          <a:bodyPr wrap="square" rtlCol="0">
            <a:spAutoFit/>
          </a:bodyPr>
          <a:lstStyle/>
          <a:p>
            <a:r>
              <a:rPr lang="en-GB" sz="1600" dirty="0">
                <a:solidFill>
                  <a:schemeClr val="accent4"/>
                </a:solidFill>
                <a:latin typeface="+mj-lt"/>
              </a:rPr>
              <a:t>2027</a:t>
            </a:r>
          </a:p>
        </p:txBody>
      </p:sp>
      <p:pic>
        <p:nvPicPr>
          <p:cNvPr id="29" name="Picture 28"/>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668990" y="3644443"/>
            <a:ext cx="381000" cy="381000"/>
          </a:xfrm>
          <a:prstGeom prst="rect">
            <a:avLst/>
          </a:prstGeom>
        </p:spPr>
      </p:pic>
      <p:pic>
        <p:nvPicPr>
          <p:cNvPr id="1032" name="Picture 8" descr="Image result for truck icon"/>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405758" y="1024596"/>
            <a:ext cx="448122" cy="448122"/>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 30"/>
          <p:cNvGrpSpPr/>
          <p:nvPr/>
        </p:nvGrpSpPr>
        <p:grpSpPr>
          <a:xfrm>
            <a:off x="4757169" y="2584155"/>
            <a:ext cx="640080" cy="1558210"/>
            <a:chOff x="1725352" y="2895481"/>
            <a:chExt cx="640080" cy="1558210"/>
          </a:xfrm>
        </p:grpSpPr>
        <p:cxnSp>
          <p:nvCxnSpPr>
            <p:cNvPr id="32" name="Straight Connector 31"/>
            <p:cNvCxnSpPr/>
            <p:nvPr/>
          </p:nvCxnSpPr>
          <p:spPr>
            <a:xfrm>
              <a:off x="2045392" y="2895481"/>
              <a:ext cx="0" cy="1335622"/>
            </a:xfrm>
            <a:prstGeom prst="line">
              <a:avLst/>
            </a:prstGeom>
            <a:ln>
              <a:solidFill>
                <a:schemeClr val="tx2"/>
              </a:solidFill>
              <a:headEnd type="oval" w="lg" len="lg"/>
              <a:tailEnd type="oval" w="lg" len="lg"/>
            </a:ln>
            <a:effectLst/>
          </p:spPr>
          <p:style>
            <a:lnRef idx="2">
              <a:schemeClr val="accent1"/>
            </a:lnRef>
            <a:fillRef idx="0">
              <a:schemeClr val="accent1"/>
            </a:fillRef>
            <a:effectRef idx="1">
              <a:schemeClr val="accent1"/>
            </a:effectRef>
            <a:fontRef idx="minor">
              <a:schemeClr val="tx1"/>
            </a:fontRef>
          </p:style>
        </p:cxnSp>
        <p:sp>
          <p:nvSpPr>
            <p:cNvPr id="33" name="Oval 32"/>
            <p:cNvSpPr/>
            <p:nvPr/>
          </p:nvSpPr>
          <p:spPr bwMode="auto">
            <a:xfrm>
              <a:off x="1725352" y="3813611"/>
              <a:ext cx="640080" cy="640080"/>
            </a:xfrm>
            <a:prstGeom prst="ellipse">
              <a:avLst/>
            </a:prstGeom>
            <a:pattFill prst="dkUpDiag">
              <a:fgClr>
                <a:schemeClr val="accent2"/>
              </a:fgClr>
              <a:bgClr>
                <a:schemeClr val="tx2"/>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mj-lt"/>
                <a:ea typeface="ＭＳ Ｐゴシック" pitchFamily="108" charset="-128"/>
              </a:endParaRPr>
            </a:p>
          </p:txBody>
        </p:sp>
      </p:grpSp>
      <p:sp>
        <p:nvSpPr>
          <p:cNvPr id="34" name="Rectangle 33"/>
          <p:cNvSpPr/>
          <p:nvPr/>
        </p:nvSpPr>
        <p:spPr>
          <a:xfrm>
            <a:off x="5397249" y="3554565"/>
            <a:ext cx="1637719" cy="535519"/>
          </a:xfrm>
          <a:prstGeom prst="rect">
            <a:avLst/>
          </a:prstGeom>
        </p:spPr>
        <p:txBody>
          <a:bodyPr wrap="square" lIns="91428" tIns="45714" rIns="91428" bIns="45714" anchor="ctr">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mj-lt"/>
                <a:cs typeface="Calibri Light"/>
              </a:rPr>
              <a:t>Working</a:t>
            </a:r>
          </a:p>
          <a:p>
            <a:pPr marL="0" marR="0" lvl="0" indent="0" defTabSz="914400" eaLnBrk="1" fontAlgn="auto" latinLnBrk="0" hangingPunct="1">
              <a:lnSpc>
                <a:spcPct val="90000"/>
              </a:lnSpc>
              <a:spcBef>
                <a:spcPts val="0"/>
              </a:spcBef>
              <a:spcAft>
                <a:spcPts val="0"/>
              </a:spcAft>
              <a:buClrTx/>
              <a:buSzTx/>
              <a:buFontTx/>
              <a:buNone/>
              <a:tabLst/>
              <a:defRPr/>
            </a:pPr>
            <a:r>
              <a:rPr lang="en-US" sz="1600" b="1" kern="0" dirty="0">
                <a:solidFill>
                  <a:schemeClr val="bg1"/>
                </a:solidFill>
                <a:latin typeface="+mj-lt"/>
                <a:cs typeface="Calibri Light"/>
              </a:rPr>
              <a:t>In Retail</a:t>
            </a:r>
            <a:endParaRPr kumimoji="0" lang="en-US" sz="1600" b="1" i="0" u="none" strike="noStrike" kern="0" cap="none" spc="0" normalizeH="0" baseline="0" noProof="0" dirty="0">
              <a:ln>
                <a:noFill/>
              </a:ln>
              <a:solidFill>
                <a:schemeClr val="bg1"/>
              </a:solidFill>
              <a:effectLst/>
              <a:uLnTx/>
              <a:uFillTx/>
              <a:latin typeface="+mj-lt"/>
              <a:cs typeface="Calibri Light"/>
            </a:endParaRPr>
          </a:p>
        </p:txBody>
      </p:sp>
      <p:sp>
        <p:nvSpPr>
          <p:cNvPr id="35" name="TextBox 34"/>
          <p:cNvSpPr txBox="1"/>
          <p:nvPr/>
        </p:nvSpPr>
        <p:spPr>
          <a:xfrm>
            <a:off x="4757169" y="2176221"/>
            <a:ext cx="640080" cy="338554"/>
          </a:xfrm>
          <a:prstGeom prst="rect">
            <a:avLst/>
          </a:prstGeom>
          <a:noFill/>
        </p:spPr>
        <p:txBody>
          <a:bodyPr wrap="square" rtlCol="0">
            <a:spAutoFit/>
          </a:bodyPr>
          <a:lstStyle/>
          <a:p>
            <a:r>
              <a:rPr lang="en-GB" sz="1600" dirty="0">
                <a:solidFill>
                  <a:schemeClr val="accent4"/>
                </a:solidFill>
                <a:latin typeface="+mj-lt"/>
              </a:rPr>
              <a:t>2031</a:t>
            </a:r>
          </a:p>
        </p:txBody>
      </p:sp>
      <p:pic>
        <p:nvPicPr>
          <p:cNvPr id="1036" name="Picture 12" descr="Image result for retail icon"/>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880233" y="3637119"/>
            <a:ext cx="393952" cy="393952"/>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7266476" y="1010199"/>
            <a:ext cx="1637719" cy="535519"/>
          </a:xfrm>
          <a:prstGeom prst="rect">
            <a:avLst/>
          </a:prstGeom>
        </p:spPr>
        <p:txBody>
          <a:bodyPr wrap="square" lIns="91428" tIns="45714" rIns="91428" bIns="45714" anchor="ctr">
            <a:spAutoFit/>
          </a:bodyPr>
          <a:lstStyle/>
          <a:p>
            <a:pPr marL="0" marR="0" lvl="0" indent="0" defTabSz="914400" eaLnBrk="1" fontAlgn="auto" latinLnBrk="0" hangingPunct="1">
              <a:lnSpc>
                <a:spcPct val="90000"/>
              </a:lnSpc>
              <a:spcBef>
                <a:spcPts val="0"/>
              </a:spcBef>
              <a:spcAft>
                <a:spcPts val="0"/>
              </a:spcAft>
              <a:buClrTx/>
              <a:buSzTx/>
              <a:buFontTx/>
              <a:buNone/>
              <a:tabLst/>
              <a:defRPr/>
            </a:pPr>
            <a:r>
              <a:rPr lang="en-US" sz="1600" b="1" kern="0" dirty="0">
                <a:solidFill>
                  <a:schemeClr val="bg1"/>
                </a:solidFill>
                <a:latin typeface="+mj-lt"/>
                <a:cs typeface="Calibri Light"/>
              </a:rPr>
              <a:t>Write Best</a:t>
            </a:r>
          </a:p>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mj-lt"/>
                <a:cs typeface="Calibri Light"/>
              </a:rPr>
              <a:t>Selling</a:t>
            </a:r>
            <a:r>
              <a:rPr kumimoji="0" lang="en-US" sz="1600" b="1" i="0" u="none" strike="noStrike" kern="0" cap="none" spc="0" normalizeH="0" noProof="0" dirty="0">
                <a:ln>
                  <a:noFill/>
                </a:ln>
                <a:solidFill>
                  <a:schemeClr val="bg1"/>
                </a:solidFill>
                <a:effectLst/>
                <a:uLnTx/>
                <a:uFillTx/>
                <a:latin typeface="+mj-lt"/>
                <a:cs typeface="Calibri Light"/>
              </a:rPr>
              <a:t> Book</a:t>
            </a:r>
            <a:endParaRPr kumimoji="0" lang="en-US" sz="1600" b="1" i="0" u="none" strike="noStrike" kern="0" cap="none" spc="0" normalizeH="0" baseline="0" noProof="0" dirty="0">
              <a:ln>
                <a:noFill/>
              </a:ln>
              <a:solidFill>
                <a:schemeClr val="bg1"/>
              </a:solidFill>
              <a:effectLst/>
              <a:uLnTx/>
              <a:uFillTx/>
              <a:latin typeface="+mj-lt"/>
              <a:cs typeface="Calibri Light"/>
            </a:endParaRPr>
          </a:p>
        </p:txBody>
      </p:sp>
      <p:grpSp>
        <p:nvGrpSpPr>
          <p:cNvPr id="39" name="Group 38"/>
          <p:cNvGrpSpPr/>
          <p:nvPr/>
        </p:nvGrpSpPr>
        <p:grpSpPr>
          <a:xfrm>
            <a:off x="6621595" y="953381"/>
            <a:ext cx="640080" cy="1629247"/>
            <a:chOff x="423229" y="1266234"/>
            <a:chExt cx="640080" cy="1629247"/>
          </a:xfrm>
        </p:grpSpPr>
        <p:cxnSp>
          <p:nvCxnSpPr>
            <p:cNvPr id="40" name="Straight Connector 39"/>
            <p:cNvCxnSpPr/>
            <p:nvPr/>
          </p:nvCxnSpPr>
          <p:spPr>
            <a:xfrm>
              <a:off x="743269" y="1559859"/>
              <a:ext cx="0" cy="1335622"/>
            </a:xfrm>
            <a:prstGeom prst="line">
              <a:avLst/>
            </a:prstGeom>
            <a:ln>
              <a:solidFill>
                <a:schemeClr val="tx2"/>
              </a:solidFill>
              <a:headEnd type="oval" w="lg" len="lg"/>
              <a:tailEnd type="oval" w="lg" len="lg"/>
            </a:ln>
            <a:effectLst/>
          </p:spPr>
          <p:style>
            <a:lnRef idx="2">
              <a:schemeClr val="accent1"/>
            </a:lnRef>
            <a:fillRef idx="0">
              <a:schemeClr val="accent1"/>
            </a:fillRef>
            <a:effectRef idx="1">
              <a:schemeClr val="accent1"/>
            </a:effectRef>
            <a:fontRef idx="minor">
              <a:schemeClr val="tx1"/>
            </a:fontRef>
          </p:style>
        </p:cxnSp>
        <p:sp>
          <p:nvSpPr>
            <p:cNvPr id="41" name="Oval 40"/>
            <p:cNvSpPr/>
            <p:nvPr/>
          </p:nvSpPr>
          <p:spPr bwMode="auto">
            <a:xfrm>
              <a:off x="423229" y="1266234"/>
              <a:ext cx="640080" cy="640080"/>
            </a:xfrm>
            <a:prstGeom prst="ellipse">
              <a:avLst/>
            </a:prstGeom>
            <a:pattFill prst="dkUpDiag">
              <a:fgClr>
                <a:schemeClr val="accent2"/>
              </a:fgClr>
              <a:bgClr>
                <a:schemeClr val="tx2"/>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mj-lt"/>
                <a:ea typeface="ＭＳ Ｐゴシック" pitchFamily="108" charset="-128"/>
              </a:endParaRPr>
            </a:p>
          </p:txBody>
        </p:sp>
      </p:grpSp>
      <p:pic>
        <p:nvPicPr>
          <p:cNvPr id="42" name="Picture 41"/>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751135" y="1052865"/>
            <a:ext cx="381000" cy="381000"/>
          </a:xfrm>
          <a:prstGeom prst="rect">
            <a:avLst/>
          </a:prstGeom>
        </p:spPr>
      </p:pic>
      <p:sp>
        <p:nvSpPr>
          <p:cNvPr id="43" name="TextBox 42"/>
          <p:cNvSpPr txBox="1"/>
          <p:nvPr/>
        </p:nvSpPr>
        <p:spPr>
          <a:xfrm>
            <a:off x="6621595" y="2677556"/>
            <a:ext cx="640080" cy="338554"/>
          </a:xfrm>
          <a:prstGeom prst="rect">
            <a:avLst/>
          </a:prstGeom>
          <a:noFill/>
        </p:spPr>
        <p:txBody>
          <a:bodyPr wrap="square" rtlCol="0">
            <a:spAutoFit/>
          </a:bodyPr>
          <a:lstStyle/>
          <a:p>
            <a:r>
              <a:rPr lang="en-GB" sz="1600" dirty="0">
                <a:solidFill>
                  <a:schemeClr val="accent4"/>
                </a:solidFill>
                <a:latin typeface="+mj-lt"/>
              </a:rPr>
              <a:t>2049</a:t>
            </a:r>
          </a:p>
        </p:txBody>
      </p:sp>
      <p:grpSp>
        <p:nvGrpSpPr>
          <p:cNvPr id="44" name="Group 43"/>
          <p:cNvGrpSpPr/>
          <p:nvPr/>
        </p:nvGrpSpPr>
        <p:grpSpPr>
          <a:xfrm>
            <a:off x="7423136" y="2589491"/>
            <a:ext cx="640080" cy="1558210"/>
            <a:chOff x="1725352" y="2895481"/>
            <a:chExt cx="640080" cy="1558210"/>
          </a:xfrm>
        </p:grpSpPr>
        <p:cxnSp>
          <p:nvCxnSpPr>
            <p:cNvPr id="45" name="Straight Connector 44"/>
            <p:cNvCxnSpPr/>
            <p:nvPr/>
          </p:nvCxnSpPr>
          <p:spPr>
            <a:xfrm>
              <a:off x="2045392" y="2895481"/>
              <a:ext cx="0" cy="1335622"/>
            </a:xfrm>
            <a:prstGeom prst="line">
              <a:avLst/>
            </a:prstGeom>
            <a:ln>
              <a:solidFill>
                <a:schemeClr val="tx2"/>
              </a:solidFill>
              <a:headEnd type="oval" w="lg" len="lg"/>
              <a:tailEnd type="oval" w="lg" len="lg"/>
            </a:ln>
            <a:effectLst/>
          </p:spPr>
          <p:style>
            <a:lnRef idx="2">
              <a:schemeClr val="accent1"/>
            </a:lnRef>
            <a:fillRef idx="0">
              <a:schemeClr val="accent1"/>
            </a:fillRef>
            <a:effectRef idx="1">
              <a:schemeClr val="accent1"/>
            </a:effectRef>
            <a:fontRef idx="minor">
              <a:schemeClr val="tx1"/>
            </a:fontRef>
          </p:style>
        </p:cxnSp>
        <p:sp>
          <p:nvSpPr>
            <p:cNvPr id="46" name="Oval 45"/>
            <p:cNvSpPr/>
            <p:nvPr/>
          </p:nvSpPr>
          <p:spPr bwMode="auto">
            <a:xfrm>
              <a:off x="1725352" y="3813611"/>
              <a:ext cx="640080" cy="640080"/>
            </a:xfrm>
            <a:prstGeom prst="ellipse">
              <a:avLst/>
            </a:prstGeom>
            <a:pattFill prst="dkUpDiag">
              <a:fgClr>
                <a:schemeClr val="accent2"/>
              </a:fgClr>
              <a:bgClr>
                <a:schemeClr val="tx2"/>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mj-lt"/>
                <a:ea typeface="ＭＳ Ｐゴシック" pitchFamily="108" charset="-128"/>
              </a:endParaRPr>
            </a:p>
          </p:txBody>
        </p:sp>
      </p:grpSp>
      <p:sp>
        <p:nvSpPr>
          <p:cNvPr id="47" name="Rectangle 46"/>
          <p:cNvSpPr/>
          <p:nvPr/>
        </p:nvSpPr>
        <p:spPr>
          <a:xfrm>
            <a:off x="8063216" y="3670700"/>
            <a:ext cx="1637719" cy="313920"/>
          </a:xfrm>
          <a:prstGeom prst="rect">
            <a:avLst/>
          </a:prstGeom>
        </p:spPr>
        <p:txBody>
          <a:bodyPr wrap="square" lIns="91428" tIns="45714" rIns="91428" bIns="45714" anchor="ctr">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mn-lt"/>
                <a:cs typeface="Calibri Light"/>
              </a:rPr>
              <a:t>Surgery</a:t>
            </a:r>
          </a:p>
        </p:txBody>
      </p:sp>
      <p:sp>
        <p:nvSpPr>
          <p:cNvPr id="48" name="TextBox 47"/>
          <p:cNvSpPr txBox="1"/>
          <p:nvPr/>
        </p:nvSpPr>
        <p:spPr>
          <a:xfrm>
            <a:off x="7423136" y="2192190"/>
            <a:ext cx="640080" cy="338554"/>
          </a:xfrm>
          <a:prstGeom prst="rect">
            <a:avLst/>
          </a:prstGeom>
          <a:noFill/>
        </p:spPr>
        <p:txBody>
          <a:bodyPr wrap="square" rtlCol="0">
            <a:spAutoFit/>
          </a:bodyPr>
          <a:lstStyle/>
          <a:p>
            <a:r>
              <a:rPr lang="en-GB" sz="1600" dirty="0">
                <a:solidFill>
                  <a:schemeClr val="accent4"/>
                </a:solidFill>
                <a:latin typeface="+mj-lt"/>
              </a:rPr>
              <a:t>2053</a:t>
            </a:r>
          </a:p>
        </p:txBody>
      </p:sp>
      <p:pic>
        <p:nvPicPr>
          <p:cNvPr id="1038" name="Picture 14" descr="Image result for surgery icon"/>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502411" y="3578807"/>
            <a:ext cx="462051" cy="462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350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 – Application for Insurance &amp; Risk Management</a:t>
            </a:r>
          </a:p>
        </p:txBody>
      </p:sp>
      <p:sp>
        <p:nvSpPr>
          <p:cNvPr id="3" name="Text Placeholder 2"/>
          <p:cNvSpPr>
            <a:spLocks noGrp="1"/>
          </p:cNvSpPr>
          <p:nvPr>
            <p:ph type="body" sz="quarter" idx="15"/>
          </p:nvPr>
        </p:nvSpPr>
        <p:spPr/>
        <p:txBody>
          <a:bodyPr/>
          <a:lstStyle/>
          <a:p>
            <a:r>
              <a:rPr lang="en-US" dirty="0"/>
              <a:t>Few use it or appreciate the risks of adoption or non-adoption</a:t>
            </a:r>
            <a:endParaRPr lang="en-GB" dirty="0"/>
          </a:p>
        </p:txBody>
      </p:sp>
      <p:graphicFrame>
        <p:nvGraphicFramePr>
          <p:cNvPr id="5" name="Diagram 4"/>
          <p:cNvGraphicFramePr/>
          <p:nvPr/>
        </p:nvGraphicFramePr>
        <p:xfrm>
          <a:off x="287482" y="923544"/>
          <a:ext cx="3848100" cy="35465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a:off x="4353791" y="1089081"/>
            <a:ext cx="4551888" cy="3036109"/>
          </a:xfrm>
          <a:prstGeom prst="rect">
            <a:avLst/>
          </a:prstGeom>
        </p:spPr>
      </p:pic>
    </p:spTree>
    <p:extLst>
      <p:ext uri="{BB962C8B-B14F-4D97-AF65-F5344CB8AC3E}">
        <p14:creationId xmlns:p14="http://schemas.microsoft.com/office/powerpoint/2010/main" val="656939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DA9C8-C45B-4FEC-812D-B82A20F9D8FB}"/>
              </a:ext>
            </a:extLst>
          </p:cNvPr>
          <p:cNvSpPr>
            <a:spLocks noGrp="1"/>
          </p:cNvSpPr>
          <p:nvPr>
            <p:ph type="title"/>
          </p:nvPr>
        </p:nvSpPr>
        <p:spPr/>
        <p:txBody>
          <a:bodyPr/>
          <a:lstStyle/>
          <a:p>
            <a:r>
              <a:rPr lang="en-GB" dirty="0"/>
              <a:t>The Future of Risk Technology</a:t>
            </a:r>
          </a:p>
        </p:txBody>
      </p:sp>
      <p:sp>
        <p:nvSpPr>
          <p:cNvPr id="3" name="Text Placeholder 2">
            <a:extLst>
              <a:ext uri="{FF2B5EF4-FFF2-40B4-BE49-F238E27FC236}">
                <a16:creationId xmlns:a16="http://schemas.microsoft.com/office/drawing/2014/main" id="{94D1DD71-A9BD-4B35-9EC7-BAE6CEC96172}"/>
              </a:ext>
            </a:extLst>
          </p:cNvPr>
          <p:cNvSpPr>
            <a:spLocks noGrp="1"/>
          </p:cNvSpPr>
          <p:nvPr>
            <p:ph type="body" sz="quarter" idx="15"/>
          </p:nvPr>
        </p:nvSpPr>
        <p:spPr/>
        <p:txBody>
          <a:bodyPr/>
          <a:lstStyle/>
          <a:p>
            <a:r>
              <a:rPr lang="en-GB" dirty="0"/>
              <a:t>From these driving changes</a:t>
            </a:r>
          </a:p>
        </p:txBody>
      </p:sp>
      <p:graphicFrame>
        <p:nvGraphicFramePr>
          <p:cNvPr id="6" name="Diagram 5">
            <a:extLst>
              <a:ext uri="{FF2B5EF4-FFF2-40B4-BE49-F238E27FC236}">
                <a16:creationId xmlns:a16="http://schemas.microsoft.com/office/drawing/2014/main" id="{4A535593-BD32-435C-91FF-4EB34E3BA7F0}"/>
              </a:ext>
            </a:extLst>
          </p:cNvPr>
          <p:cNvGraphicFramePr/>
          <p:nvPr/>
        </p:nvGraphicFramePr>
        <p:xfrm>
          <a:off x="457199" y="923544"/>
          <a:ext cx="8229599" cy="4009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727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6">
                                            <p:graphicEl>
                                              <a:dgm id="{50842FDB-7617-484B-B7D2-87BC5345AB0D}"/>
                                            </p:graphicEl>
                                          </p:spTgt>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6">
                                            <p:graphicEl>
                                              <a:dgm id="{BB9FF58F-C66F-4FFB-985C-AB129ECCC71A}"/>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500"/>
                                  </p:stCondLst>
                                  <p:childTnLst>
                                    <p:set>
                                      <p:cBhvr>
                                        <p:cTn id="12" dur="1" fill="hold">
                                          <p:stCondLst>
                                            <p:cond delay="0"/>
                                          </p:stCondLst>
                                        </p:cTn>
                                        <p:tgtEl>
                                          <p:spTgt spid="6">
                                            <p:graphicEl>
                                              <a:dgm id="{D3E605E1-89E0-4EF1-9D6B-9655B39FFC24}"/>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500"/>
                                  </p:stCondLst>
                                  <p:childTnLst>
                                    <p:set>
                                      <p:cBhvr>
                                        <p:cTn id="16" dur="1" fill="hold">
                                          <p:stCondLst>
                                            <p:cond delay="0"/>
                                          </p:stCondLst>
                                        </p:cTn>
                                        <p:tgtEl>
                                          <p:spTgt spid="6">
                                            <p:graphicEl>
                                              <a:dgm id="{2D6E8BBD-0FCC-44A7-A3EE-AEB443B0F42C}"/>
                                            </p:graphicEl>
                                          </p:spTgt>
                                        </p:tgtEl>
                                        <p:attrNameLst>
                                          <p:attrName>style.visibility</p:attrName>
                                        </p:attrNameLst>
                                      </p:cBhvr>
                                      <p:to>
                                        <p:strVal val="visible"/>
                                      </p:to>
                                    </p:set>
                                  </p:childTnLst>
                                </p:cTn>
                              </p:par>
                              <p:par>
                                <p:cTn id="17" presetID="1" presetClass="entr" presetSubtype="0" fill="hold" grpId="0" nodeType="withEffect">
                                  <p:stCondLst>
                                    <p:cond delay="500"/>
                                  </p:stCondLst>
                                  <p:childTnLst>
                                    <p:set>
                                      <p:cBhvr>
                                        <p:cTn id="18" dur="1" fill="hold">
                                          <p:stCondLst>
                                            <p:cond delay="0"/>
                                          </p:stCondLst>
                                        </p:cTn>
                                        <p:tgtEl>
                                          <p:spTgt spid="6">
                                            <p:graphicEl>
                                              <a:dgm id="{A9303C51-30E0-488F-B916-895F1B659F93}"/>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500"/>
                                  </p:stCondLst>
                                  <p:childTnLst>
                                    <p:set>
                                      <p:cBhvr>
                                        <p:cTn id="22" dur="1" fill="hold">
                                          <p:stCondLst>
                                            <p:cond delay="0"/>
                                          </p:stCondLst>
                                        </p:cTn>
                                        <p:tgtEl>
                                          <p:spTgt spid="6">
                                            <p:graphicEl>
                                              <a:dgm id="{CBE2FE03-EBA0-4FAD-A1B8-08C471BD27A2}"/>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500"/>
                                  </p:stCondLst>
                                  <p:childTnLst>
                                    <p:set>
                                      <p:cBhvr>
                                        <p:cTn id="26" dur="1" fill="hold">
                                          <p:stCondLst>
                                            <p:cond delay="0"/>
                                          </p:stCondLst>
                                        </p:cTn>
                                        <p:tgtEl>
                                          <p:spTgt spid="6">
                                            <p:graphicEl>
                                              <a:dgm id="{FABC8033-A3C3-49D1-AEF2-4AE396B03846}"/>
                                            </p:graphicEl>
                                          </p:spTgt>
                                        </p:tgtEl>
                                        <p:attrNameLst>
                                          <p:attrName>style.visibility</p:attrName>
                                        </p:attrNameLst>
                                      </p:cBhvr>
                                      <p:to>
                                        <p:strVal val="visible"/>
                                      </p:to>
                                    </p:set>
                                  </p:childTnLst>
                                </p:cTn>
                              </p:par>
                              <p:par>
                                <p:cTn id="27" presetID="1" presetClass="entr" presetSubtype="0" fill="hold" grpId="0" nodeType="withEffect">
                                  <p:stCondLst>
                                    <p:cond delay="500"/>
                                  </p:stCondLst>
                                  <p:childTnLst>
                                    <p:set>
                                      <p:cBhvr>
                                        <p:cTn id="28" dur="1" fill="hold">
                                          <p:stCondLst>
                                            <p:cond delay="0"/>
                                          </p:stCondLst>
                                        </p:cTn>
                                        <p:tgtEl>
                                          <p:spTgt spid="6">
                                            <p:graphicEl>
                                              <a:dgm id="{F5B7B1E9-A9B6-4EB0-ADAB-02BEF51AF375}"/>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500"/>
                                  </p:stCondLst>
                                  <p:childTnLst>
                                    <p:set>
                                      <p:cBhvr>
                                        <p:cTn id="32" dur="1" fill="hold">
                                          <p:stCondLst>
                                            <p:cond delay="0"/>
                                          </p:stCondLst>
                                        </p:cTn>
                                        <p:tgtEl>
                                          <p:spTgt spid="6">
                                            <p:graphicEl>
                                              <a:dgm id="{2409A2FB-B204-46C8-A655-83B4B428EBC9}"/>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500"/>
                                  </p:stCondLst>
                                  <p:childTnLst>
                                    <p:set>
                                      <p:cBhvr>
                                        <p:cTn id="36" dur="1" fill="hold">
                                          <p:stCondLst>
                                            <p:cond delay="0"/>
                                          </p:stCondLst>
                                        </p:cTn>
                                        <p:tgtEl>
                                          <p:spTgt spid="6">
                                            <p:graphicEl>
                                              <a:dgm id="{F0584D30-2926-4959-A34D-F00C5EEB5327}"/>
                                            </p:graphicEl>
                                          </p:spTgt>
                                        </p:tgtEl>
                                        <p:attrNameLst>
                                          <p:attrName>style.visibility</p:attrName>
                                        </p:attrNameLst>
                                      </p:cBhvr>
                                      <p:to>
                                        <p:strVal val="visible"/>
                                      </p:to>
                                    </p:set>
                                  </p:childTnLst>
                                </p:cTn>
                              </p:par>
                              <p:par>
                                <p:cTn id="37" presetID="1" presetClass="entr" presetSubtype="0" fill="hold" grpId="0" nodeType="withEffect">
                                  <p:stCondLst>
                                    <p:cond delay="500"/>
                                  </p:stCondLst>
                                  <p:childTnLst>
                                    <p:set>
                                      <p:cBhvr>
                                        <p:cTn id="38" dur="1" fill="hold">
                                          <p:stCondLst>
                                            <p:cond delay="0"/>
                                          </p:stCondLst>
                                        </p:cTn>
                                        <p:tgtEl>
                                          <p:spTgt spid="6">
                                            <p:graphicEl>
                                              <a:dgm id="{55D6D8F8-EAB1-43A1-A615-7A864B2C7354}"/>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500"/>
                                  </p:stCondLst>
                                  <p:childTnLst>
                                    <p:set>
                                      <p:cBhvr>
                                        <p:cTn id="42" dur="1" fill="hold">
                                          <p:stCondLst>
                                            <p:cond delay="0"/>
                                          </p:stCondLst>
                                        </p:cTn>
                                        <p:tgtEl>
                                          <p:spTgt spid="6">
                                            <p:graphicEl>
                                              <a:dgm id="{214EF0FB-DFA9-4E03-9A29-01BEBDB72332}"/>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500"/>
                                  </p:stCondLst>
                                  <p:childTnLst>
                                    <p:set>
                                      <p:cBhvr>
                                        <p:cTn id="46" dur="1" fill="hold">
                                          <p:stCondLst>
                                            <p:cond delay="0"/>
                                          </p:stCondLst>
                                        </p:cTn>
                                        <p:tgtEl>
                                          <p:spTgt spid="6">
                                            <p:graphicEl>
                                              <a:dgm id="{227BCE52-16D7-4B46-8141-3CDA80106DA2}"/>
                                            </p:graphicEl>
                                          </p:spTgt>
                                        </p:tgtEl>
                                        <p:attrNameLst>
                                          <p:attrName>style.visibility</p:attrName>
                                        </p:attrNameLst>
                                      </p:cBhvr>
                                      <p:to>
                                        <p:strVal val="visible"/>
                                      </p:to>
                                    </p:set>
                                  </p:childTnLst>
                                </p:cTn>
                              </p:par>
                              <p:par>
                                <p:cTn id="47" presetID="1" presetClass="entr" presetSubtype="0" fill="hold" grpId="0" nodeType="withEffect">
                                  <p:stCondLst>
                                    <p:cond delay="500"/>
                                  </p:stCondLst>
                                  <p:childTnLst>
                                    <p:set>
                                      <p:cBhvr>
                                        <p:cTn id="48" dur="1" fill="hold">
                                          <p:stCondLst>
                                            <p:cond delay="0"/>
                                          </p:stCondLst>
                                        </p:cTn>
                                        <p:tgtEl>
                                          <p:spTgt spid="6">
                                            <p:graphicEl>
                                              <a:dgm id="{F64C6269-70A6-46F8-93B4-B9CA81E1B28A}"/>
                                            </p:graphic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500"/>
                                  </p:stCondLst>
                                  <p:childTnLst>
                                    <p:set>
                                      <p:cBhvr>
                                        <p:cTn id="52" dur="1" fill="hold">
                                          <p:stCondLst>
                                            <p:cond delay="0"/>
                                          </p:stCondLst>
                                        </p:cTn>
                                        <p:tgtEl>
                                          <p:spTgt spid="6">
                                            <p:graphicEl>
                                              <a:dgm id="{B1A22A5F-C971-4932-B551-D566CA5A6BA6}"/>
                                            </p:graphic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500"/>
                                  </p:stCondLst>
                                  <p:childTnLst>
                                    <p:set>
                                      <p:cBhvr>
                                        <p:cTn id="56" dur="1" fill="hold">
                                          <p:stCondLst>
                                            <p:cond delay="0"/>
                                          </p:stCondLst>
                                        </p:cTn>
                                        <p:tgtEl>
                                          <p:spTgt spid="6">
                                            <p:graphicEl>
                                              <a:dgm id="{AF6C7197-E5ED-46B5-AA66-0DE5022A940B}"/>
                                            </p:graphicEl>
                                          </p:spTgt>
                                        </p:tgtEl>
                                        <p:attrNameLst>
                                          <p:attrName>style.visibility</p:attrName>
                                        </p:attrNameLst>
                                      </p:cBhvr>
                                      <p:to>
                                        <p:strVal val="visible"/>
                                      </p:to>
                                    </p:set>
                                  </p:childTnLst>
                                </p:cTn>
                              </p:par>
                              <p:par>
                                <p:cTn id="57" presetID="1" presetClass="entr" presetSubtype="0" fill="hold" grpId="0" nodeType="withEffect">
                                  <p:stCondLst>
                                    <p:cond delay="500"/>
                                  </p:stCondLst>
                                  <p:childTnLst>
                                    <p:set>
                                      <p:cBhvr>
                                        <p:cTn id="58" dur="1" fill="hold">
                                          <p:stCondLst>
                                            <p:cond delay="0"/>
                                          </p:stCondLst>
                                        </p:cTn>
                                        <p:tgtEl>
                                          <p:spTgt spid="6">
                                            <p:graphicEl>
                                              <a:dgm id="{DB27CA13-824D-4AA8-AB6E-89EEB64D1E97}"/>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500"/>
                                  </p:stCondLst>
                                  <p:childTnLst>
                                    <p:set>
                                      <p:cBhvr>
                                        <p:cTn id="62" dur="1" fill="hold">
                                          <p:stCondLst>
                                            <p:cond delay="0"/>
                                          </p:stCondLst>
                                        </p:cTn>
                                        <p:tgtEl>
                                          <p:spTgt spid="6">
                                            <p:graphicEl>
                                              <a:dgm id="{E8362922-A931-4A0B-B78D-D2EDFA1DC09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4DBBEE1-AF27-4C09-822C-025E603A44EA}"/>
              </a:ext>
            </a:extLst>
          </p:cNvPr>
          <p:cNvSpPr>
            <a:spLocks noGrp="1"/>
          </p:cNvSpPr>
          <p:nvPr>
            <p:ph type="body" sz="quarter" idx="15"/>
          </p:nvPr>
        </p:nvSpPr>
        <p:spPr>
          <a:xfrm>
            <a:off x="721895" y="3748861"/>
            <a:ext cx="7924265" cy="239315"/>
          </a:xfrm>
        </p:spPr>
        <p:txBody>
          <a:bodyPr/>
          <a:lstStyle/>
          <a:p>
            <a:r>
              <a:rPr lang="en-GB" dirty="0"/>
              <a:t>Ruth </a:t>
            </a:r>
            <a:r>
              <a:rPr lang="en-GB" dirty="0" err="1"/>
              <a:t>Porat</a:t>
            </a:r>
            <a:r>
              <a:rPr lang="en-GB" dirty="0"/>
              <a:t> (former Morgan Stanley CFO, now CFO of Google) </a:t>
            </a:r>
          </a:p>
        </p:txBody>
      </p:sp>
      <p:sp>
        <p:nvSpPr>
          <p:cNvPr id="6" name="Content Placeholder 3">
            <a:extLst>
              <a:ext uri="{FF2B5EF4-FFF2-40B4-BE49-F238E27FC236}">
                <a16:creationId xmlns:a16="http://schemas.microsoft.com/office/drawing/2014/main" id="{57AB2371-73FF-4602-8D57-94CA62A0FA6C}"/>
              </a:ext>
            </a:extLst>
          </p:cNvPr>
          <p:cNvSpPr txBox="1">
            <a:spLocks/>
          </p:cNvSpPr>
          <p:nvPr/>
        </p:nvSpPr>
        <p:spPr>
          <a:xfrm>
            <a:off x="457201" y="669600"/>
            <a:ext cx="6879600" cy="2304000"/>
          </a:xfrm>
          <a:prstGeom prst="rect">
            <a:avLst/>
          </a:prstGeom>
        </p:spPr>
        <p:txBody>
          <a:bodyPr numCol="1"/>
          <a:lstStyle>
            <a:lvl1pPr marL="176213" indent="-176213" algn="l" rtl="0" eaLnBrk="1" fontAlgn="base" hangingPunct="1">
              <a:spcBef>
                <a:spcPct val="25000"/>
              </a:spcBef>
              <a:spcAft>
                <a:spcPct val="0"/>
              </a:spcAft>
              <a:buClr>
                <a:schemeClr val="accent2"/>
              </a:buClr>
              <a:buSzPct val="100000"/>
              <a:buFont typeface="Arial"/>
              <a:buChar char="•"/>
              <a:tabLst/>
              <a:defRPr sz="2400" b="0" i="0" spc="-20">
                <a:solidFill>
                  <a:schemeClr val="bg2">
                    <a:lumMod val="50000"/>
                  </a:schemeClr>
                </a:solidFill>
                <a:latin typeface="Calibri Light" charset="0"/>
                <a:ea typeface="Calibri Light" charset="0"/>
                <a:cs typeface="Calibri Light" charset="0"/>
              </a:defRPr>
            </a:lvl1pPr>
            <a:lvl2pPr marL="461963" indent="-174625" algn="l" rtl="0" eaLnBrk="1" fontAlgn="base" hangingPunct="1">
              <a:spcBef>
                <a:spcPct val="25000"/>
              </a:spcBef>
              <a:spcAft>
                <a:spcPct val="0"/>
              </a:spcAft>
              <a:buClr>
                <a:schemeClr val="accent2"/>
              </a:buClr>
              <a:buSzPct val="100000"/>
              <a:buChar char="–"/>
              <a:tabLst/>
              <a:defRPr sz="2000" b="0" i="0" spc="-20">
                <a:solidFill>
                  <a:schemeClr val="bg2">
                    <a:lumMod val="50000"/>
                  </a:schemeClr>
                </a:solidFill>
                <a:latin typeface="Calibri Light" charset="0"/>
                <a:ea typeface="Calibri Light" charset="0"/>
                <a:cs typeface="Calibri Light" charset="0"/>
              </a:defRPr>
            </a:lvl2pPr>
            <a:lvl3pPr marL="800100" indent="-173038" algn="l" rtl="0" eaLnBrk="1" fontAlgn="base" hangingPunct="1">
              <a:spcBef>
                <a:spcPct val="25000"/>
              </a:spcBef>
              <a:spcAft>
                <a:spcPct val="0"/>
              </a:spcAft>
              <a:buClr>
                <a:schemeClr val="accent2"/>
              </a:buClr>
              <a:buSzPct val="100000"/>
              <a:buFont typeface="Wingdings" charset="2"/>
              <a:buChar char="§"/>
              <a:tabLst/>
              <a:defRPr sz="1800" b="0" i="0" spc="-20">
                <a:solidFill>
                  <a:schemeClr val="bg2">
                    <a:lumMod val="50000"/>
                  </a:schemeClr>
                </a:solidFill>
                <a:latin typeface="Calibri Light" charset="0"/>
                <a:ea typeface="Calibri Light" charset="0"/>
                <a:cs typeface="Calibri Light" charset="0"/>
              </a:defRPr>
            </a:lvl3pPr>
            <a:lvl4pPr marL="1079500" indent="-165100" algn="l" rtl="0" eaLnBrk="1" fontAlgn="base" hangingPunct="1">
              <a:spcBef>
                <a:spcPct val="25000"/>
              </a:spcBef>
              <a:spcAft>
                <a:spcPct val="0"/>
              </a:spcAft>
              <a:buClr>
                <a:schemeClr val="accent2"/>
              </a:buClr>
              <a:buSzPct val="100000"/>
              <a:buFont typeface="Wingdings" pitchFamily="2" charset="2"/>
              <a:buChar char="s"/>
              <a:tabLst/>
              <a:defRPr sz="1400" b="0" i="0" spc="-20">
                <a:solidFill>
                  <a:schemeClr val="bg2">
                    <a:lumMod val="50000"/>
                  </a:schemeClr>
                </a:solidFill>
                <a:latin typeface="Calibri Light" charset="0"/>
                <a:ea typeface="Calibri Light" charset="0"/>
                <a:cs typeface="Calibri Light" charset="0"/>
              </a:defRPr>
            </a:lvl4pPr>
            <a:lvl5pPr marL="1489075" indent="-234950" algn="l" rtl="0" eaLnBrk="1" fontAlgn="base" hangingPunct="1">
              <a:spcBef>
                <a:spcPct val="25000"/>
              </a:spcBef>
              <a:spcAft>
                <a:spcPct val="0"/>
              </a:spcAft>
              <a:buClr>
                <a:schemeClr val="accent5"/>
              </a:buClr>
              <a:buFont typeface="Arial" pitchFamily="34" charset="0"/>
              <a:buChar char="-"/>
              <a:defRPr sz="2000" b="0" spc="-20">
                <a:solidFill>
                  <a:schemeClr val="bg2">
                    <a:lumMod val="50000"/>
                  </a:schemeClr>
                </a:solidFill>
                <a:latin typeface="+mn-lt"/>
                <a:ea typeface="+mn-ea"/>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a:lstStyle>
          <a:p>
            <a:r>
              <a:rPr lang="en-US" sz="2000" kern="0" dirty="0">
                <a:solidFill>
                  <a:schemeClr val="bg1"/>
                </a:solidFill>
              </a:rPr>
              <a:t>Every company and industry should identify its vulnerabilities and take steps to address them when times are good</a:t>
            </a:r>
          </a:p>
          <a:p>
            <a:r>
              <a:rPr lang="en-US" sz="2000" kern="0" dirty="0">
                <a:solidFill>
                  <a:schemeClr val="bg1"/>
                </a:solidFill>
              </a:rPr>
              <a:t>Build data analytics, strengthen risk measures and improve transparency</a:t>
            </a:r>
          </a:p>
          <a:p>
            <a:r>
              <a:rPr lang="en-US" sz="2000" kern="0" dirty="0">
                <a:solidFill>
                  <a:schemeClr val="bg1"/>
                </a:solidFill>
              </a:rPr>
              <a:t>Have the will and means to enact change</a:t>
            </a:r>
          </a:p>
          <a:p>
            <a:r>
              <a:rPr lang="en-US" sz="2000" kern="0" dirty="0">
                <a:solidFill>
                  <a:schemeClr val="bg1"/>
                </a:solidFill>
              </a:rPr>
              <a:t>Build a strong team</a:t>
            </a:r>
            <a:endParaRPr lang="en-GB" sz="1600" kern="0" dirty="0">
              <a:solidFill>
                <a:schemeClr val="bg1"/>
              </a:solidFill>
            </a:endParaRPr>
          </a:p>
        </p:txBody>
      </p:sp>
    </p:spTree>
    <p:extLst>
      <p:ext uri="{BB962C8B-B14F-4D97-AF65-F5344CB8AC3E}">
        <p14:creationId xmlns:p14="http://schemas.microsoft.com/office/powerpoint/2010/main" val="1693397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838069-EF8D-4B4F-A86E-B7BB4EF98C78}"/>
              </a:ext>
            </a:extLst>
          </p:cNvPr>
          <p:cNvSpPr>
            <a:spLocks noGrp="1"/>
          </p:cNvSpPr>
          <p:nvPr>
            <p:ph type="title"/>
          </p:nvPr>
        </p:nvSpPr>
        <p:spPr>
          <a:xfrm>
            <a:off x="2284026" y="1532747"/>
            <a:ext cx="4578895" cy="1523291"/>
          </a:xfrm>
        </p:spPr>
        <p:txBody>
          <a:bodyPr vert="horz" lIns="91440" tIns="45720" rIns="91440" bIns="45720" rtlCol="0" anchor="b">
            <a:normAutofit/>
          </a:bodyPr>
          <a:lstStyle/>
          <a:p>
            <a:pPr algn="ctr">
              <a:lnSpc>
                <a:spcPct val="90000"/>
              </a:lnSpc>
            </a:pPr>
            <a:r>
              <a:rPr lang="en-US" sz="6000" kern="1200">
                <a:latin typeface="+mj-lt"/>
                <a:ea typeface="+mj-ea"/>
                <a:cs typeface="+mj-cs"/>
              </a:rPr>
              <a:t>Questions?</a:t>
            </a:r>
          </a:p>
        </p:txBody>
      </p:sp>
    </p:spTree>
    <p:extLst>
      <p:ext uri="{BB962C8B-B14F-4D97-AF65-F5344CB8AC3E}">
        <p14:creationId xmlns:p14="http://schemas.microsoft.com/office/powerpoint/2010/main" val="1305271316"/>
      </p:ext>
    </p:extLst>
  </p:cSld>
  <p:clrMapOvr>
    <a:masterClrMapping/>
  </p:clrMapOvr>
</p:sld>
</file>

<file path=ppt/theme/theme1.xml><?xml version="1.0" encoding="utf-8"?>
<a:theme xmlns:a="http://schemas.openxmlformats.org/drawingml/2006/main" name="Default Theme">
  <a:themeElements>
    <a:clrScheme name="Ventiv New">
      <a:dk1>
        <a:srgbClr val="53565A"/>
      </a:dk1>
      <a:lt1>
        <a:srgbClr val="FFFFFF"/>
      </a:lt1>
      <a:dk2>
        <a:srgbClr val="FFB81C"/>
      </a:dk2>
      <a:lt2>
        <a:srgbClr val="4D4F53"/>
      </a:lt2>
      <a:accent1>
        <a:srgbClr val="BBBCBC"/>
      </a:accent1>
      <a:accent2>
        <a:srgbClr val="FDDA24"/>
      </a:accent2>
      <a:accent3>
        <a:srgbClr val="00AEC7"/>
      </a:accent3>
      <a:accent4>
        <a:srgbClr val="FFB81C"/>
      </a:accent4>
      <a:accent5>
        <a:srgbClr val="75787B"/>
      </a:accent5>
      <a:accent6>
        <a:srgbClr val="00677F"/>
      </a:accent6>
      <a:hlink>
        <a:srgbClr val="ED8B00"/>
      </a:hlink>
      <a:folHlink>
        <a:srgbClr val="00677F"/>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lnDef>
  </a:objectDefaults>
  <a:extraClrSchemeLst>
    <a:extraClrScheme>
      <a:clrScheme name="Aon_PowerPoint_Template_NoImage-3-0 1">
        <a:dk1>
          <a:srgbClr val="000000"/>
        </a:dk1>
        <a:lt1>
          <a:srgbClr val="FFFFFF"/>
        </a:lt1>
        <a:dk2>
          <a:srgbClr val="5EB6E4"/>
        </a:dk2>
        <a:lt2>
          <a:srgbClr val="4D4F53"/>
        </a:lt2>
        <a:accent1>
          <a:srgbClr val="C9CAC8"/>
        </a:accent1>
        <a:accent2>
          <a:srgbClr val="7AB800"/>
        </a:accent2>
        <a:accent3>
          <a:srgbClr val="FFFFFF"/>
        </a:accent3>
        <a:accent4>
          <a:srgbClr val="000000"/>
        </a:accent4>
        <a:accent5>
          <a:srgbClr val="E1E1E0"/>
        </a:accent5>
        <a:accent6>
          <a:srgbClr val="6EA600"/>
        </a:accent6>
        <a:hlink>
          <a:srgbClr val="F0AB00"/>
        </a:hlink>
        <a:folHlink>
          <a:srgbClr val="D3CD8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Theme">
  <a:themeElements>
    <a:clrScheme name="Ventiv New">
      <a:dk1>
        <a:srgbClr val="53565A"/>
      </a:dk1>
      <a:lt1>
        <a:srgbClr val="FFFFFF"/>
      </a:lt1>
      <a:dk2>
        <a:srgbClr val="FFB81C"/>
      </a:dk2>
      <a:lt2>
        <a:srgbClr val="4D4F53"/>
      </a:lt2>
      <a:accent1>
        <a:srgbClr val="BBBCBC"/>
      </a:accent1>
      <a:accent2>
        <a:srgbClr val="FDDA24"/>
      </a:accent2>
      <a:accent3>
        <a:srgbClr val="00AEC7"/>
      </a:accent3>
      <a:accent4>
        <a:srgbClr val="FFB81C"/>
      </a:accent4>
      <a:accent5>
        <a:srgbClr val="75787B"/>
      </a:accent5>
      <a:accent6>
        <a:srgbClr val="00677F"/>
      </a:accent6>
      <a:hlink>
        <a:srgbClr val="ED8B00"/>
      </a:hlink>
      <a:folHlink>
        <a:srgbClr val="00677F"/>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lnDef>
  </a:objectDefaults>
  <a:extraClrSchemeLst>
    <a:extraClrScheme>
      <a:clrScheme name="Aon_PowerPoint_Template_NoImage-3-0 1">
        <a:dk1>
          <a:srgbClr val="000000"/>
        </a:dk1>
        <a:lt1>
          <a:srgbClr val="FFFFFF"/>
        </a:lt1>
        <a:dk2>
          <a:srgbClr val="5EB6E4"/>
        </a:dk2>
        <a:lt2>
          <a:srgbClr val="4D4F53"/>
        </a:lt2>
        <a:accent1>
          <a:srgbClr val="C9CAC8"/>
        </a:accent1>
        <a:accent2>
          <a:srgbClr val="7AB800"/>
        </a:accent2>
        <a:accent3>
          <a:srgbClr val="FFFFFF"/>
        </a:accent3>
        <a:accent4>
          <a:srgbClr val="000000"/>
        </a:accent4>
        <a:accent5>
          <a:srgbClr val="E1E1E0"/>
        </a:accent5>
        <a:accent6>
          <a:srgbClr val="6EA600"/>
        </a:accent6>
        <a:hlink>
          <a:srgbClr val="F0AB00"/>
        </a:hlink>
        <a:folHlink>
          <a:srgbClr val="D3CD8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3" ma:contentTypeDescription="Create a new document." ma:contentTypeScope="" ma:versionID="90b1f749cc598f378c562e24c3824558">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5028a69e7fc812058b3129bade10cba7"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MediaServic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BE7744F-C501-4917-8608-1B2156AFE2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28f553-e118-4152-827c-dbad22e505ba"/>
    <ds:schemaRef ds:uri="aa51fc51-03ed-453a-a6ef-4827ed2efd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8B802D-4244-4269-A43A-D489BFC336C8}">
  <ds:schemaRefs>
    <ds:schemaRef ds:uri="http://schemas.microsoft.com/sharepoint/v3/contenttype/forms"/>
  </ds:schemaRefs>
</ds:datastoreItem>
</file>

<file path=customXml/itemProps3.xml><?xml version="1.0" encoding="utf-8"?>
<ds:datastoreItem xmlns:ds="http://schemas.openxmlformats.org/officeDocument/2006/customXml" ds:itemID="{60CCFCE5-AF9D-4704-930C-CD238DE7EDC4}">
  <ds:schemaRefs>
    <ds:schemaRef ds:uri="http://purl.org/dc/terms/"/>
    <ds:schemaRef ds:uri="http://schemas.microsoft.com/office/2006/metadata/properties"/>
    <ds:schemaRef ds:uri="http://schemas.openxmlformats.org/package/2006/metadata/core-properties"/>
    <ds:schemaRef ds:uri="http://schemas.microsoft.com/office/2006/documentManagement/types"/>
    <ds:schemaRef ds:uri="http://purl.org/dc/elements/1.1/"/>
    <ds:schemaRef ds:uri="aa51fc51-03ed-453a-a6ef-4827ed2efde5"/>
    <ds:schemaRef ds:uri="1828f553-e118-4152-827c-dbad22e505ba"/>
    <ds:schemaRef ds:uri="http://www.w3.org/XML/1998/namespace"/>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Ventiv-Intro-2017</Template>
  <TotalTime>2</TotalTime>
  <Words>877</Words>
  <Application>Microsoft Office PowerPoint</Application>
  <PresentationFormat>On-screen Show (16:9)</PresentationFormat>
  <Paragraphs>227</Paragraphs>
  <Slides>28</Slides>
  <Notes>27</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28</vt:i4>
      </vt:variant>
    </vt:vector>
  </HeadingPairs>
  <TitlesOfParts>
    <vt:vector size="38" baseType="lpstr">
      <vt:lpstr>Arial</vt:lpstr>
      <vt:lpstr>Caecilia LT Std 55 Roman</vt:lpstr>
      <vt:lpstr>Calibri</vt:lpstr>
      <vt:lpstr>Calibri Light</vt:lpstr>
      <vt:lpstr>Cambria</vt:lpstr>
      <vt:lpstr>Lucida Grande</vt:lpstr>
      <vt:lpstr>PowerPointShapes</vt:lpstr>
      <vt:lpstr>Wingdings</vt:lpstr>
      <vt:lpstr>Default Theme</vt:lpstr>
      <vt:lpstr>1_Default Theme</vt:lpstr>
      <vt:lpstr>PowerPoint Presentation</vt:lpstr>
      <vt:lpstr>Who are we?</vt:lpstr>
      <vt:lpstr>Agenda</vt:lpstr>
      <vt:lpstr>WORKSHOP DISCUSSION</vt:lpstr>
      <vt:lpstr>So what is the value of Risk Management?</vt:lpstr>
      <vt:lpstr>What is the value of ERM?</vt:lpstr>
      <vt:lpstr>What is driving ERM?</vt:lpstr>
      <vt:lpstr>WORKSHOP DISCUSSION</vt:lpstr>
      <vt:lpstr>The role of technology in communicating risk management. </vt:lpstr>
      <vt:lpstr>ERM &amp; Technology</vt:lpstr>
      <vt:lpstr>ERM &amp; Technology</vt:lpstr>
      <vt:lpstr>ERM &amp; Technology</vt:lpstr>
      <vt:lpstr>GARTNER 2019 CEO SURVEY</vt:lpstr>
      <vt:lpstr>ERM – Communicated by Visualisations</vt:lpstr>
      <vt:lpstr>ERM &amp; Technology</vt:lpstr>
      <vt:lpstr>ERM &amp; Technology</vt:lpstr>
      <vt:lpstr>Risk Assessment Results</vt:lpstr>
      <vt:lpstr>ERM – The Real Time Risk Universe</vt:lpstr>
      <vt:lpstr>The future technological landscape </vt:lpstr>
      <vt:lpstr>Ever increasing pace of change</vt:lpstr>
      <vt:lpstr>Ever increasing pace of change</vt:lpstr>
      <vt:lpstr>Everything Connected</vt:lpstr>
      <vt:lpstr>The Exponential Growth of Data </vt:lpstr>
      <vt:lpstr>The rise of AI - Artificial Intelligence</vt:lpstr>
      <vt:lpstr>AI – Application for Insurance &amp; Risk Management</vt:lpstr>
      <vt:lpstr>The Future of Risk Technology</vt:lpstr>
      <vt:lpstr>PowerPoint Presentation</vt:lpstr>
      <vt:lpstr>Questions?</vt:lpstr>
    </vt:vector>
  </TitlesOfParts>
  <Manager/>
  <Company>Aon eSolutions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Jim Dickinson</dc:creator>
  <cp:keywords/>
  <dc:description/>
  <cp:lastModifiedBy>Susi Ozkurt</cp:lastModifiedBy>
  <cp:revision>489</cp:revision>
  <cp:lastPrinted>2019-10-09T09:00:02Z</cp:lastPrinted>
  <dcterms:created xsi:type="dcterms:W3CDTF">2015-04-01T01:24:23Z</dcterms:created>
  <dcterms:modified xsi:type="dcterms:W3CDTF">2019-10-09T14:42:18Z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0x0101002F770C17822F49488E987D29C95B97EE</vt:lpwstr>
  </property>
</Properties>
</file>