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9.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9.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10.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4"/>
    <p:sldMasterId id="2147483748" r:id="rId5"/>
  </p:sldMasterIdLst>
  <p:notesMasterIdLst>
    <p:notesMasterId r:id="rId20"/>
  </p:notesMasterIdLst>
  <p:handoutMasterIdLst>
    <p:handoutMasterId r:id="rId21"/>
  </p:handoutMasterIdLst>
  <p:sldIdLst>
    <p:sldId id="963" r:id="rId6"/>
    <p:sldId id="1281" r:id="rId7"/>
    <p:sldId id="1285" r:id="rId8"/>
    <p:sldId id="790" r:id="rId9"/>
    <p:sldId id="994" r:id="rId10"/>
    <p:sldId id="763" r:id="rId11"/>
    <p:sldId id="1286" r:id="rId12"/>
    <p:sldId id="1293" r:id="rId13"/>
    <p:sldId id="979" r:id="rId14"/>
    <p:sldId id="1291" r:id="rId15"/>
    <p:sldId id="1292" r:id="rId16"/>
    <p:sldId id="1290" r:id="rId17"/>
    <p:sldId id="533" r:id="rId18"/>
    <p:sldId id="733" r:id="rId19"/>
  </p:sldIdLst>
  <p:sldSz cx="9906000" cy="6858000" type="A4"/>
  <p:notesSz cx="6797675" cy="9926638"/>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240" userDrawn="1">
          <p15:clr>
            <a:srgbClr val="A4A3A4"/>
          </p15:clr>
        </p15:guide>
        <p15:guide id="7" orient="horz" pos="3933" userDrawn="1">
          <p15:clr>
            <a:srgbClr val="A4A3A4"/>
          </p15:clr>
        </p15:guide>
        <p15:guide id="18" orient="horz" pos="963" userDrawn="1">
          <p15:clr>
            <a:srgbClr val="A4A3A4"/>
          </p15:clr>
        </p15:guide>
        <p15:guide id="19" orient="horz" pos="496" userDrawn="1">
          <p15:clr>
            <a:srgbClr val="A4A3A4"/>
          </p15:clr>
        </p15:guide>
        <p15:guide id="20" pos="3120" userDrawn="1">
          <p15:clr>
            <a:srgbClr val="A4A3A4"/>
          </p15:clr>
        </p15:guide>
        <p15:guide id="21" pos="5996" userDrawn="1">
          <p15:clr>
            <a:srgbClr val="A4A3A4"/>
          </p15:clr>
        </p15:guide>
        <p15:guide id="27" pos="2864">
          <p15:clr>
            <a:srgbClr val="A4A3A4"/>
          </p15:clr>
        </p15:guide>
        <p15:guide id="28" orient="horz" pos="1006" userDrawn="1">
          <p15:clr>
            <a:srgbClr val="A4A3A4"/>
          </p15:clr>
        </p15:guide>
        <p15:guide id="29" orient="horz" pos="144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tienne Brumauld des Houlieres" initials="EBdH" lastIdx="22" clrIdx="0"/>
  <p:cmAuthor id="1" name="Eytan Koren" initials="E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1CC"/>
    <a:srgbClr val="BCDCCB"/>
    <a:srgbClr val="8AB8E2"/>
    <a:srgbClr val="6BA6DB"/>
    <a:srgbClr val="9966FF"/>
    <a:srgbClr val="BDB7D7"/>
    <a:srgbClr val="B1C67B"/>
    <a:srgbClr val="007CC3"/>
    <a:srgbClr val="0070C0"/>
    <a:srgbClr val="007C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DAB7F-C672-4FB8-8653-647096922175}" v="29" dt="2019-10-08T10:55:51.8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482" autoAdjust="0"/>
    <p:restoredTop sz="96196" autoAdjust="0"/>
  </p:normalViewPr>
  <p:slideViewPr>
    <p:cSldViewPr snapToGrid="0" showGuides="1">
      <p:cViewPr varScale="1">
        <p:scale>
          <a:sx n="56" d="100"/>
          <a:sy n="56" d="100"/>
        </p:scale>
        <p:origin x="1833" y="36"/>
      </p:cViewPr>
      <p:guideLst>
        <p:guide pos="240"/>
        <p:guide orient="horz" pos="3933"/>
        <p:guide orient="horz" pos="963"/>
        <p:guide orient="horz" pos="496"/>
        <p:guide pos="3120"/>
        <p:guide pos="5996"/>
        <p:guide pos="2864"/>
        <p:guide orient="horz" pos="1006"/>
        <p:guide orient="horz" pos="1444"/>
      </p:guideLst>
    </p:cSldViewPr>
  </p:slideViewPr>
  <p:outlineViewPr>
    <p:cViewPr>
      <p:scale>
        <a:sx n="33" d="100"/>
        <a:sy n="33" d="100"/>
      </p:scale>
      <p:origin x="0" y="-38652"/>
    </p:cViewPr>
  </p:outlineViewPr>
  <p:notesTextViewPr>
    <p:cViewPr>
      <p:scale>
        <a:sx n="1" d="1"/>
        <a:sy n="1" d="1"/>
      </p:scale>
      <p:origin x="0" y="0"/>
    </p:cViewPr>
  </p:notesTextViewPr>
  <p:sorterViewPr>
    <p:cViewPr varScale="1">
      <p:scale>
        <a:sx n="100" d="100"/>
        <a:sy n="100" d="100"/>
      </p:scale>
      <p:origin x="0" y="-1332"/>
    </p:cViewPr>
  </p:sorterViewPr>
  <p:notesViewPr>
    <p:cSldViewPr snapToGrid="0" showGuides="1">
      <p:cViewPr varScale="1">
        <p:scale>
          <a:sx n="88" d="100"/>
          <a:sy n="88" d="100"/>
        </p:scale>
        <p:origin x="-3804" y="-102"/>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gs" Target="tags/tag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Teixeira" userId="2a84c9b3-c037-4c36-a363-49d9ea35f4ec" providerId="ADAL" clId="{58E2E8EF-D0FD-4B46-9CE3-7108ACA075EC}"/>
    <pc:docChg chg="custSel modSld">
      <pc:chgData name="Tom Teixeira" userId="2a84c9b3-c037-4c36-a363-49d9ea35f4ec" providerId="ADAL" clId="{58E2E8EF-D0FD-4B46-9CE3-7108ACA075EC}" dt="2019-10-08T14:31:41.512" v="457" actId="20577"/>
      <pc:docMkLst>
        <pc:docMk/>
      </pc:docMkLst>
      <pc:sldChg chg="modNotesTx">
        <pc:chgData name="Tom Teixeira" userId="2a84c9b3-c037-4c36-a363-49d9ea35f4ec" providerId="ADAL" clId="{58E2E8EF-D0FD-4B46-9CE3-7108ACA075EC}" dt="2019-10-08T14:30:29.662" v="439" actId="20577"/>
        <pc:sldMkLst>
          <pc:docMk/>
          <pc:sldMk cId="1157608342" sldId="763"/>
        </pc:sldMkLst>
      </pc:sldChg>
      <pc:sldChg chg="modNotesTx">
        <pc:chgData name="Tom Teixeira" userId="2a84c9b3-c037-4c36-a363-49d9ea35f4ec" providerId="ADAL" clId="{58E2E8EF-D0FD-4B46-9CE3-7108ACA075EC}" dt="2019-10-08T14:31:41.512" v="457" actId="20577"/>
        <pc:sldMkLst>
          <pc:docMk/>
          <pc:sldMk cId="1515931177" sldId="963"/>
        </pc:sldMkLst>
      </pc:sldChg>
      <pc:sldChg chg="modNotesTx">
        <pc:chgData name="Tom Teixeira" userId="2a84c9b3-c037-4c36-a363-49d9ea35f4ec" providerId="ADAL" clId="{58E2E8EF-D0FD-4B46-9CE3-7108ACA075EC}" dt="2019-10-08T14:29:53.323" v="409" actId="20577"/>
        <pc:sldMkLst>
          <pc:docMk/>
          <pc:sldMk cId="4193567911" sldId="979"/>
        </pc:sldMkLst>
      </pc:sldChg>
      <pc:sldChg chg="modNotesTx">
        <pc:chgData name="Tom Teixeira" userId="2a84c9b3-c037-4c36-a363-49d9ea35f4ec" providerId="ADAL" clId="{58E2E8EF-D0FD-4B46-9CE3-7108ACA075EC}" dt="2019-10-08T14:29:32.563" v="389" actId="20577"/>
        <pc:sldMkLst>
          <pc:docMk/>
          <pc:sldMk cId="952092137" sldId="1291"/>
        </pc:sldMkLst>
      </pc:sldChg>
      <pc:sldChg chg="modNotesTx">
        <pc:chgData name="Tom Teixeira" userId="2a84c9b3-c037-4c36-a363-49d9ea35f4ec" providerId="ADAL" clId="{58E2E8EF-D0FD-4B46-9CE3-7108ACA075EC}" dt="2019-10-08T14:29:18.371" v="363" actId="20577"/>
        <pc:sldMkLst>
          <pc:docMk/>
          <pc:sldMk cId="2617611126" sldId="1292"/>
        </pc:sldMkLst>
      </pc:sldChg>
      <pc:sldChg chg="modNotesTx">
        <pc:chgData name="Tom Teixeira" userId="2a84c9b3-c037-4c36-a363-49d9ea35f4ec" providerId="ADAL" clId="{58E2E8EF-D0FD-4B46-9CE3-7108ACA075EC}" dt="2019-10-08T14:29:01.267" v="345" actId="20577"/>
        <pc:sldMkLst>
          <pc:docMk/>
          <pc:sldMk cId="2271307409" sldId="1293"/>
        </pc:sldMkLst>
      </pc:sldChg>
    </pc:docChg>
  </pc:docChgLst>
  <pc:docChgLst>
    <pc:chgData name="Marcus Beard" userId="d7ae36b6-bad0-4f22-8f45-cc6f15cdcec8" providerId="ADAL" clId="{46ADAB7F-C672-4FB8-8653-647096922175}"/>
    <pc:docChg chg="custSel modSld">
      <pc:chgData name="Marcus Beard" userId="d7ae36b6-bad0-4f22-8f45-cc6f15cdcec8" providerId="ADAL" clId="{46ADAB7F-C672-4FB8-8653-647096922175}" dt="2019-10-08T10:56:18.979" v="202" actId="1076"/>
      <pc:docMkLst>
        <pc:docMk/>
      </pc:docMkLst>
      <pc:sldChg chg="modSp">
        <pc:chgData name="Marcus Beard" userId="d7ae36b6-bad0-4f22-8f45-cc6f15cdcec8" providerId="ADAL" clId="{46ADAB7F-C672-4FB8-8653-647096922175}" dt="2019-10-08T10:50:27.601" v="66" actId="20577"/>
        <pc:sldMkLst>
          <pc:docMk/>
          <pc:sldMk cId="562561945" sldId="533"/>
        </pc:sldMkLst>
        <pc:spChg chg="mod">
          <ac:chgData name="Marcus Beard" userId="d7ae36b6-bad0-4f22-8f45-cc6f15cdcec8" providerId="ADAL" clId="{46ADAB7F-C672-4FB8-8653-647096922175}" dt="2019-10-08T10:50:27.601" v="66" actId="20577"/>
          <ac:spMkLst>
            <pc:docMk/>
            <pc:sldMk cId="562561945" sldId="533"/>
            <ac:spMk id="10" creationId="{4CBF1921-7AD9-4A0B-8358-3BEC5835580D}"/>
          </ac:spMkLst>
        </pc:spChg>
        <pc:spChg chg="mod">
          <ac:chgData name="Marcus Beard" userId="d7ae36b6-bad0-4f22-8f45-cc6f15cdcec8" providerId="ADAL" clId="{46ADAB7F-C672-4FB8-8653-647096922175}" dt="2019-10-08T10:49:37.257" v="1" actId="20577"/>
          <ac:spMkLst>
            <pc:docMk/>
            <pc:sldMk cId="562561945" sldId="533"/>
            <ac:spMk id="11" creationId="{8BAFD1DE-0D13-45F5-A97B-C868B1635224}"/>
          </ac:spMkLst>
        </pc:spChg>
      </pc:sldChg>
      <pc:sldChg chg="modSp">
        <pc:chgData name="Marcus Beard" userId="d7ae36b6-bad0-4f22-8f45-cc6f15cdcec8" providerId="ADAL" clId="{46ADAB7F-C672-4FB8-8653-647096922175}" dt="2019-10-08T10:56:18.979" v="202" actId="1076"/>
        <pc:sldMkLst>
          <pc:docMk/>
          <pc:sldMk cId="1515931177" sldId="963"/>
        </pc:sldMkLst>
        <pc:spChg chg="mod">
          <ac:chgData name="Marcus Beard" userId="d7ae36b6-bad0-4f22-8f45-cc6f15cdcec8" providerId="ADAL" clId="{46ADAB7F-C672-4FB8-8653-647096922175}" dt="2019-10-08T10:55:51.839" v="196" actId="6549"/>
          <ac:spMkLst>
            <pc:docMk/>
            <pc:sldMk cId="1515931177" sldId="963"/>
            <ac:spMk id="2" creationId="{053BBC15-85F5-46F2-88FB-466326C43357}"/>
          </ac:spMkLst>
        </pc:spChg>
        <pc:spChg chg="mod">
          <ac:chgData name="Marcus Beard" userId="d7ae36b6-bad0-4f22-8f45-cc6f15cdcec8" providerId="ADAL" clId="{46ADAB7F-C672-4FB8-8653-647096922175}" dt="2019-10-08T10:55:51.241" v="185" actId="404"/>
          <ac:spMkLst>
            <pc:docMk/>
            <pc:sldMk cId="1515931177" sldId="963"/>
            <ac:spMk id="6" creationId="{00000000-0000-0000-0000-000000000000}"/>
          </ac:spMkLst>
        </pc:spChg>
        <pc:spChg chg="mod">
          <ac:chgData name="Marcus Beard" userId="d7ae36b6-bad0-4f22-8f45-cc6f15cdcec8" providerId="ADAL" clId="{46ADAB7F-C672-4FB8-8653-647096922175}" dt="2019-10-08T10:56:09.026" v="201" actId="1076"/>
          <ac:spMkLst>
            <pc:docMk/>
            <pc:sldMk cId="1515931177" sldId="963"/>
            <ac:spMk id="7" creationId="{00000000-0000-0000-0000-000000000000}"/>
          </ac:spMkLst>
        </pc:spChg>
        <pc:spChg chg="mod">
          <ac:chgData name="Marcus Beard" userId="d7ae36b6-bad0-4f22-8f45-cc6f15cdcec8" providerId="ADAL" clId="{46ADAB7F-C672-4FB8-8653-647096922175}" dt="2019-10-08T10:56:18.979" v="202" actId="1076"/>
          <ac:spMkLst>
            <pc:docMk/>
            <pc:sldMk cId="1515931177" sldId="963"/>
            <ac:spMk id="10" creationId="{00000000-0000-0000-0000-000000000000}"/>
          </ac:spMkLst>
        </pc:spChg>
        <pc:graphicFrameChg chg="mod">
          <ac:chgData name="Marcus Beard" userId="d7ae36b6-bad0-4f22-8f45-cc6f15cdcec8" providerId="ADAL" clId="{46ADAB7F-C672-4FB8-8653-647096922175}" dt="2019-10-08T10:55:51.849" v="198"/>
          <ac:graphicFrameMkLst>
            <pc:docMk/>
            <pc:sldMk cId="1515931177" sldId="963"/>
            <ac:graphicFrameMk id="4" creationId="{00000000-0000-0000-0000-000000000000}"/>
          </ac:graphicFrameMkLst>
        </pc:graphicFrameChg>
      </pc:sldChg>
      <pc:sldChg chg="modSp">
        <pc:chgData name="Marcus Beard" userId="d7ae36b6-bad0-4f22-8f45-cc6f15cdcec8" providerId="ADAL" clId="{46ADAB7F-C672-4FB8-8653-647096922175}" dt="2019-10-08T10:51:31.430" v="80" actId="1076"/>
        <pc:sldMkLst>
          <pc:docMk/>
          <pc:sldMk cId="4193567911" sldId="979"/>
        </pc:sldMkLst>
        <pc:spChg chg="mod">
          <ac:chgData name="Marcus Beard" userId="d7ae36b6-bad0-4f22-8f45-cc6f15cdcec8" providerId="ADAL" clId="{46ADAB7F-C672-4FB8-8653-647096922175}" dt="2019-10-08T10:51:26.809" v="78" actId="14100"/>
          <ac:spMkLst>
            <pc:docMk/>
            <pc:sldMk cId="4193567911" sldId="979"/>
            <ac:spMk id="7" creationId="{00000000-0000-0000-0000-000000000000}"/>
          </ac:spMkLst>
        </pc:spChg>
        <pc:picChg chg="mod">
          <ac:chgData name="Marcus Beard" userId="d7ae36b6-bad0-4f22-8f45-cc6f15cdcec8" providerId="ADAL" clId="{46ADAB7F-C672-4FB8-8653-647096922175}" dt="2019-10-08T10:51:28.681" v="79" actId="1076"/>
          <ac:picMkLst>
            <pc:docMk/>
            <pc:sldMk cId="4193567911" sldId="979"/>
            <ac:picMk id="3" creationId="{00000000-0000-0000-0000-000000000000}"/>
          </ac:picMkLst>
        </pc:picChg>
        <pc:picChg chg="mod">
          <ac:chgData name="Marcus Beard" userId="d7ae36b6-bad0-4f22-8f45-cc6f15cdcec8" providerId="ADAL" clId="{46ADAB7F-C672-4FB8-8653-647096922175}" dt="2019-10-08T10:51:31.430" v="80" actId="1076"/>
          <ac:picMkLst>
            <pc:docMk/>
            <pc:sldMk cId="4193567911" sldId="979"/>
            <ac:picMk id="5" creationId="{00000000-0000-0000-0000-000000000000}"/>
          </ac:picMkLst>
        </pc:picChg>
      </pc:sldChg>
      <pc:sldChg chg="addSp delSp modSp">
        <pc:chgData name="Marcus Beard" userId="d7ae36b6-bad0-4f22-8f45-cc6f15cdcec8" providerId="ADAL" clId="{46ADAB7F-C672-4FB8-8653-647096922175}" dt="2019-10-08T10:55:14.523" v="153" actId="1076"/>
        <pc:sldMkLst>
          <pc:docMk/>
          <pc:sldMk cId="563146380" sldId="1286"/>
        </pc:sldMkLst>
        <pc:spChg chg="mod ord">
          <ac:chgData name="Marcus Beard" userId="d7ae36b6-bad0-4f22-8f45-cc6f15cdcec8" providerId="ADAL" clId="{46ADAB7F-C672-4FB8-8653-647096922175}" dt="2019-10-08T10:53:16.853" v="123"/>
          <ac:spMkLst>
            <pc:docMk/>
            <pc:sldMk cId="563146380" sldId="1286"/>
            <ac:spMk id="2" creationId="{FCD72279-DE75-4F2F-BAD0-E769D548B971}"/>
          </ac:spMkLst>
        </pc:spChg>
        <pc:spChg chg="mod ord">
          <ac:chgData name="Marcus Beard" userId="d7ae36b6-bad0-4f22-8f45-cc6f15cdcec8" providerId="ADAL" clId="{46ADAB7F-C672-4FB8-8653-647096922175}" dt="2019-10-08T10:54:01.095" v="148" actId="1037"/>
          <ac:spMkLst>
            <pc:docMk/>
            <pc:sldMk cId="563146380" sldId="1286"/>
            <ac:spMk id="5" creationId="{8DB084F5-7349-4196-A338-7CD72AE5FDAF}"/>
          </ac:spMkLst>
        </pc:spChg>
        <pc:spChg chg="mod ord">
          <ac:chgData name="Marcus Beard" userId="d7ae36b6-bad0-4f22-8f45-cc6f15cdcec8" providerId="ADAL" clId="{46ADAB7F-C672-4FB8-8653-647096922175}" dt="2019-10-08T10:53:16.853" v="119"/>
          <ac:spMkLst>
            <pc:docMk/>
            <pc:sldMk cId="563146380" sldId="1286"/>
            <ac:spMk id="6" creationId="{5E71BEBD-4DAF-41B0-8F71-898539FB464F}"/>
          </ac:spMkLst>
        </pc:spChg>
        <pc:spChg chg="mod ord">
          <ac:chgData name="Marcus Beard" userId="d7ae36b6-bad0-4f22-8f45-cc6f15cdcec8" providerId="ADAL" clId="{46ADAB7F-C672-4FB8-8653-647096922175}" dt="2019-10-08T10:53:16.853" v="125"/>
          <ac:spMkLst>
            <pc:docMk/>
            <pc:sldMk cId="563146380" sldId="1286"/>
            <ac:spMk id="9" creationId="{EBC8FFA4-6BE7-4AD3-ACD4-51039B85AB0B}"/>
          </ac:spMkLst>
        </pc:spChg>
        <pc:spChg chg="mod">
          <ac:chgData name="Marcus Beard" userId="d7ae36b6-bad0-4f22-8f45-cc6f15cdcec8" providerId="ADAL" clId="{46ADAB7F-C672-4FB8-8653-647096922175}" dt="2019-10-08T10:53:31.791" v="135" actId="1076"/>
          <ac:spMkLst>
            <pc:docMk/>
            <pc:sldMk cId="563146380" sldId="1286"/>
            <ac:spMk id="10" creationId="{B4931E8E-1EFC-45E0-BA59-1FDA4AC3A093}"/>
          </ac:spMkLst>
        </pc:spChg>
        <pc:spChg chg="mod ord">
          <ac:chgData name="Marcus Beard" userId="d7ae36b6-bad0-4f22-8f45-cc6f15cdcec8" providerId="ADAL" clId="{46ADAB7F-C672-4FB8-8653-647096922175}" dt="2019-10-08T10:53:21.205" v="133" actId="20577"/>
          <ac:spMkLst>
            <pc:docMk/>
            <pc:sldMk cId="563146380" sldId="1286"/>
            <ac:spMk id="14" creationId="{9AD53C97-DB04-45A0-A47E-D22B35E6F620}"/>
          </ac:spMkLst>
        </pc:spChg>
        <pc:spChg chg="mod ord">
          <ac:chgData name="Marcus Beard" userId="d7ae36b6-bad0-4f22-8f45-cc6f15cdcec8" providerId="ADAL" clId="{46ADAB7F-C672-4FB8-8653-647096922175}" dt="2019-10-08T10:54:06.746" v="149" actId="14100"/>
          <ac:spMkLst>
            <pc:docMk/>
            <pc:sldMk cId="563146380" sldId="1286"/>
            <ac:spMk id="15" creationId="{C3216B9C-EC26-4E86-9C04-9EBA19DCF792}"/>
          </ac:spMkLst>
        </pc:spChg>
        <pc:grpChg chg="add mod">
          <ac:chgData name="Marcus Beard" userId="d7ae36b6-bad0-4f22-8f45-cc6f15cdcec8" providerId="ADAL" clId="{46ADAB7F-C672-4FB8-8653-647096922175}" dt="2019-10-08T10:55:14.523" v="153" actId="1076"/>
          <ac:grpSpMkLst>
            <pc:docMk/>
            <pc:sldMk cId="563146380" sldId="1286"/>
            <ac:grpSpMk id="11" creationId="{E262294B-E461-4618-8E75-E3EF65E50BCC}"/>
          </ac:grpSpMkLst>
        </pc:grpChg>
        <pc:graphicFrameChg chg="mod ord">
          <ac:chgData name="Marcus Beard" userId="d7ae36b6-bad0-4f22-8f45-cc6f15cdcec8" providerId="ADAL" clId="{46ADAB7F-C672-4FB8-8653-647096922175}" dt="2019-10-08T10:53:16.853" v="132"/>
          <ac:graphicFrameMkLst>
            <pc:docMk/>
            <pc:sldMk cId="563146380" sldId="1286"/>
            <ac:graphicFrameMk id="7" creationId="{DB95C156-C178-45C0-82CA-66B5F71AD520}"/>
          </ac:graphicFrameMkLst>
        </pc:graphicFrameChg>
        <pc:picChg chg="del">
          <ac:chgData name="Marcus Beard" userId="d7ae36b6-bad0-4f22-8f45-cc6f15cdcec8" providerId="ADAL" clId="{46ADAB7F-C672-4FB8-8653-647096922175}" dt="2019-10-08T10:51:46.593" v="81" actId="478"/>
          <ac:picMkLst>
            <pc:docMk/>
            <pc:sldMk cId="563146380" sldId="1286"/>
            <ac:picMk id="3" creationId="{E91BFEF9-B6CE-4A38-9593-21669B1BC192}"/>
          </ac:picMkLst>
        </pc:picChg>
      </pc:sldChg>
      <pc:sldChg chg="modSp">
        <pc:chgData name="Marcus Beard" userId="d7ae36b6-bad0-4f22-8f45-cc6f15cdcec8" providerId="ADAL" clId="{46ADAB7F-C672-4FB8-8653-647096922175}" dt="2019-10-08T10:49:52.835" v="35" actId="20577"/>
        <pc:sldMkLst>
          <pc:docMk/>
          <pc:sldMk cId="952092137" sldId="1291"/>
        </pc:sldMkLst>
        <pc:spChg chg="mod">
          <ac:chgData name="Marcus Beard" userId="d7ae36b6-bad0-4f22-8f45-cc6f15cdcec8" providerId="ADAL" clId="{46ADAB7F-C672-4FB8-8653-647096922175}" dt="2019-10-08T10:49:49.192" v="6" actId="20577"/>
          <ac:spMkLst>
            <pc:docMk/>
            <pc:sldMk cId="952092137" sldId="1291"/>
            <ac:spMk id="2" creationId="{AE1321B6-6636-4985-BA2F-C36AEBE7D9D8}"/>
          </ac:spMkLst>
        </pc:spChg>
        <pc:spChg chg="mod">
          <ac:chgData name="Marcus Beard" userId="d7ae36b6-bad0-4f22-8f45-cc6f15cdcec8" providerId="ADAL" clId="{46ADAB7F-C672-4FB8-8653-647096922175}" dt="2019-10-08T10:49:49.735" v="28" actId="6549"/>
          <ac:spMkLst>
            <pc:docMk/>
            <pc:sldMk cId="952092137" sldId="1291"/>
            <ac:spMk id="6" creationId="{938AFE69-233A-49DF-8C8B-2F34D2A61D68}"/>
          </ac:spMkLst>
        </pc:spChg>
        <pc:spChg chg="mod">
          <ac:chgData name="Marcus Beard" userId="d7ae36b6-bad0-4f22-8f45-cc6f15cdcec8" providerId="ADAL" clId="{46ADAB7F-C672-4FB8-8653-647096922175}" dt="2019-10-08T10:49:52.835" v="35" actId="20577"/>
          <ac:spMkLst>
            <pc:docMk/>
            <pc:sldMk cId="952092137" sldId="1291"/>
            <ac:spMk id="10" creationId="{34D81C00-B5C0-4581-A124-1A798C2C7143}"/>
          </ac:spMkLst>
        </pc:spChg>
        <pc:graphicFrameChg chg="mod">
          <ac:chgData name="Marcus Beard" userId="d7ae36b6-bad0-4f22-8f45-cc6f15cdcec8" providerId="ADAL" clId="{46ADAB7F-C672-4FB8-8653-647096922175}" dt="2019-10-08T10:49:49.735" v="30"/>
          <ac:graphicFrameMkLst>
            <pc:docMk/>
            <pc:sldMk cId="952092137" sldId="1291"/>
            <ac:graphicFrameMk id="7" creationId="{1C847C13-E9A1-4AC7-84A2-C7EC56A3A58E}"/>
          </ac:graphicFrameMkLst>
        </pc:graphicFrameChg>
      </pc:sldChg>
    </pc:docChg>
  </pc:docChgLst>
  <pc:docChgLst>
    <pc:chgData name="Marcus Beard" userId="d7ae36b6-bad0-4f22-8f45-cc6f15cdcec8" providerId="ADAL" clId="{51D1C911-F6AC-4C62-87C4-2422A53E5E9D}"/>
    <pc:docChg chg="custSel addSld delSld modSld sldOrd">
      <pc:chgData name="Marcus Beard" userId="d7ae36b6-bad0-4f22-8f45-cc6f15cdcec8" providerId="ADAL" clId="{51D1C911-F6AC-4C62-87C4-2422A53E5E9D}" dt="2019-10-03T14:44:16.549" v="574" actId="20577"/>
      <pc:docMkLst>
        <pc:docMk/>
      </pc:docMkLst>
      <pc:sldChg chg="modSp">
        <pc:chgData name="Marcus Beard" userId="d7ae36b6-bad0-4f22-8f45-cc6f15cdcec8" providerId="ADAL" clId="{51D1C911-F6AC-4C62-87C4-2422A53E5E9D}" dt="2019-09-30T14:24:42.985" v="72" actId="20577"/>
        <pc:sldMkLst>
          <pc:docMk/>
          <pc:sldMk cId="562561945" sldId="533"/>
        </pc:sldMkLst>
        <pc:spChg chg="mod">
          <ac:chgData name="Marcus Beard" userId="d7ae36b6-bad0-4f22-8f45-cc6f15cdcec8" providerId="ADAL" clId="{51D1C911-F6AC-4C62-87C4-2422A53E5E9D}" dt="2019-09-30T14:24:42.985" v="72" actId="20577"/>
          <ac:spMkLst>
            <pc:docMk/>
            <pc:sldMk cId="562561945" sldId="533"/>
            <ac:spMk id="10" creationId="{4CBF1921-7AD9-4A0B-8358-3BEC5835580D}"/>
          </ac:spMkLst>
        </pc:spChg>
      </pc:sldChg>
      <pc:sldChg chg="addSp modSp">
        <pc:chgData name="Marcus Beard" userId="d7ae36b6-bad0-4f22-8f45-cc6f15cdcec8" providerId="ADAL" clId="{51D1C911-F6AC-4C62-87C4-2422A53E5E9D}" dt="2019-09-30T15:07:14.254" v="120" actId="1076"/>
        <pc:sldMkLst>
          <pc:docMk/>
          <pc:sldMk cId="1515931177" sldId="963"/>
        </pc:sldMkLst>
        <pc:spChg chg="add mod">
          <ac:chgData name="Marcus Beard" userId="d7ae36b6-bad0-4f22-8f45-cc6f15cdcec8" providerId="ADAL" clId="{51D1C911-F6AC-4C62-87C4-2422A53E5E9D}" dt="2019-09-30T15:07:14.254" v="120" actId="1076"/>
          <ac:spMkLst>
            <pc:docMk/>
            <pc:sldMk cId="1515931177" sldId="963"/>
            <ac:spMk id="3" creationId="{C55E5210-B57A-4696-B979-27ED55FD77DC}"/>
          </ac:spMkLst>
        </pc:spChg>
        <pc:picChg chg="mod">
          <ac:chgData name="Marcus Beard" userId="d7ae36b6-bad0-4f22-8f45-cc6f15cdcec8" providerId="ADAL" clId="{51D1C911-F6AC-4C62-87C4-2422A53E5E9D}" dt="2019-09-30T14:15:35.482" v="5" actId="1038"/>
          <ac:picMkLst>
            <pc:docMk/>
            <pc:sldMk cId="1515931177" sldId="963"/>
            <ac:picMk id="718946" creationId="{767A3988-F38B-462F-9AEC-5BC95CC0F8C7}"/>
          </ac:picMkLst>
        </pc:picChg>
      </pc:sldChg>
      <pc:sldChg chg="ord">
        <pc:chgData name="Marcus Beard" userId="d7ae36b6-bad0-4f22-8f45-cc6f15cdcec8" providerId="ADAL" clId="{51D1C911-F6AC-4C62-87C4-2422A53E5E9D}" dt="2019-09-30T14:22:32.968" v="12"/>
        <pc:sldMkLst>
          <pc:docMk/>
          <pc:sldMk cId="3654998713" sldId="994"/>
        </pc:sldMkLst>
      </pc:sldChg>
      <pc:sldChg chg="addSp delSp modSp">
        <pc:chgData name="Marcus Beard" userId="d7ae36b6-bad0-4f22-8f45-cc6f15cdcec8" providerId="ADAL" clId="{51D1C911-F6AC-4C62-87C4-2422A53E5E9D}" dt="2019-09-30T15:09:39.342" v="154" actId="478"/>
        <pc:sldMkLst>
          <pc:docMk/>
          <pc:sldMk cId="563146380" sldId="1286"/>
        </pc:sldMkLst>
        <pc:spChg chg="del">
          <ac:chgData name="Marcus Beard" userId="d7ae36b6-bad0-4f22-8f45-cc6f15cdcec8" providerId="ADAL" clId="{51D1C911-F6AC-4C62-87C4-2422A53E5E9D}" dt="2019-09-30T15:09:08.744" v="153" actId="478"/>
          <ac:spMkLst>
            <pc:docMk/>
            <pc:sldMk cId="563146380" sldId="1286"/>
            <ac:spMk id="3" creationId="{06166A7A-E6C4-44AA-92CF-D0811EC14C57}"/>
          </ac:spMkLst>
        </pc:spChg>
        <pc:spChg chg="del">
          <ac:chgData name="Marcus Beard" userId="d7ae36b6-bad0-4f22-8f45-cc6f15cdcec8" providerId="ADAL" clId="{51D1C911-F6AC-4C62-87C4-2422A53E5E9D}" dt="2019-09-30T15:09:39.342" v="154" actId="478"/>
          <ac:spMkLst>
            <pc:docMk/>
            <pc:sldMk cId="563146380" sldId="1286"/>
            <ac:spMk id="5" creationId="{24B1BCFC-89B0-4879-B033-01F1EAEC6D8A}"/>
          </ac:spMkLst>
        </pc:spChg>
        <pc:spChg chg="add mod">
          <ac:chgData name="Marcus Beard" userId="d7ae36b6-bad0-4f22-8f45-cc6f15cdcec8" providerId="ADAL" clId="{51D1C911-F6AC-4C62-87C4-2422A53E5E9D}" dt="2019-09-30T15:09:03.515" v="152" actId="20577"/>
          <ac:spMkLst>
            <pc:docMk/>
            <pc:sldMk cId="563146380" sldId="1286"/>
            <ac:spMk id="8" creationId="{DA0F5C30-B5E4-413C-866C-F5E815EEBAFE}"/>
          </ac:spMkLst>
        </pc:spChg>
      </pc:sldChg>
      <pc:sldChg chg="addSp delSp modSp add">
        <pc:chgData name="Marcus Beard" userId="d7ae36b6-bad0-4f22-8f45-cc6f15cdcec8" providerId="ADAL" clId="{51D1C911-F6AC-4C62-87C4-2422A53E5E9D}" dt="2019-10-03T14:44:16.549" v="574" actId="20577"/>
        <pc:sldMkLst>
          <pc:docMk/>
          <pc:sldMk cId="2669075628" sldId="1290"/>
        </pc:sldMkLst>
        <pc:spChg chg="mod">
          <ac:chgData name="Marcus Beard" userId="d7ae36b6-bad0-4f22-8f45-cc6f15cdcec8" providerId="ADAL" clId="{51D1C911-F6AC-4C62-87C4-2422A53E5E9D}" dt="2019-10-03T14:43:55.105" v="568" actId="20577"/>
          <ac:spMkLst>
            <pc:docMk/>
            <pc:sldMk cId="2669075628" sldId="1290"/>
            <ac:spMk id="2" creationId="{AE1321B6-6636-4985-BA2F-C36AEBE7D9D8}"/>
          </ac:spMkLst>
        </pc:spChg>
        <pc:spChg chg="del">
          <ac:chgData name="Marcus Beard" userId="d7ae36b6-bad0-4f22-8f45-cc6f15cdcec8" providerId="ADAL" clId="{51D1C911-F6AC-4C62-87C4-2422A53E5E9D}" dt="2019-10-03T14:40:08.161" v="281" actId="478"/>
          <ac:spMkLst>
            <pc:docMk/>
            <pc:sldMk cId="2669075628" sldId="1290"/>
            <ac:spMk id="3" creationId="{4FC1FCC8-BD89-4302-BB7E-2452E94F47DE}"/>
          </ac:spMkLst>
        </pc:spChg>
        <pc:spChg chg="mod">
          <ac:chgData name="Marcus Beard" userId="d7ae36b6-bad0-4f22-8f45-cc6f15cdcec8" providerId="ADAL" clId="{51D1C911-F6AC-4C62-87C4-2422A53E5E9D}" dt="2019-10-03T14:42:48.480" v="431" actId="20577"/>
          <ac:spMkLst>
            <pc:docMk/>
            <pc:sldMk cId="2669075628" sldId="1290"/>
            <ac:spMk id="4" creationId="{64A7096C-C6A3-43C8-B89F-E8F34B186F24}"/>
          </ac:spMkLst>
        </pc:spChg>
        <pc:spChg chg="mod">
          <ac:chgData name="Marcus Beard" userId="d7ae36b6-bad0-4f22-8f45-cc6f15cdcec8" providerId="ADAL" clId="{51D1C911-F6AC-4C62-87C4-2422A53E5E9D}" dt="2019-10-03T14:42:41.435" v="409" actId="6549"/>
          <ac:spMkLst>
            <pc:docMk/>
            <pc:sldMk cId="2669075628" sldId="1290"/>
            <ac:spMk id="6" creationId="{938AFE69-233A-49DF-8C8B-2F34D2A61D68}"/>
          </ac:spMkLst>
        </pc:spChg>
        <pc:spChg chg="del">
          <ac:chgData name="Marcus Beard" userId="d7ae36b6-bad0-4f22-8f45-cc6f15cdcec8" providerId="ADAL" clId="{51D1C911-F6AC-4C62-87C4-2422A53E5E9D}" dt="2019-10-03T14:40:08.161" v="281" actId="478"/>
          <ac:spMkLst>
            <pc:docMk/>
            <pc:sldMk cId="2669075628" sldId="1290"/>
            <ac:spMk id="8" creationId="{02DEE930-B3ED-455E-94CA-46EC28FF4EC1}"/>
          </ac:spMkLst>
        </pc:spChg>
        <pc:spChg chg="add del mod">
          <ac:chgData name="Marcus Beard" userId="d7ae36b6-bad0-4f22-8f45-cc6f15cdcec8" providerId="ADAL" clId="{51D1C911-F6AC-4C62-87C4-2422A53E5E9D}" dt="2019-10-03T14:40:11.628" v="282" actId="478"/>
          <ac:spMkLst>
            <pc:docMk/>
            <pc:sldMk cId="2669075628" sldId="1290"/>
            <ac:spMk id="9" creationId="{2379FDBA-F543-48ED-AB56-0A24DC437DD5}"/>
          </ac:spMkLst>
        </pc:spChg>
        <pc:spChg chg="add mod">
          <ac:chgData name="Marcus Beard" userId="d7ae36b6-bad0-4f22-8f45-cc6f15cdcec8" providerId="ADAL" clId="{51D1C911-F6AC-4C62-87C4-2422A53E5E9D}" dt="2019-10-03T14:44:16.549" v="574" actId="20577"/>
          <ac:spMkLst>
            <pc:docMk/>
            <pc:sldMk cId="2669075628" sldId="1290"/>
            <ac:spMk id="10" creationId="{34D81C00-B5C0-4581-A124-1A798C2C7143}"/>
          </ac:spMkLst>
        </pc:spChg>
        <pc:spChg chg="add">
          <ac:chgData name="Marcus Beard" userId="d7ae36b6-bad0-4f22-8f45-cc6f15cdcec8" providerId="ADAL" clId="{51D1C911-F6AC-4C62-87C4-2422A53E5E9D}" dt="2019-10-03T14:40:12.061" v="283"/>
          <ac:spMkLst>
            <pc:docMk/>
            <pc:sldMk cId="2669075628" sldId="1290"/>
            <ac:spMk id="13" creationId="{7635721D-4229-45EC-9050-6C4BDFA4A4F1}"/>
          </ac:spMkLst>
        </pc:spChg>
        <pc:spChg chg="add mod">
          <ac:chgData name="Marcus Beard" userId="d7ae36b6-bad0-4f22-8f45-cc6f15cdcec8" providerId="ADAL" clId="{51D1C911-F6AC-4C62-87C4-2422A53E5E9D}" dt="2019-10-03T14:42:03.389" v="372" actId="1076"/>
          <ac:spMkLst>
            <pc:docMk/>
            <pc:sldMk cId="2669075628" sldId="1290"/>
            <ac:spMk id="15" creationId="{BD9099F5-ECFB-454C-B2C1-48077F8BB0E7}"/>
          </ac:spMkLst>
        </pc:spChg>
        <pc:graphicFrameChg chg="mod">
          <ac:chgData name="Marcus Beard" userId="d7ae36b6-bad0-4f22-8f45-cc6f15cdcec8" providerId="ADAL" clId="{51D1C911-F6AC-4C62-87C4-2422A53E5E9D}" dt="2019-10-03T14:43:55.610" v="570"/>
          <ac:graphicFrameMkLst>
            <pc:docMk/>
            <pc:sldMk cId="2669075628" sldId="1290"/>
            <ac:graphicFrameMk id="7" creationId="{1C847C13-E9A1-4AC7-84A2-C7EC56A3A58E}"/>
          </ac:graphicFrameMkLst>
        </pc:graphicFrameChg>
        <pc:picChg chg="add">
          <ac:chgData name="Marcus Beard" userId="d7ae36b6-bad0-4f22-8f45-cc6f15cdcec8" providerId="ADAL" clId="{51D1C911-F6AC-4C62-87C4-2422A53E5E9D}" dt="2019-10-03T14:40:12.061" v="283"/>
          <ac:picMkLst>
            <pc:docMk/>
            <pc:sldMk cId="2669075628" sldId="1290"/>
            <ac:picMk id="11" creationId="{5F96C64C-0339-49D0-A5BB-88468E4CD13A}"/>
          </ac:picMkLst>
        </pc:picChg>
        <pc:picChg chg="add">
          <ac:chgData name="Marcus Beard" userId="d7ae36b6-bad0-4f22-8f45-cc6f15cdcec8" providerId="ADAL" clId="{51D1C911-F6AC-4C62-87C4-2422A53E5E9D}" dt="2019-10-03T14:40:12.061" v="283"/>
          <ac:picMkLst>
            <pc:docMk/>
            <pc:sldMk cId="2669075628" sldId="1290"/>
            <ac:picMk id="12" creationId="{879B7A77-B06E-4F02-B689-B3F78D72EED1}"/>
          </ac:picMkLst>
        </pc:picChg>
        <pc:picChg chg="add">
          <ac:chgData name="Marcus Beard" userId="d7ae36b6-bad0-4f22-8f45-cc6f15cdcec8" providerId="ADAL" clId="{51D1C911-F6AC-4C62-87C4-2422A53E5E9D}" dt="2019-10-03T14:40:12.061" v="283"/>
          <ac:picMkLst>
            <pc:docMk/>
            <pc:sldMk cId="2669075628" sldId="1290"/>
            <ac:picMk id="14" creationId="{37C973D7-6703-40CA-9B32-44409F3807EA}"/>
          </ac:picMkLst>
        </pc:picChg>
      </pc:sldChg>
    </pc:docChg>
  </pc:docChgLst>
  <pc:docChgLst>
    <pc:chgData name="Marcus Beard" userId="d7ae36b6-bad0-4f22-8f45-cc6f15cdcec8" providerId="ADAL" clId="{7634F26B-39A5-4A70-867F-D645EA62A314}"/>
    <pc:docChg chg="undo custSel addSld delSld modSld modMainMaster">
      <pc:chgData name="Marcus Beard" userId="d7ae36b6-bad0-4f22-8f45-cc6f15cdcec8" providerId="ADAL" clId="{7634F26B-39A5-4A70-867F-D645EA62A314}" dt="2019-09-27T13:46:17.025" v="2073" actId="2696"/>
      <pc:docMkLst>
        <pc:docMk/>
      </pc:docMkLst>
      <pc:sldChg chg="addSp modSp">
        <pc:chgData name="Marcus Beard" userId="d7ae36b6-bad0-4f22-8f45-cc6f15cdcec8" providerId="ADAL" clId="{7634F26B-39A5-4A70-867F-D645EA62A314}" dt="2019-09-27T13:46:10.568" v="2072" actId="1076"/>
        <pc:sldMkLst>
          <pc:docMk/>
          <pc:sldMk cId="562561945" sldId="533"/>
        </pc:sldMkLst>
        <pc:spChg chg="add mod">
          <ac:chgData name="Marcus Beard" userId="d7ae36b6-bad0-4f22-8f45-cc6f15cdcec8" providerId="ADAL" clId="{7634F26B-39A5-4A70-867F-D645EA62A314}" dt="2019-09-27T13:45:20.606" v="2027" actId="1076"/>
          <ac:spMkLst>
            <pc:docMk/>
            <pc:sldMk cId="562561945" sldId="533"/>
            <ac:spMk id="2" creationId="{63A42E93-398A-49A9-8B55-C3C87DFFE929}"/>
          </ac:spMkLst>
        </pc:spChg>
        <pc:spChg chg="mod">
          <ac:chgData name="Marcus Beard" userId="d7ae36b6-bad0-4f22-8f45-cc6f15cdcec8" providerId="ADAL" clId="{7634F26B-39A5-4A70-867F-D645EA62A314}" dt="2019-09-27T13:45:33.168" v="2033" actId="14100"/>
          <ac:spMkLst>
            <pc:docMk/>
            <pc:sldMk cId="562561945" sldId="533"/>
            <ac:spMk id="3" creationId="{00000000-0000-0000-0000-000000000000}"/>
          </ac:spMkLst>
        </pc:spChg>
        <pc:spChg chg="mod">
          <ac:chgData name="Marcus Beard" userId="d7ae36b6-bad0-4f22-8f45-cc6f15cdcec8" providerId="ADAL" clId="{7634F26B-39A5-4A70-867F-D645EA62A314}" dt="2019-09-27T13:45:13.351" v="2025" actId="1076"/>
          <ac:spMkLst>
            <pc:docMk/>
            <pc:sldMk cId="562561945" sldId="533"/>
            <ac:spMk id="6" creationId="{6B4EB454-1764-4969-956B-2B8361FAAEBA}"/>
          </ac:spMkLst>
        </pc:spChg>
        <pc:spChg chg="add mod">
          <ac:chgData name="Marcus Beard" userId="d7ae36b6-bad0-4f22-8f45-cc6f15cdcec8" providerId="ADAL" clId="{7634F26B-39A5-4A70-867F-D645EA62A314}" dt="2019-09-27T13:46:03.054" v="2070" actId="1076"/>
          <ac:spMkLst>
            <pc:docMk/>
            <pc:sldMk cId="562561945" sldId="533"/>
            <ac:spMk id="7" creationId="{4224DCF5-DD8F-4EE6-9856-BD2BD191D48B}"/>
          </ac:spMkLst>
        </pc:spChg>
        <pc:spChg chg="add mod">
          <ac:chgData name="Marcus Beard" userId="d7ae36b6-bad0-4f22-8f45-cc6f15cdcec8" providerId="ADAL" clId="{7634F26B-39A5-4A70-867F-D645EA62A314}" dt="2019-09-27T13:45:39.348" v="2035" actId="1076"/>
          <ac:spMkLst>
            <pc:docMk/>
            <pc:sldMk cId="562561945" sldId="533"/>
            <ac:spMk id="8" creationId="{CF5F95DB-EE22-477D-87E3-2197CF4EAE1F}"/>
          </ac:spMkLst>
        </pc:spChg>
        <pc:spChg chg="add mod">
          <ac:chgData name="Marcus Beard" userId="d7ae36b6-bad0-4f22-8f45-cc6f15cdcec8" providerId="ADAL" clId="{7634F26B-39A5-4A70-867F-D645EA62A314}" dt="2019-09-27T13:45:47.224" v="2039" actId="1076"/>
          <ac:spMkLst>
            <pc:docMk/>
            <pc:sldMk cId="562561945" sldId="533"/>
            <ac:spMk id="9" creationId="{9FB99E8D-98A9-483A-B3A2-B56C5226582B}"/>
          </ac:spMkLst>
        </pc:spChg>
        <pc:spChg chg="add mod">
          <ac:chgData name="Marcus Beard" userId="d7ae36b6-bad0-4f22-8f45-cc6f15cdcec8" providerId="ADAL" clId="{7634F26B-39A5-4A70-867F-D645EA62A314}" dt="2019-09-27T13:46:10.568" v="2072" actId="1076"/>
          <ac:spMkLst>
            <pc:docMk/>
            <pc:sldMk cId="562561945" sldId="533"/>
            <ac:spMk id="10" creationId="{4CBF1921-7AD9-4A0B-8358-3BEC5835580D}"/>
          </ac:spMkLst>
        </pc:spChg>
        <pc:spChg chg="add mod">
          <ac:chgData name="Marcus Beard" userId="d7ae36b6-bad0-4f22-8f45-cc6f15cdcec8" providerId="ADAL" clId="{7634F26B-39A5-4A70-867F-D645EA62A314}" dt="2019-09-27T13:46:10.568" v="2072" actId="1076"/>
          <ac:spMkLst>
            <pc:docMk/>
            <pc:sldMk cId="562561945" sldId="533"/>
            <ac:spMk id="11" creationId="{8BAFD1DE-0D13-45F5-A97B-C868B1635224}"/>
          </ac:spMkLst>
        </pc:spChg>
        <pc:picChg chg="mod">
          <ac:chgData name="Marcus Beard" userId="d7ae36b6-bad0-4f22-8f45-cc6f15cdcec8" providerId="ADAL" clId="{7634F26B-39A5-4A70-867F-D645EA62A314}" dt="2019-09-27T13:46:00.569" v="2069" actId="1076"/>
          <ac:picMkLst>
            <pc:docMk/>
            <pc:sldMk cId="562561945" sldId="533"/>
            <ac:picMk id="5" creationId="{03F23EAC-7817-4FA5-9675-E1943C1708E5}"/>
          </ac:picMkLst>
        </pc:picChg>
      </pc:sldChg>
      <pc:sldChg chg="addSp delSp modSp add">
        <pc:chgData name="Marcus Beard" userId="d7ae36b6-bad0-4f22-8f45-cc6f15cdcec8" providerId="ADAL" clId="{7634F26B-39A5-4A70-867F-D645EA62A314}" dt="2019-09-27T13:34:23.445" v="1234"/>
        <pc:sldMkLst>
          <pc:docMk/>
          <pc:sldMk cId="1157608342" sldId="763"/>
        </pc:sldMkLst>
        <pc:spChg chg="add mod ord modVis">
          <ac:chgData name="Marcus Beard" userId="d7ae36b6-bad0-4f22-8f45-cc6f15cdcec8" providerId="ADAL" clId="{7634F26B-39A5-4A70-867F-D645EA62A314}" dt="2019-09-27T13:23:51.658" v="930"/>
          <ac:spMkLst>
            <pc:docMk/>
            <pc:sldMk cId="1157608342" sldId="763"/>
            <ac:spMk id="3" creationId="{B86ED04D-C6CF-40B7-96F9-DF3C7497AD1B}"/>
          </ac:spMkLst>
        </pc:spChg>
        <pc:spChg chg="mod ord">
          <ac:chgData name="Marcus Beard" userId="d7ae36b6-bad0-4f22-8f45-cc6f15cdcec8" providerId="ADAL" clId="{7634F26B-39A5-4A70-867F-D645EA62A314}" dt="2019-09-27T13:23:51.658" v="934"/>
          <ac:spMkLst>
            <pc:docMk/>
            <pc:sldMk cId="1157608342" sldId="763"/>
            <ac:spMk id="4" creationId="{00000000-0000-0000-0000-000000000000}"/>
          </ac:spMkLst>
        </pc:spChg>
        <pc:spChg chg="add mod">
          <ac:chgData name="Marcus Beard" userId="d7ae36b6-bad0-4f22-8f45-cc6f15cdcec8" providerId="ADAL" clId="{7634F26B-39A5-4A70-867F-D645EA62A314}" dt="2019-09-27T13:30:08.265" v="1170" actId="1582"/>
          <ac:spMkLst>
            <pc:docMk/>
            <pc:sldMk cId="1157608342" sldId="763"/>
            <ac:spMk id="5" creationId="{C51A7A37-4A50-46B9-BE2D-1D192C24CF7A}"/>
          </ac:spMkLst>
        </pc:spChg>
        <pc:spChg chg="del mod ord">
          <ac:chgData name="Marcus Beard" userId="d7ae36b6-bad0-4f22-8f45-cc6f15cdcec8" providerId="ADAL" clId="{7634F26B-39A5-4A70-867F-D645EA62A314}" dt="2019-09-27T13:26:26.769" v="1114" actId="478"/>
          <ac:spMkLst>
            <pc:docMk/>
            <pc:sldMk cId="1157608342" sldId="763"/>
            <ac:spMk id="6" creationId="{00000000-0000-0000-0000-000000000000}"/>
          </ac:spMkLst>
        </pc:spChg>
        <pc:spChg chg="mod ord">
          <ac:chgData name="Marcus Beard" userId="d7ae36b6-bad0-4f22-8f45-cc6f15cdcec8" providerId="ADAL" clId="{7634F26B-39A5-4A70-867F-D645EA62A314}" dt="2019-09-27T13:30:46.106" v="1173" actId="208"/>
          <ac:spMkLst>
            <pc:docMk/>
            <pc:sldMk cId="1157608342" sldId="763"/>
            <ac:spMk id="7" creationId="{00000000-0000-0000-0000-000000000000}"/>
          </ac:spMkLst>
        </pc:spChg>
        <pc:spChg chg="mod ord">
          <ac:chgData name="Marcus Beard" userId="d7ae36b6-bad0-4f22-8f45-cc6f15cdcec8" providerId="ADAL" clId="{7634F26B-39A5-4A70-867F-D645EA62A314}" dt="2019-09-27T13:30:58.173" v="1175" actId="208"/>
          <ac:spMkLst>
            <pc:docMk/>
            <pc:sldMk cId="1157608342" sldId="763"/>
            <ac:spMk id="8" creationId="{00000000-0000-0000-0000-000000000000}"/>
          </ac:spMkLst>
        </pc:spChg>
        <pc:spChg chg="add mod">
          <ac:chgData name="Marcus Beard" userId="d7ae36b6-bad0-4f22-8f45-cc6f15cdcec8" providerId="ADAL" clId="{7634F26B-39A5-4A70-867F-D645EA62A314}" dt="2019-09-27T13:33:39.763" v="1191" actId="208"/>
          <ac:spMkLst>
            <pc:docMk/>
            <pc:sldMk cId="1157608342" sldId="763"/>
            <ac:spMk id="9" creationId="{18E6F2A9-2EE1-491D-804D-0AEB29B05AF3}"/>
          </ac:spMkLst>
        </pc:spChg>
        <pc:spChg chg="mod ord">
          <ac:chgData name="Marcus Beard" userId="d7ae36b6-bad0-4f22-8f45-cc6f15cdcec8" providerId="ADAL" clId="{7634F26B-39A5-4A70-867F-D645EA62A314}" dt="2019-09-27T13:34:22.772" v="1232" actId="20577"/>
          <ac:spMkLst>
            <pc:docMk/>
            <pc:sldMk cId="1157608342" sldId="763"/>
            <ac:spMk id="19459" creationId="{00000000-0000-0000-0000-000000000000}"/>
          </ac:spMkLst>
        </pc:spChg>
        <pc:spChg chg="mod">
          <ac:chgData name="Marcus Beard" userId="d7ae36b6-bad0-4f22-8f45-cc6f15cdcec8" providerId="ADAL" clId="{7634F26B-39A5-4A70-867F-D645EA62A314}" dt="2019-09-27T13:32:42.572" v="1185" actId="208"/>
          <ac:spMkLst>
            <pc:docMk/>
            <pc:sldMk cId="1157608342" sldId="763"/>
            <ac:spMk id="19461" creationId="{00000000-0000-0000-0000-000000000000}"/>
          </ac:spMkLst>
        </pc:spChg>
        <pc:spChg chg="mod">
          <ac:chgData name="Marcus Beard" userId="d7ae36b6-bad0-4f22-8f45-cc6f15cdcec8" providerId="ADAL" clId="{7634F26B-39A5-4A70-867F-D645EA62A314}" dt="2019-09-27T13:31:27.915" v="1183" actId="207"/>
          <ac:spMkLst>
            <pc:docMk/>
            <pc:sldMk cId="1157608342" sldId="763"/>
            <ac:spMk id="19462" creationId="{00000000-0000-0000-0000-000000000000}"/>
          </ac:spMkLst>
        </pc:spChg>
        <pc:spChg chg="mod">
          <ac:chgData name="Marcus Beard" userId="d7ae36b6-bad0-4f22-8f45-cc6f15cdcec8" providerId="ADAL" clId="{7634F26B-39A5-4A70-867F-D645EA62A314}" dt="2019-09-27T13:31:14.322" v="1178" actId="1076"/>
          <ac:spMkLst>
            <pc:docMk/>
            <pc:sldMk cId="1157608342" sldId="763"/>
            <ac:spMk id="19463" creationId="{00000000-0000-0000-0000-000000000000}"/>
          </ac:spMkLst>
        </pc:spChg>
        <pc:spChg chg="mod">
          <ac:chgData name="Marcus Beard" userId="d7ae36b6-bad0-4f22-8f45-cc6f15cdcec8" providerId="ADAL" clId="{7634F26B-39A5-4A70-867F-D645EA62A314}" dt="2019-09-27T13:27:14.084" v="1127" actId="6549"/>
          <ac:spMkLst>
            <pc:docMk/>
            <pc:sldMk cId="1157608342" sldId="763"/>
            <ac:spMk id="19464" creationId="{00000000-0000-0000-0000-000000000000}"/>
          </ac:spMkLst>
        </pc:spChg>
        <pc:spChg chg="mod">
          <ac:chgData name="Marcus Beard" userId="d7ae36b6-bad0-4f22-8f45-cc6f15cdcec8" providerId="ADAL" clId="{7634F26B-39A5-4A70-867F-D645EA62A314}" dt="2019-09-27T13:33:56.143" v="1192" actId="207"/>
          <ac:spMkLst>
            <pc:docMk/>
            <pc:sldMk cId="1157608342" sldId="763"/>
            <ac:spMk id="19465" creationId="{00000000-0000-0000-0000-000000000000}"/>
          </ac:spMkLst>
        </pc:spChg>
        <pc:spChg chg="mod">
          <ac:chgData name="Marcus Beard" userId="d7ae36b6-bad0-4f22-8f45-cc6f15cdcec8" providerId="ADAL" clId="{7634F26B-39A5-4A70-867F-D645EA62A314}" dt="2019-09-27T13:31:16.881" v="1179" actId="1076"/>
          <ac:spMkLst>
            <pc:docMk/>
            <pc:sldMk cId="1157608342" sldId="763"/>
            <ac:spMk id="19466" creationId="{00000000-0000-0000-0000-000000000000}"/>
          </ac:spMkLst>
        </pc:spChg>
        <pc:spChg chg="mod">
          <ac:chgData name="Marcus Beard" userId="d7ae36b6-bad0-4f22-8f45-cc6f15cdcec8" providerId="ADAL" clId="{7634F26B-39A5-4A70-867F-D645EA62A314}" dt="2019-09-27T13:28:42.222" v="1151" actId="20577"/>
          <ac:spMkLst>
            <pc:docMk/>
            <pc:sldMk cId="1157608342" sldId="763"/>
            <ac:spMk id="19467" creationId="{00000000-0000-0000-0000-000000000000}"/>
          </ac:spMkLst>
        </pc:spChg>
        <pc:spChg chg="mod">
          <ac:chgData name="Marcus Beard" userId="d7ae36b6-bad0-4f22-8f45-cc6f15cdcec8" providerId="ADAL" clId="{7634F26B-39A5-4A70-867F-D645EA62A314}" dt="2019-09-27T13:23:51.673" v="942"/>
          <ac:spMkLst>
            <pc:docMk/>
            <pc:sldMk cId="1157608342" sldId="763"/>
            <ac:spMk id="19468" creationId="{00000000-0000-0000-0000-000000000000}"/>
          </ac:spMkLst>
        </pc:spChg>
        <pc:spChg chg="mod">
          <ac:chgData name="Marcus Beard" userId="d7ae36b6-bad0-4f22-8f45-cc6f15cdcec8" providerId="ADAL" clId="{7634F26B-39A5-4A70-867F-D645EA62A314}" dt="2019-09-27T13:23:51.673" v="943"/>
          <ac:spMkLst>
            <pc:docMk/>
            <pc:sldMk cId="1157608342" sldId="763"/>
            <ac:spMk id="19469" creationId="{00000000-0000-0000-0000-000000000000}"/>
          </ac:spMkLst>
        </pc:spChg>
        <pc:grpChg chg="del mod">
          <ac:chgData name="Marcus Beard" userId="d7ae36b6-bad0-4f22-8f45-cc6f15cdcec8" providerId="ADAL" clId="{7634F26B-39A5-4A70-867F-D645EA62A314}" dt="2019-09-27T13:24:31.751" v="1075" actId="478"/>
          <ac:grpSpMkLst>
            <pc:docMk/>
            <pc:sldMk cId="1157608342" sldId="763"/>
            <ac:grpSpMk id="19474" creationId="{00000000-0000-0000-0000-000000000000}"/>
          </ac:grpSpMkLst>
        </pc:grpChg>
        <pc:graphicFrameChg chg="add mod ord modVis">
          <ac:chgData name="Marcus Beard" userId="d7ae36b6-bad0-4f22-8f45-cc6f15cdcec8" providerId="ADAL" clId="{7634F26B-39A5-4A70-867F-D645EA62A314}" dt="2019-09-27T13:34:23.445" v="1234"/>
          <ac:graphicFrameMkLst>
            <pc:docMk/>
            <pc:sldMk cId="1157608342" sldId="763"/>
            <ac:graphicFrameMk id="2" creationId="{4A861CFA-E1B2-442D-890E-B2481E2C427D}"/>
          </ac:graphicFrameMkLst>
        </pc:graphicFrameChg>
      </pc:sldChg>
      <pc:sldChg chg="modSp">
        <pc:chgData name="Marcus Beard" userId="d7ae36b6-bad0-4f22-8f45-cc6f15cdcec8" providerId="ADAL" clId="{7634F26B-39A5-4A70-867F-D645EA62A314}" dt="2019-09-27T13:19:38.725" v="710"/>
        <pc:sldMkLst>
          <pc:docMk/>
          <pc:sldMk cId="3063021113" sldId="790"/>
        </pc:sldMkLst>
        <pc:spChg chg="mod">
          <ac:chgData name="Marcus Beard" userId="d7ae36b6-bad0-4f22-8f45-cc6f15cdcec8" providerId="ADAL" clId="{7634F26B-39A5-4A70-867F-D645EA62A314}" dt="2019-09-27T13:19:38.221" v="708" actId="20577"/>
          <ac:spMkLst>
            <pc:docMk/>
            <pc:sldMk cId="3063021113" sldId="790"/>
            <ac:spMk id="2" creationId="{00000000-0000-0000-0000-000000000000}"/>
          </ac:spMkLst>
        </pc:spChg>
        <pc:spChg chg="mod">
          <ac:chgData name="Marcus Beard" userId="d7ae36b6-bad0-4f22-8f45-cc6f15cdcec8" providerId="ADAL" clId="{7634F26B-39A5-4A70-867F-D645EA62A314}" dt="2019-09-27T13:19:28.288" v="662" actId="6549"/>
          <ac:spMkLst>
            <pc:docMk/>
            <pc:sldMk cId="3063021113" sldId="790"/>
            <ac:spMk id="3" creationId="{45052557-B99B-4BCB-9274-2450AF7FC241}"/>
          </ac:spMkLst>
        </pc:spChg>
        <pc:graphicFrameChg chg="mod">
          <ac:chgData name="Marcus Beard" userId="d7ae36b6-bad0-4f22-8f45-cc6f15cdcec8" providerId="ADAL" clId="{7634F26B-39A5-4A70-867F-D645EA62A314}" dt="2019-09-27T13:19:38.725" v="710"/>
          <ac:graphicFrameMkLst>
            <pc:docMk/>
            <pc:sldMk cId="3063021113" sldId="790"/>
            <ac:graphicFrameMk id="4" creationId="{BCBECB76-4035-4434-BE2A-1B20C5A7AEFF}"/>
          </ac:graphicFrameMkLst>
        </pc:graphicFrameChg>
      </pc:sldChg>
      <pc:sldChg chg="addSp delSp modSp">
        <pc:chgData name="Marcus Beard" userId="d7ae36b6-bad0-4f22-8f45-cc6f15cdcec8" providerId="ADAL" clId="{7634F26B-39A5-4A70-867F-D645EA62A314}" dt="2019-09-27T13:41:38.235" v="1620" actId="1038"/>
        <pc:sldMkLst>
          <pc:docMk/>
          <pc:sldMk cId="1515931177" sldId="963"/>
        </pc:sldMkLst>
        <pc:spChg chg="mod ord">
          <ac:chgData name="Marcus Beard" userId="d7ae36b6-bad0-4f22-8f45-cc6f15cdcec8" providerId="ADAL" clId="{7634F26B-39A5-4A70-867F-D645EA62A314}" dt="2019-09-27T13:41:22.626" v="1597"/>
          <ac:spMkLst>
            <pc:docMk/>
            <pc:sldMk cId="1515931177" sldId="963"/>
            <ac:spMk id="2" creationId="{053BBC15-85F5-46F2-88FB-466326C43357}"/>
          </ac:spMkLst>
        </pc:spChg>
        <pc:spChg chg="mod ord">
          <ac:chgData name="Marcus Beard" userId="d7ae36b6-bad0-4f22-8f45-cc6f15cdcec8" providerId="ADAL" clId="{7634F26B-39A5-4A70-867F-D645EA62A314}" dt="2019-09-27T13:41:22.626" v="1601"/>
          <ac:spMkLst>
            <pc:docMk/>
            <pc:sldMk cId="1515931177" sldId="963"/>
            <ac:spMk id="6" creationId="{00000000-0000-0000-0000-000000000000}"/>
          </ac:spMkLst>
        </pc:spChg>
        <pc:spChg chg="mod ord">
          <ac:chgData name="Marcus Beard" userId="d7ae36b6-bad0-4f22-8f45-cc6f15cdcec8" providerId="ADAL" clId="{7634F26B-39A5-4A70-867F-D645EA62A314}" dt="2019-09-27T13:41:22.626" v="1603"/>
          <ac:spMkLst>
            <pc:docMk/>
            <pc:sldMk cId="1515931177" sldId="963"/>
            <ac:spMk id="7" creationId="{00000000-0000-0000-0000-000000000000}"/>
          </ac:spMkLst>
        </pc:spChg>
        <pc:spChg chg="mod ord">
          <ac:chgData name="Marcus Beard" userId="d7ae36b6-bad0-4f22-8f45-cc6f15cdcec8" providerId="ADAL" clId="{7634F26B-39A5-4A70-867F-D645EA62A314}" dt="2019-09-27T13:41:22.626" v="1605"/>
          <ac:spMkLst>
            <pc:docMk/>
            <pc:sldMk cId="1515931177" sldId="963"/>
            <ac:spMk id="10" creationId="{00000000-0000-0000-0000-000000000000}"/>
          </ac:spMkLst>
        </pc:spChg>
        <pc:graphicFrameChg chg="mod ord">
          <ac:chgData name="Marcus Beard" userId="d7ae36b6-bad0-4f22-8f45-cc6f15cdcec8" providerId="ADAL" clId="{7634F26B-39A5-4A70-867F-D645EA62A314}" dt="2019-09-27T13:41:22.866" v="1608"/>
          <ac:graphicFrameMkLst>
            <pc:docMk/>
            <pc:sldMk cId="1515931177" sldId="963"/>
            <ac:graphicFrameMk id="4" creationId="{00000000-0000-0000-0000-000000000000}"/>
          </ac:graphicFrameMkLst>
        </pc:graphicFrameChg>
        <pc:picChg chg="add mod ord">
          <ac:chgData name="Marcus Beard" userId="d7ae36b6-bad0-4f22-8f45-cc6f15cdcec8" providerId="ADAL" clId="{7634F26B-39A5-4A70-867F-D645EA62A314}" dt="2019-09-27T13:41:22.626" v="1599"/>
          <ac:picMkLst>
            <pc:docMk/>
            <pc:sldMk cId="1515931177" sldId="963"/>
            <ac:picMk id="5" creationId="{41A9A25A-8965-4289-A2FB-A6EEB02A20A8}"/>
          </ac:picMkLst>
        </pc:picChg>
        <pc:picChg chg="del mod">
          <ac:chgData name="Marcus Beard" userId="d7ae36b6-bad0-4f22-8f45-cc6f15cdcec8" providerId="ADAL" clId="{7634F26B-39A5-4A70-867F-D645EA62A314}" dt="2019-09-27T13:40:57.554" v="1591" actId="478"/>
          <ac:picMkLst>
            <pc:docMk/>
            <pc:sldMk cId="1515931177" sldId="963"/>
            <ac:picMk id="12" creationId="{C546BBEF-F31B-4289-9F2B-7A441DA2D223}"/>
          </ac:picMkLst>
        </pc:picChg>
        <pc:picChg chg="mod">
          <ac:chgData name="Marcus Beard" userId="d7ae36b6-bad0-4f22-8f45-cc6f15cdcec8" providerId="ADAL" clId="{7634F26B-39A5-4A70-867F-D645EA62A314}" dt="2019-09-27T13:41:38.235" v="1620" actId="1038"/>
          <ac:picMkLst>
            <pc:docMk/>
            <pc:sldMk cId="1515931177" sldId="963"/>
            <ac:picMk id="718946" creationId="{767A3988-F38B-462F-9AEC-5BC95CC0F8C7}"/>
          </ac:picMkLst>
        </pc:picChg>
      </pc:sldChg>
      <pc:sldChg chg="addSp delSp modSp add">
        <pc:chgData name="Marcus Beard" userId="d7ae36b6-bad0-4f22-8f45-cc6f15cdcec8" providerId="ADAL" clId="{7634F26B-39A5-4A70-867F-D645EA62A314}" dt="2019-09-27T13:38:21.365" v="1590" actId="20577"/>
        <pc:sldMkLst>
          <pc:docMk/>
          <pc:sldMk cId="4193567911" sldId="979"/>
        </pc:sldMkLst>
        <pc:spChg chg="mod ord">
          <ac:chgData name="Marcus Beard" userId="d7ae36b6-bad0-4f22-8f45-cc6f15cdcec8" providerId="ADAL" clId="{7634F26B-39A5-4A70-867F-D645EA62A314}" dt="2019-09-27T13:35:45.490" v="1414" actId="5793"/>
          <ac:spMkLst>
            <pc:docMk/>
            <pc:sldMk cId="4193567911" sldId="979"/>
            <ac:spMk id="2" creationId="{00000000-0000-0000-0000-000000000000}"/>
          </ac:spMkLst>
        </pc:spChg>
        <pc:spChg chg="mod ord">
          <ac:chgData name="Marcus Beard" userId="d7ae36b6-bad0-4f22-8f45-cc6f15cdcec8" providerId="ADAL" clId="{7634F26B-39A5-4A70-867F-D645EA62A314}" dt="2019-09-27T13:35:23.628" v="1282"/>
          <ac:spMkLst>
            <pc:docMk/>
            <pc:sldMk cId="4193567911" sldId="979"/>
            <ac:spMk id="4" creationId="{00000000-0000-0000-0000-000000000000}"/>
          </ac:spMkLst>
        </pc:spChg>
        <pc:spChg chg="mod ord">
          <ac:chgData name="Marcus Beard" userId="d7ae36b6-bad0-4f22-8f45-cc6f15cdcec8" providerId="ADAL" clId="{7634F26B-39A5-4A70-867F-D645EA62A314}" dt="2019-09-27T13:38:21.365" v="1590" actId="20577"/>
          <ac:spMkLst>
            <pc:docMk/>
            <pc:sldMk cId="4193567911" sldId="979"/>
            <ac:spMk id="7" creationId="{00000000-0000-0000-0000-000000000000}"/>
          </ac:spMkLst>
        </pc:spChg>
        <pc:spChg chg="add mod ord modVis">
          <ac:chgData name="Marcus Beard" userId="d7ae36b6-bad0-4f22-8f45-cc6f15cdcec8" providerId="ADAL" clId="{7634F26B-39A5-4A70-867F-D645EA62A314}" dt="2019-09-27T13:35:23.628" v="1276"/>
          <ac:spMkLst>
            <pc:docMk/>
            <pc:sldMk cId="4193567911" sldId="979"/>
            <ac:spMk id="8" creationId="{C55B5BFE-8BF7-4A44-910A-88641E3D0AE6}"/>
          </ac:spMkLst>
        </pc:spChg>
        <pc:graphicFrameChg chg="mod ord">
          <ac:chgData name="Marcus Beard" userId="d7ae36b6-bad0-4f22-8f45-cc6f15cdcec8" providerId="ADAL" clId="{7634F26B-39A5-4A70-867F-D645EA62A314}" dt="2019-09-27T13:35:46.092" v="1416"/>
          <ac:graphicFrameMkLst>
            <pc:docMk/>
            <pc:sldMk cId="4193567911" sldId="979"/>
            <ac:graphicFrameMk id="6" creationId="{00000000-0000-0000-0000-000000000000}"/>
          </ac:graphicFrameMkLst>
        </pc:graphicFrameChg>
        <pc:picChg chg="mod ord">
          <ac:chgData name="Marcus Beard" userId="d7ae36b6-bad0-4f22-8f45-cc6f15cdcec8" providerId="ADAL" clId="{7634F26B-39A5-4A70-867F-D645EA62A314}" dt="2019-09-27T13:35:23.628" v="1286"/>
          <ac:picMkLst>
            <pc:docMk/>
            <pc:sldMk cId="4193567911" sldId="979"/>
            <ac:picMk id="3" creationId="{00000000-0000-0000-0000-000000000000}"/>
          </ac:picMkLst>
        </pc:picChg>
        <pc:picChg chg="add del mod ord">
          <ac:chgData name="Marcus Beard" userId="d7ae36b6-bad0-4f22-8f45-cc6f15cdcec8" providerId="ADAL" clId="{7634F26B-39A5-4A70-867F-D645EA62A314}" dt="2019-09-27T13:35:55.819" v="1418" actId="478"/>
          <ac:picMkLst>
            <pc:docMk/>
            <pc:sldMk cId="4193567911" sldId="979"/>
            <ac:picMk id="5" creationId="{00000000-0000-0000-0000-000000000000}"/>
          </ac:picMkLst>
        </pc:picChg>
      </pc:sldChg>
      <pc:sldChg chg="addSp delSp modSp">
        <pc:chgData name="Marcus Beard" userId="d7ae36b6-bad0-4f22-8f45-cc6f15cdcec8" providerId="ADAL" clId="{7634F26B-39A5-4A70-867F-D645EA62A314}" dt="2019-09-27T13:23:02.443" v="872" actId="1076"/>
        <pc:sldMkLst>
          <pc:docMk/>
          <pc:sldMk cId="3654998713" sldId="994"/>
        </pc:sldMkLst>
        <pc:spChg chg="mod ord">
          <ac:chgData name="Marcus Beard" userId="d7ae36b6-bad0-4f22-8f45-cc6f15cdcec8" providerId="ADAL" clId="{7634F26B-39A5-4A70-867F-D645EA62A314}" dt="2019-09-27T13:20:56.827" v="838"/>
          <ac:spMkLst>
            <pc:docMk/>
            <pc:sldMk cId="3654998713" sldId="994"/>
            <ac:spMk id="2" creationId="{00000000-0000-0000-0000-000000000000}"/>
          </ac:spMkLst>
        </pc:spChg>
        <pc:spChg chg="mod ord">
          <ac:chgData name="Marcus Beard" userId="d7ae36b6-bad0-4f22-8f45-cc6f15cdcec8" providerId="ADAL" clId="{7634F26B-39A5-4A70-867F-D645EA62A314}" dt="2019-09-27T13:20:56.827" v="835"/>
          <ac:spMkLst>
            <pc:docMk/>
            <pc:sldMk cId="3654998713" sldId="994"/>
            <ac:spMk id="3" creationId="{45052557-B99B-4BCB-9274-2450AF7FC241}"/>
          </ac:spMkLst>
        </pc:spChg>
        <pc:spChg chg="add mod">
          <ac:chgData name="Marcus Beard" userId="d7ae36b6-bad0-4f22-8f45-cc6f15cdcec8" providerId="ADAL" clId="{7634F26B-39A5-4A70-867F-D645EA62A314}" dt="2019-09-27T13:22:34.652" v="868" actId="208"/>
          <ac:spMkLst>
            <pc:docMk/>
            <pc:sldMk cId="3654998713" sldId="994"/>
            <ac:spMk id="5" creationId="{3500E84B-0124-4FE6-AE11-9425AF9FC9B3}"/>
          </ac:spMkLst>
        </pc:spChg>
        <pc:spChg chg="del">
          <ac:chgData name="Marcus Beard" userId="d7ae36b6-bad0-4f22-8f45-cc6f15cdcec8" providerId="ADAL" clId="{7634F26B-39A5-4A70-867F-D645EA62A314}" dt="2019-09-27T13:20:42.798" v="829" actId="478"/>
          <ac:spMkLst>
            <pc:docMk/>
            <pc:sldMk cId="3654998713" sldId="994"/>
            <ac:spMk id="8" creationId="{3EB9FE5D-EED3-4075-B97C-575B7381E487}"/>
          </ac:spMkLst>
        </pc:spChg>
        <pc:spChg chg="mod ord">
          <ac:chgData name="Marcus Beard" userId="d7ae36b6-bad0-4f22-8f45-cc6f15cdcec8" providerId="ADAL" clId="{7634F26B-39A5-4A70-867F-D645EA62A314}" dt="2019-09-27T13:20:56.827" v="840"/>
          <ac:spMkLst>
            <pc:docMk/>
            <pc:sldMk cId="3654998713" sldId="994"/>
            <ac:spMk id="11" creationId="{00000000-0000-0000-0000-000000000000}"/>
          </ac:spMkLst>
        </pc:spChg>
        <pc:spChg chg="mod ord">
          <ac:chgData name="Marcus Beard" userId="d7ae36b6-bad0-4f22-8f45-cc6f15cdcec8" providerId="ADAL" clId="{7634F26B-39A5-4A70-867F-D645EA62A314}" dt="2019-09-27T13:20:56.827" v="842"/>
          <ac:spMkLst>
            <pc:docMk/>
            <pc:sldMk cId="3654998713" sldId="994"/>
            <ac:spMk id="12" creationId="{00000000-0000-0000-0000-000000000000}"/>
          </ac:spMkLst>
        </pc:spChg>
        <pc:spChg chg="mod ord">
          <ac:chgData name="Marcus Beard" userId="d7ae36b6-bad0-4f22-8f45-cc6f15cdcec8" providerId="ADAL" clId="{7634F26B-39A5-4A70-867F-D645EA62A314}" dt="2019-09-27T13:20:56.827" v="844"/>
          <ac:spMkLst>
            <pc:docMk/>
            <pc:sldMk cId="3654998713" sldId="994"/>
            <ac:spMk id="14" creationId="{00000000-0000-0000-0000-000000000000}"/>
          </ac:spMkLst>
        </pc:spChg>
        <pc:spChg chg="mod ord">
          <ac:chgData name="Marcus Beard" userId="d7ae36b6-bad0-4f22-8f45-cc6f15cdcec8" providerId="ADAL" clId="{7634F26B-39A5-4A70-867F-D645EA62A314}" dt="2019-09-27T13:22:42.515" v="870" actId="14100"/>
          <ac:spMkLst>
            <pc:docMk/>
            <pc:sldMk cId="3654998713" sldId="994"/>
            <ac:spMk id="20" creationId="{0199A127-B874-4064-8AFC-3F8378837C69}"/>
          </ac:spMkLst>
        </pc:spChg>
        <pc:grpChg chg="del">
          <ac:chgData name="Marcus Beard" userId="d7ae36b6-bad0-4f22-8f45-cc6f15cdcec8" providerId="ADAL" clId="{7634F26B-39A5-4A70-867F-D645EA62A314}" dt="2019-09-27T13:20:33.064" v="827" actId="478"/>
          <ac:grpSpMkLst>
            <pc:docMk/>
            <pc:sldMk cId="3654998713" sldId="994"/>
            <ac:grpSpMk id="9" creationId="{00000000-0000-0000-0000-000000000000}"/>
          </ac:grpSpMkLst>
        </pc:grpChg>
        <pc:graphicFrameChg chg="mod ord">
          <ac:chgData name="Marcus Beard" userId="d7ae36b6-bad0-4f22-8f45-cc6f15cdcec8" providerId="ADAL" clId="{7634F26B-39A5-4A70-867F-D645EA62A314}" dt="2019-09-27T13:20:56.852" v="850"/>
          <ac:graphicFrameMkLst>
            <pc:docMk/>
            <pc:sldMk cId="3654998713" sldId="994"/>
            <ac:graphicFrameMk id="4" creationId="{BCBECB76-4035-4434-BE2A-1B20C5A7AEFF}"/>
          </ac:graphicFrameMkLst>
        </pc:graphicFrameChg>
        <pc:picChg chg="del mod ord">
          <ac:chgData name="Marcus Beard" userId="d7ae36b6-bad0-4f22-8f45-cc6f15cdcec8" providerId="ADAL" clId="{7634F26B-39A5-4A70-867F-D645EA62A314}" dt="2019-09-27T13:22:00.640" v="862" actId="478"/>
          <ac:picMkLst>
            <pc:docMk/>
            <pc:sldMk cId="3654998713" sldId="994"/>
            <ac:picMk id="18" creationId="{05E3772A-A9F9-4DA6-B0E8-AE37573E4B77}"/>
          </ac:picMkLst>
        </pc:picChg>
        <pc:picChg chg="mod">
          <ac:chgData name="Marcus Beard" userId="d7ae36b6-bad0-4f22-8f45-cc6f15cdcec8" providerId="ADAL" clId="{7634F26B-39A5-4A70-867F-D645EA62A314}" dt="2019-09-27T13:23:02.443" v="872" actId="1076"/>
          <ac:picMkLst>
            <pc:docMk/>
            <pc:sldMk cId="3654998713" sldId="994"/>
            <ac:picMk id="21" creationId="{E63F365E-AEA2-4507-8109-91EC50D95CA0}"/>
          </ac:picMkLst>
        </pc:picChg>
      </pc:sldChg>
      <pc:sldChg chg="addSp delSp modSp">
        <pc:chgData name="Marcus Beard" userId="d7ae36b6-bad0-4f22-8f45-cc6f15cdcec8" providerId="ADAL" clId="{7634F26B-39A5-4A70-867F-D645EA62A314}" dt="2019-09-27T13:07:50.889" v="299" actId="1076"/>
        <pc:sldMkLst>
          <pc:docMk/>
          <pc:sldMk cId="1520157231" sldId="1281"/>
        </pc:sldMkLst>
        <pc:spChg chg="del">
          <ac:chgData name="Marcus Beard" userId="d7ae36b6-bad0-4f22-8f45-cc6f15cdcec8" providerId="ADAL" clId="{7634F26B-39A5-4A70-867F-D645EA62A314}" dt="2019-09-27T13:04:37.226" v="209" actId="478"/>
          <ac:spMkLst>
            <pc:docMk/>
            <pc:sldMk cId="1520157231" sldId="1281"/>
            <ac:spMk id="5" creationId="{4F4AFDD5-1B72-4F3D-A589-AF21BB5DAD25}"/>
          </ac:spMkLst>
        </pc:spChg>
        <pc:spChg chg="add del mod">
          <ac:chgData name="Marcus Beard" userId="d7ae36b6-bad0-4f22-8f45-cc6f15cdcec8" providerId="ADAL" clId="{7634F26B-39A5-4A70-867F-D645EA62A314}" dt="2019-09-27T13:04:39.152" v="210" actId="478"/>
          <ac:spMkLst>
            <pc:docMk/>
            <pc:sldMk cId="1520157231" sldId="1281"/>
            <ac:spMk id="6" creationId="{C02F1DD3-7F3D-41B8-97EF-AD73C2D7D271}"/>
          </ac:spMkLst>
        </pc:spChg>
        <pc:spChg chg="del">
          <ac:chgData name="Marcus Beard" userId="d7ae36b6-bad0-4f22-8f45-cc6f15cdcec8" providerId="ADAL" clId="{7634F26B-39A5-4A70-867F-D645EA62A314}" dt="2019-09-27T13:03:25.392" v="172" actId="478"/>
          <ac:spMkLst>
            <pc:docMk/>
            <pc:sldMk cId="1520157231" sldId="1281"/>
            <ac:spMk id="7" creationId="{00000000-0000-0000-0000-000000000000}"/>
          </ac:spMkLst>
        </pc:spChg>
        <pc:spChg chg="add mod">
          <ac:chgData name="Marcus Beard" userId="d7ae36b6-bad0-4f22-8f45-cc6f15cdcec8" providerId="ADAL" clId="{7634F26B-39A5-4A70-867F-D645EA62A314}" dt="2019-09-27T13:07:50.889" v="299" actId="1076"/>
          <ac:spMkLst>
            <pc:docMk/>
            <pc:sldMk cId="1520157231" sldId="1281"/>
            <ac:spMk id="9" creationId="{7ACB5096-9DDB-4B5A-AF80-3FC6C8D9C59A}"/>
          </ac:spMkLst>
        </pc:spChg>
        <pc:graphicFrameChg chg="mod">
          <ac:chgData name="Marcus Beard" userId="d7ae36b6-bad0-4f22-8f45-cc6f15cdcec8" providerId="ADAL" clId="{7634F26B-39A5-4A70-867F-D645EA62A314}" dt="2019-09-27T13:04:39.895" v="212"/>
          <ac:graphicFrameMkLst>
            <pc:docMk/>
            <pc:sldMk cId="1520157231" sldId="1281"/>
            <ac:graphicFrameMk id="4" creationId="{00000000-0000-0000-0000-000000000000}"/>
          </ac:graphicFrameMkLst>
        </pc:graphicFrameChg>
      </pc:sldChg>
      <pc:sldChg chg="addSp delSp modSp add">
        <pc:chgData name="Marcus Beard" userId="d7ae36b6-bad0-4f22-8f45-cc6f15cdcec8" providerId="ADAL" clId="{7634F26B-39A5-4A70-867F-D645EA62A314}" dt="2019-09-27T13:19:15.014" v="639"/>
        <pc:sldMkLst>
          <pc:docMk/>
          <pc:sldMk cId="2210960448" sldId="1285"/>
        </pc:sldMkLst>
        <pc:spChg chg="mod ord">
          <ac:chgData name="Marcus Beard" userId="d7ae36b6-bad0-4f22-8f45-cc6f15cdcec8" providerId="ADAL" clId="{7634F26B-39A5-4A70-867F-D645EA62A314}" dt="2019-09-27T13:15:16.130" v="516"/>
          <ac:spMkLst>
            <pc:docMk/>
            <pc:sldMk cId="2210960448" sldId="1285"/>
            <ac:spMk id="2" creationId="{B266DFF3-0F1E-48B2-A417-DBDE4457A3A2}"/>
          </ac:spMkLst>
        </pc:spChg>
        <pc:spChg chg="del">
          <ac:chgData name="Marcus Beard" userId="d7ae36b6-bad0-4f22-8f45-cc6f15cdcec8" providerId="ADAL" clId="{7634F26B-39A5-4A70-867F-D645EA62A314}" dt="2019-09-27T13:04:17.859" v="207" actId="478"/>
          <ac:spMkLst>
            <pc:docMk/>
            <pc:sldMk cId="2210960448" sldId="1285"/>
            <ac:spMk id="5" creationId="{4F4AFDD5-1B72-4F3D-A589-AF21BB5DAD25}"/>
          </ac:spMkLst>
        </pc:spChg>
        <pc:spChg chg="add del mod ord">
          <ac:chgData name="Marcus Beard" userId="d7ae36b6-bad0-4f22-8f45-cc6f15cdcec8" providerId="ADAL" clId="{7634F26B-39A5-4A70-867F-D645EA62A314}" dt="2019-09-27T13:15:16.130" v="524"/>
          <ac:spMkLst>
            <pc:docMk/>
            <pc:sldMk cId="2210960448" sldId="1285"/>
            <ac:spMk id="6" creationId="{C02F1DD3-7F3D-41B8-97EF-AD73C2D7D271}"/>
          </ac:spMkLst>
        </pc:spChg>
        <pc:spChg chg="add mod ord">
          <ac:chgData name="Marcus Beard" userId="d7ae36b6-bad0-4f22-8f45-cc6f15cdcec8" providerId="ADAL" clId="{7634F26B-39A5-4A70-867F-D645EA62A314}" dt="2019-09-27T13:15:56.030" v="602" actId="403"/>
          <ac:spMkLst>
            <pc:docMk/>
            <pc:sldMk cId="2210960448" sldId="1285"/>
            <ac:spMk id="7" creationId="{30E2F2A1-3756-4F6B-BE4A-CEB1DCA5220E}"/>
          </ac:spMkLst>
        </pc:spChg>
        <pc:spChg chg="mod ord">
          <ac:chgData name="Marcus Beard" userId="d7ae36b6-bad0-4f22-8f45-cc6f15cdcec8" providerId="ADAL" clId="{7634F26B-39A5-4A70-867F-D645EA62A314}" dt="2019-09-27T13:15:16.130" v="522"/>
          <ac:spMkLst>
            <pc:docMk/>
            <pc:sldMk cId="2210960448" sldId="1285"/>
            <ac:spMk id="8" creationId="{00000000-0000-0000-0000-000000000000}"/>
          </ac:spMkLst>
        </pc:spChg>
        <pc:spChg chg="add mod">
          <ac:chgData name="Marcus Beard" userId="d7ae36b6-bad0-4f22-8f45-cc6f15cdcec8" providerId="ADAL" clId="{7634F26B-39A5-4A70-867F-D645EA62A314}" dt="2019-09-27T13:15:16.130" v="527"/>
          <ac:spMkLst>
            <pc:docMk/>
            <pc:sldMk cId="2210960448" sldId="1285"/>
            <ac:spMk id="9" creationId="{ABF89440-41E8-42F1-9148-15C6906FF939}"/>
          </ac:spMkLst>
        </pc:spChg>
        <pc:spChg chg="add mod ord">
          <ac:chgData name="Marcus Beard" userId="d7ae36b6-bad0-4f22-8f45-cc6f15cdcec8" providerId="ADAL" clId="{7634F26B-39A5-4A70-867F-D645EA62A314}" dt="2019-09-27T13:15:56.030" v="602" actId="403"/>
          <ac:spMkLst>
            <pc:docMk/>
            <pc:sldMk cId="2210960448" sldId="1285"/>
            <ac:spMk id="10" creationId="{96AFD69F-A25B-455D-B835-7A45EEC30AEA}"/>
          </ac:spMkLst>
        </pc:spChg>
        <pc:spChg chg="add mod">
          <ac:chgData name="Marcus Beard" userId="d7ae36b6-bad0-4f22-8f45-cc6f15cdcec8" providerId="ADAL" clId="{7634F26B-39A5-4A70-867F-D645EA62A314}" dt="2019-09-27T13:15:45.118" v="585" actId="20577"/>
          <ac:spMkLst>
            <pc:docMk/>
            <pc:sldMk cId="2210960448" sldId="1285"/>
            <ac:spMk id="11" creationId="{B5790CD8-7245-40CE-B395-FD3B6BF00656}"/>
          </ac:spMkLst>
        </pc:spChg>
        <pc:spChg chg="add mod ord">
          <ac:chgData name="Marcus Beard" userId="d7ae36b6-bad0-4f22-8f45-cc6f15cdcec8" providerId="ADAL" clId="{7634F26B-39A5-4A70-867F-D645EA62A314}" dt="2019-09-27T13:15:56.030" v="602" actId="403"/>
          <ac:spMkLst>
            <pc:docMk/>
            <pc:sldMk cId="2210960448" sldId="1285"/>
            <ac:spMk id="12" creationId="{B51E0921-C531-4269-9C4C-37E497CE0EC8}"/>
          </ac:spMkLst>
        </pc:spChg>
        <pc:spChg chg="add mod">
          <ac:chgData name="Marcus Beard" userId="d7ae36b6-bad0-4f22-8f45-cc6f15cdcec8" providerId="ADAL" clId="{7634F26B-39A5-4A70-867F-D645EA62A314}" dt="2019-09-27T13:15:50.005" v="598" actId="20577"/>
          <ac:spMkLst>
            <pc:docMk/>
            <pc:sldMk cId="2210960448" sldId="1285"/>
            <ac:spMk id="13" creationId="{044387FD-B1D8-4E06-AF89-75F0598976F4}"/>
          </ac:spMkLst>
        </pc:spChg>
        <pc:spChg chg="mod">
          <ac:chgData name="Marcus Beard" userId="d7ae36b6-bad0-4f22-8f45-cc6f15cdcec8" providerId="ADAL" clId="{7634F26B-39A5-4A70-867F-D645EA62A314}" dt="2019-09-27T13:18:17.865" v="637" actId="208"/>
          <ac:spMkLst>
            <pc:docMk/>
            <pc:sldMk cId="2210960448" sldId="1285"/>
            <ac:spMk id="15" creationId="{251132E6-16D8-4B0F-BB2B-6A525C883463}"/>
          </ac:spMkLst>
        </pc:spChg>
        <pc:spChg chg="mod">
          <ac:chgData name="Marcus Beard" userId="d7ae36b6-bad0-4f22-8f45-cc6f15cdcec8" providerId="ADAL" clId="{7634F26B-39A5-4A70-867F-D645EA62A314}" dt="2019-09-27T13:18:17.865" v="637" actId="208"/>
          <ac:spMkLst>
            <pc:docMk/>
            <pc:sldMk cId="2210960448" sldId="1285"/>
            <ac:spMk id="16" creationId="{5702602D-0AD4-4A50-BF87-C60C5A9AAB42}"/>
          </ac:spMkLst>
        </pc:spChg>
        <pc:spChg chg="mod">
          <ac:chgData name="Marcus Beard" userId="d7ae36b6-bad0-4f22-8f45-cc6f15cdcec8" providerId="ADAL" clId="{7634F26B-39A5-4A70-867F-D645EA62A314}" dt="2019-09-27T13:18:17.865" v="637" actId="208"/>
          <ac:spMkLst>
            <pc:docMk/>
            <pc:sldMk cId="2210960448" sldId="1285"/>
            <ac:spMk id="17" creationId="{80A01719-3795-433C-A232-DFC4FC1909B2}"/>
          </ac:spMkLst>
        </pc:spChg>
        <pc:spChg chg="mod">
          <ac:chgData name="Marcus Beard" userId="d7ae36b6-bad0-4f22-8f45-cc6f15cdcec8" providerId="ADAL" clId="{7634F26B-39A5-4A70-867F-D645EA62A314}" dt="2019-09-27T13:18:17.865" v="637" actId="208"/>
          <ac:spMkLst>
            <pc:docMk/>
            <pc:sldMk cId="2210960448" sldId="1285"/>
            <ac:spMk id="19" creationId="{24A496EE-565F-49E3-B54F-D19D264FE7A7}"/>
          </ac:spMkLst>
        </pc:spChg>
        <pc:spChg chg="mod">
          <ac:chgData name="Marcus Beard" userId="d7ae36b6-bad0-4f22-8f45-cc6f15cdcec8" providerId="ADAL" clId="{7634F26B-39A5-4A70-867F-D645EA62A314}" dt="2019-09-27T13:18:17.865" v="637" actId="208"/>
          <ac:spMkLst>
            <pc:docMk/>
            <pc:sldMk cId="2210960448" sldId="1285"/>
            <ac:spMk id="20" creationId="{5B564D88-77C5-4560-BEEE-FDE9EBBCC944}"/>
          </ac:spMkLst>
        </pc:spChg>
        <pc:spChg chg="add mod ord">
          <ac:chgData name="Marcus Beard" userId="d7ae36b6-bad0-4f22-8f45-cc6f15cdcec8" providerId="ADAL" clId="{7634F26B-39A5-4A70-867F-D645EA62A314}" dt="2019-09-27T13:17:40.838" v="632" actId="1076"/>
          <ac:spMkLst>
            <pc:docMk/>
            <pc:sldMk cId="2210960448" sldId="1285"/>
            <ac:spMk id="21" creationId="{4FCEA110-7C67-46C4-88EF-FEC76F3BCD02}"/>
          </ac:spMkLst>
        </pc:spChg>
        <pc:spChg chg="add del mod">
          <ac:chgData name="Marcus Beard" userId="d7ae36b6-bad0-4f22-8f45-cc6f15cdcec8" providerId="ADAL" clId="{7634F26B-39A5-4A70-867F-D645EA62A314}" dt="2019-09-27T13:16:17.521" v="604" actId="478"/>
          <ac:spMkLst>
            <pc:docMk/>
            <pc:sldMk cId="2210960448" sldId="1285"/>
            <ac:spMk id="22" creationId="{067D5C35-F883-455A-9321-78694A7E9DF1}"/>
          </ac:spMkLst>
        </pc:spChg>
        <pc:spChg chg="add mod">
          <ac:chgData name="Marcus Beard" userId="d7ae36b6-bad0-4f22-8f45-cc6f15cdcec8" providerId="ADAL" clId="{7634F26B-39A5-4A70-867F-D645EA62A314}" dt="2019-09-27T13:17:40.838" v="632" actId="1076"/>
          <ac:spMkLst>
            <pc:docMk/>
            <pc:sldMk cId="2210960448" sldId="1285"/>
            <ac:spMk id="23" creationId="{B3E32CA4-AC27-4DA3-BCD0-4D0E8A06E6D5}"/>
          </ac:spMkLst>
        </pc:spChg>
        <pc:spChg chg="add mod">
          <ac:chgData name="Marcus Beard" userId="d7ae36b6-bad0-4f22-8f45-cc6f15cdcec8" providerId="ADAL" clId="{7634F26B-39A5-4A70-867F-D645EA62A314}" dt="2019-09-27T13:17:40.838" v="632" actId="1076"/>
          <ac:spMkLst>
            <pc:docMk/>
            <pc:sldMk cId="2210960448" sldId="1285"/>
            <ac:spMk id="24" creationId="{26E3690B-8C71-4C8E-9D56-A3DDB01F6F9A}"/>
          </ac:spMkLst>
        </pc:spChg>
        <pc:spChg chg="add del mod ord">
          <ac:chgData name="Marcus Beard" userId="d7ae36b6-bad0-4f22-8f45-cc6f15cdcec8" providerId="ADAL" clId="{7634F26B-39A5-4A70-867F-D645EA62A314}" dt="2019-09-27T13:16:08.222" v="603" actId="478"/>
          <ac:spMkLst>
            <pc:docMk/>
            <pc:sldMk cId="2210960448" sldId="1285"/>
            <ac:spMk id="25" creationId="{1E5FC5B3-69CE-4E1E-AC91-86887B79E30C}"/>
          </ac:spMkLst>
        </pc:spChg>
        <pc:spChg chg="add del mod ord">
          <ac:chgData name="Marcus Beard" userId="d7ae36b6-bad0-4f22-8f45-cc6f15cdcec8" providerId="ADAL" clId="{7634F26B-39A5-4A70-867F-D645EA62A314}" dt="2019-09-27T13:16:08.222" v="603" actId="478"/>
          <ac:spMkLst>
            <pc:docMk/>
            <pc:sldMk cId="2210960448" sldId="1285"/>
            <ac:spMk id="26" creationId="{06545DFF-C1FA-4A42-B5EE-2847AC224065}"/>
          </ac:spMkLst>
        </pc:spChg>
        <pc:spChg chg="mod">
          <ac:chgData name="Marcus Beard" userId="d7ae36b6-bad0-4f22-8f45-cc6f15cdcec8" providerId="ADAL" clId="{7634F26B-39A5-4A70-867F-D645EA62A314}" dt="2019-09-27T13:13:42.141" v="423" actId="20577"/>
          <ac:spMkLst>
            <pc:docMk/>
            <pc:sldMk cId="2210960448" sldId="1285"/>
            <ac:spMk id="28" creationId="{F82FF88A-68E5-48FF-B7AA-FFECF13FFD9D}"/>
          </ac:spMkLst>
        </pc:spChg>
        <pc:spChg chg="add mod ord">
          <ac:chgData name="Marcus Beard" userId="d7ae36b6-bad0-4f22-8f45-cc6f15cdcec8" providerId="ADAL" clId="{7634F26B-39A5-4A70-867F-D645EA62A314}" dt="2019-09-27T13:18:21.002" v="638" actId="207"/>
          <ac:spMkLst>
            <pc:docMk/>
            <pc:sldMk cId="2210960448" sldId="1285"/>
            <ac:spMk id="30" creationId="{4C393333-3EBF-4A02-93FD-6FB15463CB0C}"/>
          </ac:spMkLst>
        </pc:spChg>
        <pc:spChg chg="add mod ord">
          <ac:chgData name="Marcus Beard" userId="d7ae36b6-bad0-4f22-8f45-cc6f15cdcec8" providerId="ADAL" clId="{7634F26B-39A5-4A70-867F-D645EA62A314}" dt="2019-09-27T13:17:40.838" v="632" actId="1076"/>
          <ac:spMkLst>
            <pc:docMk/>
            <pc:sldMk cId="2210960448" sldId="1285"/>
            <ac:spMk id="31" creationId="{6149B24B-0C82-44C1-846D-BD7C8392A621}"/>
          </ac:spMkLst>
        </pc:spChg>
        <pc:spChg chg="add mod ord">
          <ac:chgData name="Marcus Beard" userId="d7ae36b6-bad0-4f22-8f45-cc6f15cdcec8" providerId="ADAL" clId="{7634F26B-39A5-4A70-867F-D645EA62A314}" dt="2019-09-27T13:17:40.838" v="632" actId="1076"/>
          <ac:spMkLst>
            <pc:docMk/>
            <pc:sldMk cId="2210960448" sldId="1285"/>
            <ac:spMk id="32" creationId="{401F6BA4-61D0-454C-817E-44A143C58DAF}"/>
          </ac:spMkLst>
        </pc:spChg>
        <pc:spChg chg="add mod">
          <ac:chgData name="Marcus Beard" userId="d7ae36b6-bad0-4f22-8f45-cc6f15cdcec8" providerId="ADAL" clId="{7634F26B-39A5-4A70-867F-D645EA62A314}" dt="2019-09-27T13:17:40.838" v="632" actId="1076"/>
          <ac:spMkLst>
            <pc:docMk/>
            <pc:sldMk cId="2210960448" sldId="1285"/>
            <ac:spMk id="36" creationId="{AF95198F-D186-4693-9A5C-65DD4625E3B8}"/>
          </ac:spMkLst>
        </pc:spChg>
        <pc:spChg chg="add mod">
          <ac:chgData name="Marcus Beard" userId="d7ae36b6-bad0-4f22-8f45-cc6f15cdcec8" providerId="ADAL" clId="{7634F26B-39A5-4A70-867F-D645EA62A314}" dt="2019-09-27T13:17:40.838" v="632" actId="1076"/>
          <ac:spMkLst>
            <pc:docMk/>
            <pc:sldMk cId="2210960448" sldId="1285"/>
            <ac:spMk id="37" creationId="{634BECDC-611A-490D-B474-20291417358A}"/>
          </ac:spMkLst>
        </pc:spChg>
        <pc:spChg chg="add mod ord">
          <ac:chgData name="Marcus Beard" userId="d7ae36b6-bad0-4f22-8f45-cc6f15cdcec8" providerId="ADAL" clId="{7634F26B-39A5-4A70-867F-D645EA62A314}" dt="2019-09-27T13:17:40.838" v="632" actId="1076"/>
          <ac:spMkLst>
            <pc:docMk/>
            <pc:sldMk cId="2210960448" sldId="1285"/>
            <ac:spMk id="38" creationId="{19D95464-C21B-4DEE-9DFC-E10440EF2E68}"/>
          </ac:spMkLst>
        </pc:spChg>
        <pc:spChg chg="add">
          <ac:chgData name="Marcus Beard" userId="d7ae36b6-bad0-4f22-8f45-cc6f15cdcec8" providerId="ADAL" clId="{7634F26B-39A5-4A70-867F-D645EA62A314}" dt="2019-09-27T13:19:15.014" v="639"/>
          <ac:spMkLst>
            <pc:docMk/>
            <pc:sldMk cId="2210960448" sldId="1285"/>
            <ac:spMk id="39" creationId="{03509A1C-F0CA-4054-BBE4-94819D8257BA}"/>
          </ac:spMkLst>
        </pc:spChg>
        <pc:spChg chg="add">
          <ac:chgData name="Marcus Beard" userId="d7ae36b6-bad0-4f22-8f45-cc6f15cdcec8" providerId="ADAL" clId="{7634F26B-39A5-4A70-867F-D645EA62A314}" dt="2019-09-27T13:19:15.014" v="639"/>
          <ac:spMkLst>
            <pc:docMk/>
            <pc:sldMk cId="2210960448" sldId="1285"/>
            <ac:spMk id="40" creationId="{269DF173-D197-4977-944F-DE059D11195C}"/>
          </ac:spMkLst>
        </pc:spChg>
        <pc:spChg chg="add">
          <ac:chgData name="Marcus Beard" userId="d7ae36b6-bad0-4f22-8f45-cc6f15cdcec8" providerId="ADAL" clId="{7634F26B-39A5-4A70-867F-D645EA62A314}" dt="2019-09-27T13:19:15.014" v="639"/>
          <ac:spMkLst>
            <pc:docMk/>
            <pc:sldMk cId="2210960448" sldId="1285"/>
            <ac:spMk id="41" creationId="{58A1EC28-4C31-48DF-8F8A-2B75BBD60503}"/>
          </ac:spMkLst>
        </pc:spChg>
        <pc:grpChg chg="add mod">
          <ac:chgData name="Marcus Beard" userId="d7ae36b6-bad0-4f22-8f45-cc6f15cdcec8" providerId="ADAL" clId="{7634F26B-39A5-4A70-867F-D645EA62A314}" dt="2019-09-27T13:18:21.002" v="638" actId="207"/>
          <ac:grpSpMkLst>
            <pc:docMk/>
            <pc:sldMk cId="2210960448" sldId="1285"/>
            <ac:grpSpMk id="14" creationId="{D483F9C8-EE7B-4DE0-9E79-B3F88380E675}"/>
          </ac:grpSpMkLst>
        </pc:grpChg>
        <pc:grpChg chg="add mod">
          <ac:chgData name="Marcus Beard" userId="d7ae36b6-bad0-4f22-8f45-cc6f15cdcec8" providerId="ADAL" clId="{7634F26B-39A5-4A70-867F-D645EA62A314}" dt="2019-09-27T13:18:21.002" v="638" actId="207"/>
          <ac:grpSpMkLst>
            <pc:docMk/>
            <pc:sldMk cId="2210960448" sldId="1285"/>
            <ac:grpSpMk id="18" creationId="{CBB0B9DF-31B0-43ED-8300-9A7D52B350FD}"/>
          </ac:grpSpMkLst>
        </pc:grpChg>
        <pc:grpChg chg="add mod ord">
          <ac:chgData name="Marcus Beard" userId="d7ae36b6-bad0-4f22-8f45-cc6f15cdcec8" providerId="ADAL" clId="{7634F26B-39A5-4A70-867F-D645EA62A314}" dt="2019-09-27T13:15:16.130" v="544"/>
          <ac:grpSpMkLst>
            <pc:docMk/>
            <pc:sldMk cId="2210960448" sldId="1285"/>
            <ac:grpSpMk id="27" creationId="{171EBD2B-69B1-476A-829E-B67F9E1E819F}"/>
          </ac:grpSpMkLst>
        </pc:grpChg>
        <pc:grpChg chg="add mod ord">
          <ac:chgData name="Marcus Beard" userId="d7ae36b6-bad0-4f22-8f45-cc6f15cdcec8" providerId="ADAL" clId="{7634F26B-39A5-4A70-867F-D645EA62A314}" dt="2019-09-27T13:17:40.838" v="632" actId="1076"/>
          <ac:grpSpMkLst>
            <pc:docMk/>
            <pc:sldMk cId="2210960448" sldId="1285"/>
            <ac:grpSpMk id="33" creationId="{FCC4EDAF-A33D-4165-99A2-8163124F9C3E}"/>
          </ac:grpSpMkLst>
        </pc:grpChg>
        <pc:graphicFrameChg chg="mod ord">
          <ac:chgData name="Marcus Beard" userId="d7ae36b6-bad0-4f22-8f45-cc6f15cdcec8" providerId="ADAL" clId="{7634F26B-39A5-4A70-867F-D645EA62A314}" dt="2019-09-27T13:15:16.130" v="556"/>
          <ac:graphicFrameMkLst>
            <pc:docMk/>
            <pc:sldMk cId="2210960448" sldId="1285"/>
            <ac:graphicFrameMk id="4" creationId="{00000000-0000-0000-0000-000000000000}"/>
          </ac:graphicFrameMkLst>
        </pc:graphicFrameChg>
      </pc:sldChg>
      <pc:sldMasterChg chg="addSp modSp">
        <pc:chgData name="Marcus Beard" userId="d7ae36b6-bad0-4f22-8f45-cc6f15cdcec8" providerId="ADAL" clId="{7634F26B-39A5-4A70-867F-D645EA62A314}" dt="2019-09-27T13:02:39.798" v="117"/>
        <pc:sldMasterMkLst>
          <pc:docMk/>
          <pc:sldMasterMk cId="1636967966" sldId="2147483733"/>
        </pc:sldMasterMkLst>
        <pc:spChg chg="mod ord">
          <ac:chgData name="Marcus Beard" userId="d7ae36b6-bad0-4f22-8f45-cc6f15cdcec8" providerId="ADAL" clId="{7634F26B-39A5-4A70-867F-D645EA62A314}" dt="2019-09-27T13:02:39.782" v="103"/>
          <ac:spMkLst>
            <pc:docMk/>
            <pc:sldMasterMk cId="1636967966" sldId="2147483733"/>
            <ac:spMk id="2" creationId="{00000000-0000-0000-0000-000000000000}"/>
          </ac:spMkLst>
        </pc:spChg>
        <pc:spChg chg="mod ord">
          <ac:chgData name="Marcus Beard" userId="d7ae36b6-bad0-4f22-8f45-cc6f15cdcec8" providerId="ADAL" clId="{7634F26B-39A5-4A70-867F-D645EA62A314}" dt="2019-09-27T13:02:39.782" v="105"/>
          <ac:spMkLst>
            <pc:docMk/>
            <pc:sldMasterMk cId="1636967966" sldId="2147483733"/>
            <ac:spMk id="3" creationId="{00000000-0000-0000-0000-000000000000}"/>
          </ac:spMkLst>
        </pc:spChg>
        <pc:spChg chg="add mod ord modVis">
          <ac:chgData name="Marcus Beard" userId="d7ae36b6-bad0-4f22-8f45-cc6f15cdcec8" providerId="ADAL" clId="{7634F26B-39A5-4A70-867F-D645EA62A314}" dt="2019-09-27T13:02:39.782" v="101"/>
          <ac:spMkLst>
            <pc:docMk/>
            <pc:sldMasterMk cId="1636967966" sldId="2147483733"/>
            <ac:spMk id="5" creationId="{B4D6A2DA-9FD3-4E03-B688-B4EC944D0C41}"/>
          </ac:spMkLst>
        </pc:spChg>
        <pc:spChg chg="mod ord">
          <ac:chgData name="Marcus Beard" userId="d7ae36b6-bad0-4f22-8f45-cc6f15cdcec8" providerId="ADAL" clId="{7634F26B-39A5-4A70-867F-D645EA62A314}" dt="2019-09-27T13:02:39.782" v="107"/>
          <ac:spMkLst>
            <pc:docMk/>
            <pc:sldMasterMk cId="1636967966" sldId="2147483733"/>
            <ac:spMk id="12" creationId="{00000000-0000-0000-0000-000000000000}"/>
          </ac:spMkLst>
        </pc:spChg>
        <pc:spChg chg="mod">
          <ac:chgData name="Marcus Beard" userId="d7ae36b6-bad0-4f22-8f45-cc6f15cdcec8" providerId="ADAL" clId="{7634F26B-39A5-4A70-867F-D645EA62A314}" dt="2019-09-27T13:02:39.782" v="110"/>
          <ac:spMkLst>
            <pc:docMk/>
            <pc:sldMasterMk cId="1636967966" sldId="2147483733"/>
            <ac:spMk id="15" creationId="{00000000-0000-0000-0000-000000000000}"/>
          </ac:spMkLst>
        </pc:spChg>
        <pc:graphicFrameChg chg="mod ord">
          <ac:chgData name="Marcus Beard" userId="d7ae36b6-bad0-4f22-8f45-cc6f15cdcec8" providerId="ADAL" clId="{7634F26B-39A5-4A70-867F-D645EA62A314}" dt="2019-09-27T13:02:39.798" v="117"/>
          <ac:graphicFrameMkLst>
            <pc:docMk/>
            <pc:sldMasterMk cId="1636967966" sldId="2147483733"/>
            <ac:graphicFrameMk id="4" creationId="{00000000-0000-0000-0000-000000000000}"/>
          </ac:graphicFrameMkLst>
        </pc:graphicFrameChg>
        <pc:picChg chg="mod ord">
          <ac:chgData name="Marcus Beard" userId="d7ae36b6-bad0-4f22-8f45-cc6f15cdcec8" providerId="ADAL" clId="{7634F26B-39A5-4A70-867F-D645EA62A314}" dt="2019-09-27T13:02:39.782" v="112"/>
          <ac:picMkLst>
            <pc:docMk/>
            <pc:sldMasterMk cId="1636967966" sldId="2147483733"/>
            <ac:picMk id="13" creationId="{00000000-0000-0000-0000-000000000000}"/>
          </ac:picMkLst>
        </pc:picChg>
        <pc:picChg chg="mod">
          <ac:chgData name="Marcus Beard" userId="d7ae36b6-bad0-4f22-8f45-cc6f15cdcec8" providerId="ADAL" clId="{7634F26B-39A5-4A70-867F-D645EA62A314}" dt="2019-09-27T13:02:39.782" v="113"/>
          <ac:picMkLst>
            <pc:docMk/>
            <pc:sldMasterMk cId="1636967966" sldId="2147483733"/>
            <ac:picMk id="14141" creationId="{CB51D8CF-7B21-4955-8D01-C318E9183A2E}"/>
          </ac:picMkLst>
        </pc:picChg>
        <pc:cxnChg chg="mod ord">
          <ac:chgData name="Marcus Beard" userId="d7ae36b6-bad0-4f22-8f45-cc6f15cdcec8" providerId="ADAL" clId="{7634F26B-39A5-4A70-867F-D645EA62A314}" dt="2019-09-27T13:02:39.782" v="109"/>
          <ac:cxnSpMkLst>
            <pc:docMk/>
            <pc:sldMasterMk cId="1636967966" sldId="2147483733"/>
            <ac:cxnSpMk id="14" creationId="{00000000-0000-0000-0000-000000000000}"/>
          </ac:cxnSpMkLst>
        </pc:cxnChg>
      </pc:sldMasterChg>
      <pc:sldMasterChg chg="addSp modSp">
        <pc:chgData name="Marcus Beard" userId="d7ae36b6-bad0-4f22-8f45-cc6f15cdcec8" providerId="ADAL" clId="{7634F26B-39A5-4A70-867F-D645EA62A314}" dt="2019-09-27T13:02:39.782" v="115"/>
        <pc:sldMasterMkLst>
          <pc:docMk/>
          <pc:sldMasterMk cId="1505842366" sldId="2147483748"/>
        </pc:sldMasterMkLst>
        <pc:spChg chg="mod ord">
          <ac:chgData name="Marcus Beard" userId="d7ae36b6-bad0-4f22-8f45-cc6f15cdcec8" providerId="ADAL" clId="{7634F26B-39A5-4A70-867F-D645EA62A314}" dt="2019-09-27T13:02:39.767" v="86"/>
          <ac:spMkLst>
            <pc:docMk/>
            <pc:sldMasterMk cId="1505842366" sldId="2147483748"/>
            <ac:spMk id="2" creationId="{00000000-0000-0000-0000-000000000000}"/>
          </ac:spMkLst>
        </pc:spChg>
        <pc:spChg chg="mod ord">
          <ac:chgData name="Marcus Beard" userId="d7ae36b6-bad0-4f22-8f45-cc6f15cdcec8" providerId="ADAL" clId="{7634F26B-39A5-4A70-867F-D645EA62A314}" dt="2019-09-27T13:02:39.767" v="88"/>
          <ac:spMkLst>
            <pc:docMk/>
            <pc:sldMasterMk cId="1505842366" sldId="2147483748"/>
            <ac:spMk id="3" creationId="{00000000-0000-0000-0000-000000000000}"/>
          </ac:spMkLst>
        </pc:spChg>
        <pc:spChg chg="add mod ord modVis">
          <ac:chgData name="Marcus Beard" userId="d7ae36b6-bad0-4f22-8f45-cc6f15cdcec8" providerId="ADAL" clId="{7634F26B-39A5-4A70-867F-D645EA62A314}" dt="2019-09-27T13:02:39.767" v="84"/>
          <ac:spMkLst>
            <pc:docMk/>
            <pc:sldMasterMk cId="1505842366" sldId="2147483748"/>
            <ac:spMk id="5" creationId="{9B97D42A-3873-4EBF-8B35-A2CA8B986AC7}"/>
          </ac:spMkLst>
        </pc:spChg>
        <pc:spChg chg="mod ord">
          <ac:chgData name="Marcus Beard" userId="d7ae36b6-bad0-4f22-8f45-cc6f15cdcec8" providerId="ADAL" clId="{7634F26B-39A5-4A70-867F-D645EA62A314}" dt="2019-09-27T13:02:39.782" v="97"/>
          <ac:spMkLst>
            <pc:docMk/>
            <pc:sldMasterMk cId="1505842366" sldId="2147483748"/>
            <ac:spMk id="12" creationId="{00000000-0000-0000-0000-000000000000}"/>
          </ac:spMkLst>
        </pc:spChg>
        <pc:spChg chg="mod ord">
          <ac:chgData name="Marcus Beard" userId="d7ae36b6-bad0-4f22-8f45-cc6f15cdcec8" providerId="ADAL" clId="{7634F26B-39A5-4A70-867F-D645EA62A314}" dt="2019-09-27T13:02:39.782" v="90"/>
          <ac:spMkLst>
            <pc:docMk/>
            <pc:sldMasterMk cId="1505842366" sldId="2147483748"/>
            <ac:spMk id="14" creationId="{00000000-0000-0000-0000-000000000000}"/>
          </ac:spMkLst>
        </pc:spChg>
        <pc:spChg chg="mod">
          <ac:chgData name="Marcus Beard" userId="d7ae36b6-bad0-4f22-8f45-cc6f15cdcec8" providerId="ADAL" clId="{7634F26B-39A5-4A70-867F-D645EA62A314}" dt="2019-09-27T13:02:39.782" v="93"/>
          <ac:spMkLst>
            <pc:docMk/>
            <pc:sldMasterMk cId="1505842366" sldId="2147483748"/>
            <ac:spMk id="17" creationId="{00000000-0000-0000-0000-000000000000}"/>
          </ac:spMkLst>
        </pc:spChg>
        <pc:graphicFrameChg chg="mod ord">
          <ac:chgData name="Marcus Beard" userId="d7ae36b6-bad0-4f22-8f45-cc6f15cdcec8" providerId="ADAL" clId="{7634F26B-39A5-4A70-867F-D645EA62A314}" dt="2019-09-27T13:02:39.782" v="115"/>
          <ac:graphicFrameMkLst>
            <pc:docMk/>
            <pc:sldMasterMk cId="1505842366" sldId="2147483748"/>
            <ac:graphicFrameMk id="4" creationId="{00000000-0000-0000-0000-000000000000}"/>
          </ac:graphicFrameMkLst>
        </pc:graphicFrameChg>
        <pc:picChg chg="mod ord">
          <ac:chgData name="Marcus Beard" userId="d7ae36b6-bad0-4f22-8f45-cc6f15cdcec8" providerId="ADAL" clId="{7634F26B-39A5-4A70-867F-D645EA62A314}" dt="2019-09-27T13:02:39.782" v="95"/>
          <ac:picMkLst>
            <pc:docMk/>
            <pc:sldMasterMk cId="1505842366" sldId="2147483748"/>
            <ac:picMk id="11" creationId="{00000000-0000-0000-0000-000000000000}"/>
          </ac:picMkLst>
        </pc:picChg>
        <pc:cxnChg chg="mod ord">
          <ac:chgData name="Marcus Beard" userId="d7ae36b6-bad0-4f22-8f45-cc6f15cdcec8" providerId="ADAL" clId="{7634F26B-39A5-4A70-867F-D645EA62A314}" dt="2019-09-27T13:02:39.782" v="92"/>
          <ac:cxnSpMkLst>
            <pc:docMk/>
            <pc:sldMasterMk cId="1505842366" sldId="2147483748"/>
            <ac:cxnSpMk id="16" creationId="{00000000-0000-0000-0000-000000000000}"/>
          </ac:cxnSpMkLst>
        </pc:cxnChg>
      </pc:sldMasterChg>
    </pc:docChg>
  </pc:docChgLst>
  <pc:docChgLst>
    <pc:chgData name="Tom Teixeira" userId="2a84c9b3-c037-4c36-a363-49d9ea35f4ec" providerId="ADAL" clId="{C0D1F733-A9A9-4CC1-9CED-D0264AFDF6E3}"/>
    <pc:docChg chg="custSel addSld delSld modSld sldOrd">
      <pc:chgData name="Tom Teixeira" userId="2a84c9b3-c037-4c36-a363-49d9ea35f4ec" providerId="ADAL" clId="{C0D1F733-A9A9-4CC1-9CED-D0264AFDF6E3}" dt="2019-10-06T21:28:18.007" v="719" actId="6549"/>
      <pc:docMkLst>
        <pc:docMk/>
      </pc:docMkLst>
      <pc:sldChg chg="ord modNotesTx">
        <pc:chgData name="Tom Teixeira" userId="2a84c9b3-c037-4c36-a363-49d9ea35f4ec" providerId="ADAL" clId="{C0D1F733-A9A9-4CC1-9CED-D0264AFDF6E3}" dt="2019-10-04T09:26:36.251" v="606"/>
        <pc:sldMkLst>
          <pc:docMk/>
          <pc:sldMk cId="562561945" sldId="533"/>
        </pc:sldMkLst>
      </pc:sldChg>
      <pc:sldChg chg="modNotesTx">
        <pc:chgData name="Tom Teixeira" userId="2a84c9b3-c037-4c36-a363-49d9ea35f4ec" providerId="ADAL" clId="{C0D1F733-A9A9-4CC1-9CED-D0264AFDF6E3}" dt="2019-10-04T09:03:56.446" v="605" actId="20577"/>
        <pc:sldMkLst>
          <pc:docMk/>
          <pc:sldMk cId="1157608342" sldId="763"/>
        </pc:sldMkLst>
      </pc:sldChg>
      <pc:sldChg chg="modNotesTx">
        <pc:chgData name="Tom Teixeira" userId="2a84c9b3-c037-4c36-a363-49d9ea35f4ec" providerId="ADAL" clId="{C0D1F733-A9A9-4CC1-9CED-D0264AFDF6E3}" dt="2019-10-04T08:57:44.759" v="122" actId="20577"/>
        <pc:sldMkLst>
          <pc:docMk/>
          <pc:sldMk cId="3654998713" sldId="994"/>
        </pc:sldMkLst>
      </pc:sldChg>
      <pc:sldChg chg="addSp delSp modSp add">
        <pc:chgData name="Tom Teixeira" userId="2a84c9b3-c037-4c36-a363-49d9ea35f4ec" providerId="ADAL" clId="{C0D1F733-A9A9-4CC1-9CED-D0264AFDF6E3}" dt="2019-10-06T21:28:18.007" v="719" actId="6549"/>
        <pc:sldMkLst>
          <pc:docMk/>
          <pc:sldMk cId="2271307409" sldId="1293"/>
        </pc:sldMkLst>
        <pc:spChg chg="mod ord">
          <ac:chgData name="Tom Teixeira" userId="2a84c9b3-c037-4c36-a363-49d9ea35f4ec" providerId="ADAL" clId="{C0D1F733-A9A9-4CC1-9CED-D0264AFDF6E3}" dt="2019-10-06T21:26:07.942" v="696"/>
          <ac:spMkLst>
            <pc:docMk/>
            <pc:sldMk cId="2271307409" sldId="1293"/>
            <ac:spMk id="2" creationId="{C06A8CA8-9F22-408F-A999-F211F7C5FC2C}"/>
          </ac:spMkLst>
        </pc:spChg>
        <pc:spChg chg="del">
          <ac:chgData name="Tom Teixeira" userId="2a84c9b3-c037-4c36-a363-49d9ea35f4ec" providerId="ADAL" clId="{C0D1F733-A9A9-4CC1-9CED-D0264AFDF6E3}" dt="2019-10-06T21:25:34.838" v="662" actId="478"/>
          <ac:spMkLst>
            <pc:docMk/>
            <pc:sldMk cId="2271307409" sldId="1293"/>
            <ac:spMk id="3" creationId="{FD0949B3-3D7D-4D99-B12C-841C76401C22}"/>
          </ac:spMkLst>
        </pc:spChg>
        <pc:spChg chg="mod ord">
          <ac:chgData name="Tom Teixeira" userId="2a84c9b3-c037-4c36-a363-49d9ea35f4ec" providerId="ADAL" clId="{C0D1F733-A9A9-4CC1-9CED-D0264AFDF6E3}" dt="2019-10-06T21:28:18.007" v="719" actId="6549"/>
          <ac:spMkLst>
            <pc:docMk/>
            <pc:sldMk cId="2271307409" sldId="1293"/>
            <ac:spMk id="4" creationId="{F00D67B5-595A-45D7-A14B-95541FC60835}"/>
          </ac:spMkLst>
        </pc:spChg>
        <pc:spChg chg="mod ord">
          <ac:chgData name="Tom Teixeira" userId="2a84c9b3-c037-4c36-a363-49d9ea35f4ec" providerId="ADAL" clId="{C0D1F733-A9A9-4CC1-9CED-D0264AFDF6E3}" dt="2019-10-06T21:26:07.945" v="700"/>
          <ac:spMkLst>
            <pc:docMk/>
            <pc:sldMk cId="2271307409" sldId="1293"/>
            <ac:spMk id="5" creationId="{F63A4870-36EA-41AE-AF73-0BA06C006A2D}"/>
          </ac:spMkLst>
        </pc:spChg>
        <pc:spChg chg="add mod ord modVis">
          <ac:chgData name="Tom Teixeira" userId="2a84c9b3-c037-4c36-a363-49d9ea35f4ec" providerId="ADAL" clId="{C0D1F733-A9A9-4CC1-9CED-D0264AFDF6E3}" dt="2019-10-06T21:26:07.941" v="694"/>
          <ac:spMkLst>
            <pc:docMk/>
            <pc:sldMk cId="2271307409" sldId="1293"/>
            <ac:spMk id="6" creationId="{1B5709B6-1859-41EE-A3EB-6EE2111EC413}"/>
          </ac:spMkLst>
        </pc:spChg>
        <pc:graphicFrameChg chg="add mod ord modVis">
          <ac:chgData name="Tom Teixeira" userId="2a84c9b3-c037-4c36-a363-49d9ea35f4ec" providerId="ADAL" clId="{C0D1F733-A9A9-4CC1-9CED-D0264AFDF6E3}" dt="2019-10-06T21:26:08.023" v="715"/>
          <ac:graphicFrameMkLst>
            <pc:docMk/>
            <pc:sldMk cId="2271307409" sldId="1293"/>
            <ac:graphicFrameMk id="7" creationId="{7778B271-1E7F-499B-BFD5-FC88D15828A7}"/>
          </ac:graphicFrameMkLst>
        </pc:graphicFrameChg>
        <pc:picChg chg="add">
          <ac:chgData name="Tom Teixeira" userId="2a84c9b3-c037-4c36-a363-49d9ea35f4ec" providerId="ADAL" clId="{C0D1F733-A9A9-4CC1-9CED-D0264AFDF6E3}" dt="2019-10-06T21:26:42.119" v="716"/>
          <ac:picMkLst>
            <pc:docMk/>
            <pc:sldMk cId="2271307409" sldId="1293"/>
            <ac:picMk id="8" creationId="{AFFE8A74-37A2-4078-9FF2-E9DC848F1C47}"/>
          </ac:picMkLst>
        </pc:picChg>
      </pc:sldChg>
    </pc:docChg>
  </pc:docChgLst>
  <pc:docChgLst>
    <pc:chgData name="Stephen Watson" userId="f0d93441-6058-446b-9e77-eff6dffb9a1a" providerId="ADAL" clId="{B4201965-3918-4132-A960-A66C20875127}"/>
    <pc:docChg chg="custSel modSld">
      <pc:chgData name="Stephen Watson" userId="f0d93441-6058-446b-9e77-eff6dffb9a1a" providerId="ADAL" clId="{B4201965-3918-4132-A960-A66C20875127}" dt="2019-10-04T08:04:11.931" v="708"/>
      <pc:docMkLst>
        <pc:docMk/>
      </pc:docMkLst>
      <pc:sldChg chg="modSp">
        <pc:chgData name="Stephen Watson" userId="f0d93441-6058-446b-9e77-eff6dffb9a1a" providerId="ADAL" clId="{B4201965-3918-4132-A960-A66C20875127}" dt="2019-10-04T08:04:03.236" v="707"/>
        <pc:sldMkLst>
          <pc:docMk/>
          <pc:sldMk cId="562561945" sldId="533"/>
        </pc:sldMkLst>
        <pc:spChg chg="mod">
          <ac:chgData name="Stephen Watson" userId="f0d93441-6058-446b-9e77-eff6dffb9a1a" providerId="ADAL" clId="{B4201965-3918-4132-A960-A66C20875127}" dt="2019-10-04T08:04:03.236" v="707"/>
          <ac:spMkLst>
            <pc:docMk/>
            <pc:sldMk cId="562561945" sldId="533"/>
            <ac:spMk id="4" creationId="{00000000-0000-0000-0000-000000000000}"/>
          </ac:spMkLst>
        </pc:spChg>
      </pc:sldChg>
      <pc:sldChg chg="addSp delSp modSp">
        <pc:chgData name="Stephen Watson" userId="f0d93441-6058-446b-9e77-eff6dffb9a1a" providerId="ADAL" clId="{B4201965-3918-4132-A960-A66C20875127}" dt="2019-10-04T07:50:27.714" v="8"/>
        <pc:sldMkLst>
          <pc:docMk/>
          <pc:sldMk cId="1157608342" sldId="763"/>
        </pc:sldMkLst>
        <pc:spChg chg="del mod">
          <ac:chgData name="Stephen Watson" userId="f0d93441-6058-446b-9e77-eff6dffb9a1a" providerId="ADAL" clId="{B4201965-3918-4132-A960-A66C20875127}" dt="2019-10-04T07:50:27.714" v="8"/>
          <ac:spMkLst>
            <pc:docMk/>
            <pc:sldMk cId="1157608342" sldId="763"/>
            <ac:spMk id="4" creationId="{00000000-0000-0000-0000-000000000000}"/>
          </ac:spMkLst>
        </pc:spChg>
        <pc:spChg chg="add del">
          <ac:chgData name="Stephen Watson" userId="f0d93441-6058-446b-9e77-eff6dffb9a1a" providerId="ADAL" clId="{B4201965-3918-4132-A960-A66C20875127}" dt="2019-10-04T07:50:24.293" v="6"/>
          <ac:spMkLst>
            <pc:docMk/>
            <pc:sldMk cId="1157608342" sldId="763"/>
            <ac:spMk id="19" creationId="{A0EF19D4-A02C-4618-A7F5-C05AB643C795}"/>
          </ac:spMkLst>
        </pc:spChg>
        <pc:spChg chg="add">
          <ac:chgData name="Stephen Watson" userId="f0d93441-6058-446b-9e77-eff6dffb9a1a" providerId="ADAL" clId="{B4201965-3918-4132-A960-A66C20875127}" dt="2019-10-04T07:50:27.714" v="8"/>
          <ac:spMkLst>
            <pc:docMk/>
            <pc:sldMk cId="1157608342" sldId="763"/>
            <ac:spMk id="20" creationId="{D56319E8-B6EE-4E55-A69A-9CD35C4FF554}"/>
          </ac:spMkLst>
        </pc:spChg>
      </pc:sldChg>
      <pc:sldChg chg="modSp">
        <pc:chgData name="Stephen Watson" userId="f0d93441-6058-446b-9e77-eff6dffb9a1a" providerId="ADAL" clId="{B4201965-3918-4132-A960-A66C20875127}" dt="2019-10-04T07:49:43.689" v="2"/>
        <pc:sldMkLst>
          <pc:docMk/>
          <pc:sldMk cId="3063021113" sldId="790"/>
        </pc:sldMkLst>
        <pc:spChg chg="mod">
          <ac:chgData name="Stephen Watson" userId="f0d93441-6058-446b-9e77-eff6dffb9a1a" providerId="ADAL" clId="{B4201965-3918-4132-A960-A66C20875127}" dt="2019-10-04T07:49:43.689" v="2"/>
          <ac:spMkLst>
            <pc:docMk/>
            <pc:sldMk cId="3063021113" sldId="790"/>
            <ac:spMk id="11" creationId="{00000000-0000-0000-0000-000000000000}"/>
          </ac:spMkLst>
        </pc:spChg>
      </pc:sldChg>
      <pc:sldChg chg="modSp">
        <pc:chgData name="Stephen Watson" userId="f0d93441-6058-446b-9e77-eff6dffb9a1a" providerId="ADAL" clId="{B4201965-3918-4132-A960-A66C20875127}" dt="2019-10-04T08:03:58.886" v="706"/>
        <pc:sldMkLst>
          <pc:docMk/>
          <pc:sldMk cId="4193567911" sldId="979"/>
        </pc:sldMkLst>
        <pc:spChg chg="mod">
          <ac:chgData name="Stephen Watson" userId="f0d93441-6058-446b-9e77-eff6dffb9a1a" providerId="ADAL" clId="{B4201965-3918-4132-A960-A66C20875127}" dt="2019-10-04T08:03:58.886" v="706"/>
          <ac:spMkLst>
            <pc:docMk/>
            <pc:sldMk cId="4193567911" sldId="979"/>
            <ac:spMk id="4" creationId="{00000000-0000-0000-0000-000000000000}"/>
          </ac:spMkLst>
        </pc:spChg>
      </pc:sldChg>
      <pc:sldChg chg="addSp delSp modSp">
        <pc:chgData name="Stephen Watson" userId="f0d93441-6058-446b-9e77-eff6dffb9a1a" providerId="ADAL" clId="{B4201965-3918-4132-A960-A66C20875127}" dt="2019-10-04T07:50:16.125" v="4"/>
        <pc:sldMkLst>
          <pc:docMk/>
          <pc:sldMk cId="3654998713" sldId="994"/>
        </pc:sldMkLst>
        <pc:spChg chg="add del mod">
          <ac:chgData name="Stephen Watson" userId="f0d93441-6058-446b-9e77-eff6dffb9a1a" providerId="ADAL" clId="{B4201965-3918-4132-A960-A66C20875127}" dt="2019-10-04T07:50:16.125" v="4"/>
          <ac:spMkLst>
            <pc:docMk/>
            <pc:sldMk cId="3654998713" sldId="994"/>
            <ac:spMk id="7" creationId="{EDCFF9EF-0991-4BDF-8E62-E809275E6763}"/>
          </ac:spMkLst>
        </pc:spChg>
        <pc:spChg chg="del">
          <ac:chgData name="Stephen Watson" userId="f0d93441-6058-446b-9e77-eff6dffb9a1a" providerId="ADAL" clId="{B4201965-3918-4132-A960-A66C20875127}" dt="2019-10-04T07:50:11.968" v="3" actId="478"/>
          <ac:spMkLst>
            <pc:docMk/>
            <pc:sldMk cId="3654998713" sldId="994"/>
            <ac:spMk id="11" creationId="{00000000-0000-0000-0000-000000000000}"/>
          </ac:spMkLst>
        </pc:spChg>
        <pc:spChg chg="add">
          <ac:chgData name="Stephen Watson" userId="f0d93441-6058-446b-9e77-eff6dffb9a1a" providerId="ADAL" clId="{B4201965-3918-4132-A960-A66C20875127}" dt="2019-10-04T07:50:16.125" v="4"/>
          <ac:spMkLst>
            <pc:docMk/>
            <pc:sldMk cId="3654998713" sldId="994"/>
            <ac:spMk id="13" creationId="{A0BF835D-140A-45B2-9968-DF829D579CEE}"/>
          </ac:spMkLst>
        </pc:spChg>
      </pc:sldChg>
      <pc:sldChg chg="modSp">
        <pc:chgData name="Stephen Watson" userId="f0d93441-6058-446b-9e77-eff6dffb9a1a" providerId="ADAL" clId="{B4201965-3918-4132-A960-A66C20875127}" dt="2019-10-04T07:49:31.302" v="0"/>
        <pc:sldMkLst>
          <pc:docMk/>
          <pc:sldMk cId="1520157231" sldId="1281"/>
        </pc:sldMkLst>
        <pc:spChg chg="mod">
          <ac:chgData name="Stephen Watson" userId="f0d93441-6058-446b-9e77-eff6dffb9a1a" providerId="ADAL" clId="{B4201965-3918-4132-A960-A66C20875127}" dt="2019-10-04T07:49:31.302" v="0"/>
          <ac:spMkLst>
            <pc:docMk/>
            <pc:sldMk cId="1520157231" sldId="1281"/>
            <ac:spMk id="8" creationId="{00000000-0000-0000-0000-000000000000}"/>
          </ac:spMkLst>
        </pc:spChg>
      </pc:sldChg>
      <pc:sldChg chg="modSp">
        <pc:chgData name="Stephen Watson" userId="f0d93441-6058-446b-9e77-eff6dffb9a1a" providerId="ADAL" clId="{B4201965-3918-4132-A960-A66C20875127}" dt="2019-10-04T07:49:37.459" v="1"/>
        <pc:sldMkLst>
          <pc:docMk/>
          <pc:sldMk cId="2210960448" sldId="1285"/>
        </pc:sldMkLst>
        <pc:spChg chg="mod">
          <ac:chgData name="Stephen Watson" userId="f0d93441-6058-446b-9e77-eff6dffb9a1a" providerId="ADAL" clId="{B4201965-3918-4132-A960-A66C20875127}" dt="2019-10-04T07:49:37.459" v="1"/>
          <ac:spMkLst>
            <pc:docMk/>
            <pc:sldMk cId="2210960448" sldId="1285"/>
            <ac:spMk id="8" creationId="{00000000-0000-0000-0000-000000000000}"/>
          </ac:spMkLst>
        </pc:spChg>
      </pc:sldChg>
      <pc:sldChg chg="addSp delSp modSp">
        <pc:chgData name="Stephen Watson" userId="f0d93441-6058-446b-9e77-eff6dffb9a1a" providerId="ADAL" clId="{B4201965-3918-4132-A960-A66C20875127}" dt="2019-10-04T08:03:27.404" v="699" actId="1076"/>
        <pc:sldMkLst>
          <pc:docMk/>
          <pc:sldMk cId="563146380" sldId="1286"/>
        </pc:sldMkLst>
        <pc:spChg chg="mod">
          <ac:chgData name="Stephen Watson" userId="f0d93441-6058-446b-9e77-eff6dffb9a1a" providerId="ADAL" clId="{B4201965-3918-4132-A960-A66C20875127}" dt="2019-10-04T07:51:47.355" v="171" actId="20577"/>
          <ac:spMkLst>
            <pc:docMk/>
            <pc:sldMk cId="563146380" sldId="1286"/>
            <ac:spMk id="2" creationId="{FCD72279-DE75-4F2F-BAD0-E769D548B971}"/>
          </ac:spMkLst>
        </pc:spChg>
        <pc:spChg chg="del">
          <ac:chgData name="Stephen Watson" userId="f0d93441-6058-446b-9e77-eff6dffb9a1a" providerId="ADAL" clId="{B4201965-3918-4132-A960-A66C20875127}" dt="2019-10-04T07:50:33.297" v="9"/>
          <ac:spMkLst>
            <pc:docMk/>
            <pc:sldMk cId="563146380" sldId="1286"/>
            <ac:spMk id="4" creationId="{B40211E5-6ABF-4D4F-9C61-81EED1F85808}"/>
          </ac:spMkLst>
        </pc:spChg>
        <pc:spChg chg="add mod">
          <ac:chgData name="Stephen Watson" userId="f0d93441-6058-446b-9e77-eff6dffb9a1a" providerId="ADAL" clId="{B4201965-3918-4132-A960-A66C20875127}" dt="2019-10-04T08:03:27.404" v="699" actId="1076"/>
          <ac:spMkLst>
            <pc:docMk/>
            <pc:sldMk cId="563146380" sldId="1286"/>
            <ac:spMk id="5" creationId="{8DB084F5-7349-4196-A338-7CD72AE5FDAF}"/>
          </ac:spMkLst>
        </pc:spChg>
        <pc:spChg chg="mod">
          <ac:chgData name="Stephen Watson" userId="f0d93441-6058-446b-9e77-eff6dffb9a1a" providerId="ADAL" clId="{B4201965-3918-4132-A960-A66C20875127}" dt="2019-10-04T07:50:53.600" v="34" actId="6549"/>
          <ac:spMkLst>
            <pc:docMk/>
            <pc:sldMk cId="563146380" sldId="1286"/>
            <ac:spMk id="6" creationId="{5E71BEBD-4DAF-41B0-8F71-898539FB464F}"/>
          </ac:spMkLst>
        </pc:spChg>
        <pc:spChg chg="del">
          <ac:chgData name="Stephen Watson" userId="f0d93441-6058-446b-9e77-eff6dffb9a1a" providerId="ADAL" clId="{B4201965-3918-4132-A960-A66C20875127}" dt="2019-10-04T07:57:37.884" v="192" actId="478"/>
          <ac:spMkLst>
            <pc:docMk/>
            <pc:sldMk cId="563146380" sldId="1286"/>
            <ac:spMk id="8" creationId="{DA0F5C30-B5E4-413C-866C-F5E815EEBAFE}"/>
          </ac:spMkLst>
        </pc:spChg>
        <pc:spChg chg="add">
          <ac:chgData name="Stephen Watson" userId="f0d93441-6058-446b-9e77-eff6dffb9a1a" providerId="ADAL" clId="{B4201965-3918-4132-A960-A66C20875127}" dt="2019-10-04T07:50:33.297" v="9"/>
          <ac:spMkLst>
            <pc:docMk/>
            <pc:sldMk cId="563146380" sldId="1286"/>
            <ac:spMk id="9" creationId="{EBC8FFA4-6BE7-4AD3-ACD4-51039B85AB0B}"/>
          </ac:spMkLst>
        </pc:spChg>
        <pc:spChg chg="add mod">
          <ac:chgData name="Stephen Watson" userId="f0d93441-6058-446b-9e77-eff6dffb9a1a" providerId="ADAL" clId="{B4201965-3918-4132-A960-A66C20875127}" dt="2019-10-04T08:03:27.404" v="699" actId="1076"/>
          <ac:spMkLst>
            <pc:docMk/>
            <pc:sldMk cId="563146380" sldId="1286"/>
            <ac:spMk id="10" creationId="{B4931E8E-1EFC-45E0-BA59-1FDA4AC3A093}"/>
          </ac:spMkLst>
        </pc:spChg>
        <pc:spChg chg="add del">
          <ac:chgData name="Stephen Watson" userId="f0d93441-6058-446b-9e77-eff6dffb9a1a" providerId="ADAL" clId="{B4201965-3918-4132-A960-A66C20875127}" dt="2019-10-04T07:55:47.585" v="176"/>
          <ac:spMkLst>
            <pc:docMk/>
            <pc:sldMk cId="563146380" sldId="1286"/>
            <ac:spMk id="11" creationId="{42E746F5-BDC0-45D9-9088-480C0C52AE9C}"/>
          </ac:spMkLst>
        </pc:spChg>
        <pc:spChg chg="add del mod">
          <ac:chgData name="Stephen Watson" userId="f0d93441-6058-446b-9e77-eff6dffb9a1a" providerId="ADAL" clId="{B4201965-3918-4132-A960-A66C20875127}" dt="2019-10-04T07:56:22.685" v="180" actId="478"/>
          <ac:spMkLst>
            <pc:docMk/>
            <pc:sldMk cId="563146380" sldId="1286"/>
            <ac:spMk id="12" creationId="{19C4304F-A51D-4852-A012-88A45E2E7209}"/>
          </ac:spMkLst>
        </pc:spChg>
        <pc:spChg chg="add del mod">
          <ac:chgData name="Stephen Watson" userId="f0d93441-6058-446b-9e77-eff6dffb9a1a" providerId="ADAL" clId="{B4201965-3918-4132-A960-A66C20875127}" dt="2019-10-04T07:56:22.685" v="180" actId="478"/>
          <ac:spMkLst>
            <pc:docMk/>
            <pc:sldMk cId="563146380" sldId="1286"/>
            <ac:spMk id="13" creationId="{398B1A5A-37E0-446F-A077-3CC4D449BD9E}"/>
          </ac:spMkLst>
        </pc:spChg>
        <pc:spChg chg="add mod">
          <ac:chgData name="Stephen Watson" userId="f0d93441-6058-446b-9e77-eff6dffb9a1a" providerId="ADAL" clId="{B4201965-3918-4132-A960-A66C20875127}" dt="2019-10-04T08:03:27.404" v="699" actId="1076"/>
          <ac:spMkLst>
            <pc:docMk/>
            <pc:sldMk cId="563146380" sldId="1286"/>
            <ac:spMk id="14" creationId="{9AD53C97-DB04-45A0-A47E-D22B35E6F620}"/>
          </ac:spMkLst>
        </pc:spChg>
        <pc:spChg chg="add mod">
          <ac:chgData name="Stephen Watson" userId="f0d93441-6058-446b-9e77-eff6dffb9a1a" providerId="ADAL" clId="{B4201965-3918-4132-A960-A66C20875127}" dt="2019-10-04T08:03:27.404" v="699" actId="1076"/>
          <ac:spMkLst>
            <pc:docMk/>
            <pc:sldMk cId="563146380" sldId="1286"/>
            <ac:spMk id="15" creationId="{C3216B9C-EC26-4E86-9C04-9EBA19DCF792}"/>
          </ac:spMkLst>
        </pc:spChg>
        <pc:graphicFrameChg chg="mod">
          <ac:chgData name="Stephen Watson" userId="f0d93441-6058-446b-9e77-eff6dffb9a1a" providerId="ADAL" clId="{B4201965-3918-4132-A960-A66C20875127}" dt="2019-10-04T07:51:47.858" v="173"/>
          <ac:graphicFrameMkLst>
            <pc:docMk/>
            <pc:sldMk cId="563146380" sldId="1286"/>
            <ac:graphicFrameMk id="7" creationId="{DB95C156-C178-45C0-82CA-66B5F71AD520}"/>
          </ac:graphicFrameMkLst>
        </pc:graphicFrameChg>
        <pc:picChg chg="add mod">
          <ac:chgData name="Stephen Watson" userId="f0d93441-6058-446b-9e77-eff6dffb9a1a" providerId="ADAL" clId="{B4201965-3918-4132-A960-A66C20875127}" dt="2019-10-04T08:03:27.404" v="699" actId="1076"/>
          <ac:picMkLst>
            <pc:docMk/>
            <pc:sldMk cId="563146380" sldId="1286"/>
            <ac:picMk id="3" creationId="{E91BFEF9-B6CE-4A38-9593-21669B1BC192}"/>
          </ac:picMkLst>
        </pc:picChg>
      </pc:sldChg>
      <pc:sldChg chg="modSp">
        <pc:chgData name="Stephen Watson" userId="f0d93441-6058-446b-9e77-eff6dffb9a1a" providerId="ADAL" clId="{B4201965-3918-4132-A960-A66C20875127}" dt="2019-10-04T08:04:11.931" v="708"/>
        <pc:sldMkLst>
          <pc:docMk/>
          <pc:sldMk cId="2669075628" sldId="1290"/>
        </pc:sldMkLst>
        <pc:spChg chg="mod">
          <ac:chgData name="Stephen Watson" userId="f0d93441-6058-446b-9e77-eff6dffb9a1a" providerId="ADAL" clId="{B4201965-3918-4132-A960-A66C20875127}" dt="2019-10-04T08:04:11.931" v="708"/>
          <ac:spMkLst>
            <pc:docMk/>
            <pc:sldMk cId="2669075628" sldId="1290"/>
            <ac:spMk id="4" creationId="{64A7096C-C6A3-43C8-B89F-E8F34B186F24}"/>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4AA9F0B6-6770-4031-9DE0-CF57BEFC38BD}" type="datetimeFigureOut">
              <a:rPr lang="fr-FR" smtClean="0"/>
              <a:t>08/10/2019</a:t>
            </a:fld>
            <a:endParaRPr lang="fr-FR"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91EA514-AB2D-478A-9545-9D1CE9C9303A}" type="slidenum">
              <a:rPr lang="fr-FR" smtClean="0"/>
              <a:t>‹#›</a:t>
            </a:fld>
            <a:endParaRPr lang="fr-FR" dirty="0"/>
          </a:p>
        </p:txBody>
      </p:sp>
    </p:spTree>
    <p:extLst>
      <p:ext uri="{BB962C8B-B14F-4D97-AF65-F5344CB8AC3E}">
        <p14:creationId xmlns:p14="http://schemas.microsoft.com/office/powerpoint/2010/main" val="20715556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80C60E9-5877-444C-84B7-37D16D2A8C27}" type="datetimeFigureOut">
              <a:rPr lang="en-GB" smtClean="0"/>
              <a:t>08/10/2019</a:t>
            </a:fld>
            <a:endParaRPr lang="en-GB" dirty="0"/>
          </a:p>
        </p:txBody>
      </p:sp>
      <p:sp>
        <p:nvSpPr>
          <p:cNvPr id="4" name="Slide Image Placehold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2CEC724-DA86-49C3-9B67-CFEF5279C41D}" type="slidenum">
              <a:rPr lang="en-GB" smtClean="0"/>
              <a:t>‹#›</a:t>
            </a:fld>
            <a:endParaRPr lang="en-GB" dirty="0"/>
          </a:p>
        </p:txBody>
      </p:sp>
    </p:spTree>
    <p:extLst>
      <p:ext uri="{BB962C8B-B14F-4D97-AF65-F5344CB8AC3E}">
        <p14:creationId xmlns:p14="http://schemas.microsoft.com/office/powerpoint/2010/main" val="2834378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CEC724-DA86-49C3-9B67-CFEF5279C41D}" type="slidenum">
              <a:rPr lang="en-GB" smtClean="0"/>
              <a:t>1</a:t>
            </a:fld>
            <a:endParaRPr lang="en-GB" dirty="0"/>
          </a:p>
        </p:txBody>
      </p:sp>
    </p:spTree>
    <p:extLst>
      <p:ext uri="{BB962C8B-B14F-4D97-AF65-F5344CB8AC3E}">
        <p14:creationId xmlns:p14="http://schemas.microsoft.com/office/powerpoint/2010/main" val="3269694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B54B2A-66A2-4722-A4BF-CEA3D83C4386}" type="slidenum">
              <a:rPr lang="en-GB"/>
              <a:pPr/>
              <a:t>2</a:t>
            </a:fld>
            <a:endParaRPr lang="en-GB" dirty="0"/>
          </a:p>
        </p:txBody>
      </p:sp>
      <p:sp>
        <p:nvSpPr>
          <p:cNvPr id="769026" name="Rectangle 2"/>
          <p:cNvSpPr>
            <a:spLocks noGrp="1" noRot="1" noChangeAspect="1" noChangeArrowheads="1" noTextEdit="1"/>
          </p:cNvSpPr>
          <p:nvPr>
            <p:ph type="sldImg"/>
          </p:nvPr>
        </p:nvSpPr>
        <p:spPr>
          <a:xfrm>
            <a:off x="952500" y="685800"/>
            <a:ext cx="4954588" cy="3429000"/>
          </a:xfrm>
          <a:ln/>
        </p:spPr>
      </p:sp>
      <p:sp>
        <p:nvSpPr>
          <p:cNvPr id="769027"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284117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B54B2A-66A2-4722-A4BF-CEA3D83C4386}" type="slidenum">
              <a:rPr lang="en-GB"/>
              <a:pPr/>
              <a:t>3</a:t>
            </a:fld>
            <a:endParaRPr lang="en-GB" dirty="0"/>
          </a:p>
        </p:txBody>
      </p:sp>
      <p:sp>
        <p:nvSpPr>
          <p:cNvPr id="769026" name="Rectangle 2"/>
          <p:cNvSpPr>
            <a:spLocks noGrp="1" noRot="1" noChangeAspect="1" noChangeArrowheads="1" noTextEdit="1"/>
          </p:cNvSpPr>
          <p:nvPr>
            <p:ph type="sldImg"/>
          </p:nvPr>
        </p:nvSpPr>
        <p:spPr>
          <a:xfrm>
            <a:off x="952500" y="685800"/>
            <a:ext cx="4954588" cy="3429000"/>
          </a:xfrm>
          <a:ln/>
        </p:spPr>
      </p:sp>
      <p:sp>
        <p:nvSpPr>
          <p:cNvPr id="769027"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38462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CEC724-DA86-49C3-9B67-CFEF5279C41D}" type="slidenum">
              <a:rPr lang="en-GB" smtClean="0"/>
              <a:t>4</a:t>
            </a:fld>
            <a:endParaRPr lang="en-GB" dirty="0"/>
          </a:p>
        </p:txBody>
      </p:sp>
    </p:spTree>
    <p:extLst>
      <p:ext uri="{BB962C8B-B14F-4D97-AF65-F5344CB8AC3E}">
        <p14:creationId xmlns:p14="http://schemas.microsoft.com/office/powerpoint/2010/main" val="1312797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CEC724-DA86-49C3-9B67-CFEF5279C41D}" type="slidenum">
              <a:rPr lang="en-GB" smtClean="0"/>
              <a:t>5</a:t>
            </a:fld>
            <a:endParaRPr lang="en-GB" dirty="0"/>
          </a:p>
        </p:txBody>
      </p:sp>
    </p:spTree>
    <p:extLst>
      <p:ext uri="{BB962C8B-B14F-4D97-AF65-F5344CB8AC3E}">
        <p14:creationId xmlns:p14="http://schemas.microsoft.com/office/powerpoint/2010/main" val="2547969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defTabSz="917300" eaLnBrk="0" hangingPunct="0">
              <a:defRPr sz="1400">
                <a:solidFill>
                  <a:schemeClr val="tx1"/>
                </a:solidFill>
                <a:latin typeface="Arial" charset="0"/>
              </a:defRPr>
            </a:lvl1pPr>
            <a:lvl2pPr marL="742727" indent="-285664" defTabSz="917300" eaLnBrk="0" hangingPunct="0">
              <a:defRPr sz="1400">
                <a:solidFill>
                  <a:schemeClr val="tx1"/>
                </a:solidFill>
                <a:latin typeface="Arial" charset="0"/>
              </a:defRPr>
            </a:lvl2pPr>
            <a:lvl3pPr marL="1142657" indent="-228531" defTabSz="917300" eaLnBrk="0" hangingPunct="0">
              <a:defRPr sz="1400">
                <a:solidFill>
                  <a:schemeClr val="tx1"/>
                </a:solidFill>
                <a:latin typeface="Arial" charset="0"/>
              </a:defRPr>
            </a:lvl3pPr>
            <a:lvl4pPr marL="1599720" indent="-228531" defTabSz="917300" eaLnBrk="0" hangingPunct="0">
              <a:defRPr sz="1400">
                <a:solidFill>
                  <a:schemeClr val="tx1"/>
                </a:solidFill>
                <a:latin typeface="Arial" charset="0"/>
              </a:defRPr>
            </a:lvl4pPr>
            <a:lvl5pPr marL="2056783" indent="-228531" defTabSz="917300" eaLnBrk="0" hangingPunct="0">
              <a:defRPr sz="1400">
                <a:solidFill>
                  <a:schemeClr val="tx1"/>
                </a:solidFill>
                <a:latin typeface="Arial" charset="0"/>
              </a:defRPr>
            </a:lvl5pPr>
            <a:lvl6pPr marL="2513846" indent="-228531" algn="ctr" defTabSz="917300" eaLnBrk="0" fontAlgn="base" hangingPunct="0">
              <a:spcBef>
                <a:spcPct val="50000"/>
              </a:spcBef>
              <a:spcAft>
                <a:spcPct val="0"/>
              </a:spcAft>
              <a:defRPr sz="1400">
                <a:solidFill>
                  <a:schemeClr val="tx1"/>
                </a:solidFill>
                <a:latin typeface="Arial" charset="0"/>
              </a:defRPr>
            </a:lvl6pPr>
            <a:lvl7pPr marL="2970908" indent="-228531" algn="ctr" defTabSz="917300" eaLnBrk="0" fontAlgn="base" hangingPunct="0">
              <a:spcBef>
                <a:spcPct val="50000"/>
              </a:spcBef>
              <a:spcAft>
                <a:spcPct val="0"/>
              </a:spcAft>
              <a:defRPr sz="1400">
                <a:solidFill>
                  <a:schemeClr val="tx1"/>
                </a:solidFill>
                <a:latin typeface="Arial" charset="0"/>
              </a:defRPr>
            </a:lvl7pPr>
            <a:lvl8pPr marL="3427971" indent="-228531" algn="ctr" defTabSz="917300" eaLnBrk="0" fontAlgn="base" hangingPunct="0">
              <a:spcBef>
                <a:spcPct val="50000"/>
              </a:spcBef>
              <a:spcAft>
                <a:spcPct val="0"/>
              </a:spcAft>
              <a:defRPr sz="1400">
                <a:solidFill>
                  <a:schemeClr val="tx1"/>
                </a:solidFill>
                <a:latin typeface="Arial" charset="0"/>
              </a:defRPr>
            </a:lvl8pPr>
            <a:lvl9pPr marL="3885034" indent="-228531" algn="ctr" defTabSz="917300" eaLnBrk="0" fontAlgn="base" hangingPunct="0">
              <a:spcBef>
                <a:spcPct val="50000"/>
              </a:spcBef>
              <a:spcAft>
                <a:spcPct val="0"/>
              </a:spcAft>
              <a:defRPr sz="1400">
                <a:solidFill>
                  <a:schemeClr val="tx1"/>
                </a:solidFill>
                <a:latin typeface="Arial" charset="0"/>
              </a:defRPr>
            </a:lvl9pPr>
          </a:lstStyle>
          <a:p>
            <a:pPr eaLnBrk="1" hangingPunct="1"/>
            <a:fld id="{3D2FE3CD-5124-490E-9C36-E629AE8EC51E}" type="slidenum">
              <a:rPr lang="en-GB" sz="1200"/>
              <a:pPr eaLnBrk="1" hangingPunct="1"/>
              <a:t>6</a:t>
            </a:fld>
            <a:endParaRPr lang="en-GB" sz="1200" dirty="0"/>
          </a:p>
        </p:txBody>
      </p:sp>
      <p:sp>
        <p:nvSpPr>
          <p:cNvPr id="180227" name="Rectangle 2"/>
          <p:cNvSpPr>
            <a:spLocks noGrp="1" noRot="1" noChangeAspect="1" noChangeArrowheads="1" noTextEdit="1"/>
          </p:cNvSpPr>
          <p:nvPr>
            <p:ph type="sldImg"/>
          </p:nvPr>
        </p:nvSpPr>
        <p:spPr>
          <a:xfrm>
            <a:off x="1095375" y="785813"/>
            <a:ext cx="4748213" cy="3286125"/>
          </a:xfrm>
          <a:ln/>
        </p:spPr>
      </p:sp>
      <p:sp>
        <p:nvSpPr>
          <p:cNvPr id="180228" name="Rectangle 3"/>
          <p:cNvSpPr>
            <a:spLocks noGrp="1" noChangeArrowheads="1"/>
          </p:cNvSpPr>
          <p:nvPr>
            <p:ph type="body" idx="1"/>
          </p:nvPr>
        </p:nvSpPr>
        <p:spPr>
          <a:xfrm>
            <a:off x="926598" y="4707022"/>
            <a:ext cx="5500760" cy="4770500"/>
          </a:xfrm>
          <a:noFill/>
        </p:spPr>
        <p:txBody>
          <a:bodyPr lIns="91639" tIns="45821" rIns="91639" bIns="45821"/>
          <a:lstStyle/>
          <a:p>
            <a:pPr eaLnBrk="1" hangingPunct="1"/>
            <a:endParaRPr lang="en-US" dirty="0"/>
          </a:p>
        </p:txBody>
      </p:sp>
    </p:spTree>
    <p:extLst>
      <p:ext uri="{BB962C8B-B14F-4D97-AF65-F5344CB8AC3E}">
        <p14:creationId xmlns:p14="http://schemas.microsoft.com/office/powerpoint/2010/main" val="1370742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CEC724-DA86-49C3-9B67-CFEF5279C41D}" type="slidenum">
              <a:rPr lang="en-GB" smtClean="0"/>
              <a:t>8</a:t>
            </a:fld>
            <a:endParaRPr lang="en-GB" dirty="0"/>
          </a:p>
        </p:txBody>
      </p:sp>
    </p:spTree>
    <p:extLst>
      <p:ext uri="{BB962C8B-B14F-4D97-AF65-F5344CB8AC3E}">
        <p14:creationId xmlns:p14="http://schemas.microsoft.com/office/powerpoint/2010/main" val="176646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CEC724-DA86-49C3-9B67-CFEF5279C41D}" type="slidenum">
              <a:rPr lang="en-US" smtClean="0"/>
              <a:t>9</a:t>
            </a:fld>
            <a:endParaRPr lang="en-US" dirty="0"/>
          </a:p>
        </p:txBody>
      </p:sp>
    </p:spTree>
    <p:extLst>
      <p:ext uri="{BB962C8B-B14F-4D97-AF65-F5344CB8AC3E}">
        <p14:creationId xmlns:p14="http://schemas.microsoft.com/office/powerpoint/2010/main" val="1928379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CEC724-DA86-49C3-9B67-CFEF5279C41D}" type="slidenum">
              <a:rPr lang="en-GB" smtClean="0"/>
              <a:t>10</a:t>
            </a:fld>
            <a:endParaRPr lang="en-GB" dirty="0"/>
          </a:p>
        </p:txBody>
      </p:sp>
    </p:spTree>
    <p:extLst>
      <p:ext uri="{BB962C8B-B14F-4D97-AF65-F5344CB8AC3E}">
        <p14:creationId xmlns:p14="http://schemas.microsoft.com/office/powerpoint/2010/main" val="223899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CEC724-DA86-49C3-9B67-CFEF5279C41D}" type="slidenum">
              <a:rPr lang="en-GB" smtClean="0"/>
              <a:t>11</a:t>
            </a:fld>
            <a:endParaRPr lang="en-GB" dirty="0"/>
          </a:p>
        </p:txBody>
      </p:sp>
    </p:spTree>
    <p:extLst>
      <p:ext uri="{BB962C8B-B14F-4D97-AF65-F5344CB8AC3E}">
        <p14:creationId xmlns:p14="http://schemas.microsoft.com/office/powerpoint/2010/main" val="2243163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CEC724-DA86-49C3-9B67-CFEF5279C41D}" type="slidenum">
              <a:rPr lang="en-GB" smtClean="0"/>
              <a:t>13</a:t>
            </a:fld>
            <a:endParaRPr lang="en-GB" dirty="0"/>
          </a:p>
        </p:txBody>
      </p:sp>
    </p:spTree>
    <p:extLst>
      <p:ext uri="{BB962C8B-B14F-4D97-AF65-F5344CB8AC3E}">
        <p14:creationId xmlns:p14="http://schemas.microsoft.com/office/powerpoint/2010/main" val="29838788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vmlDrawing" Target="../drawings/vmlDrawing9.v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4.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ternative Title Slide">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403832943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1"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Picture Placeholder 5"/>
          <p:cNvSpPr>
            <a:spLocks noGrp="1"/>
          </p:cNvSpPr>
          <p:nvPr>
            <p:ph type="pic" sz="quarter" idx="14"/>
          </p:nvPr>
        </p:nvSpPr>
        <p:spPr>
          <a:xfrm>
            <a:off x="0" y="1560024"/>
            <a:ext cx="9907200" cy="4975200"/>
          </a:xfrm>
          <a:solidFill>
            <a:schemeClr val="accent5"/>
          </a:solidFill>
        </p:spPr>
        <p:txBody>
          <a:bodyPr/>
          <a:lstStyle>
            <a:lvl1pPr>
              <a:defRPr>
                <a:solidFill>
                  <a:schemeClr val="bg1">
                    <a:lumMod val="95000"/>
                  </a:schemeClr>
                </a:solidFill>
              </a:defRPr>
            </a:lvl1pPr>
          </a:lstStyle>
          <a:p>
            <a:r>
              <a:rPr lang="en-US"/>
              <a:t>Click icon to add picture</a:t>
            </a:r>
            <a:endParaRPr lang="en-US" dirty="0"/>
          </a:p>
        </p:txBody>
      </p:sp>
      <p:sp>
        <p:nvSpPr>
          <p:cNvPr id="16" name="Rectangle 15"/>
          <p:cNvSpPr/>
          <p:nvPr userDrawn="1"/>
        </p:nvSpPr>
        <p:spPr>
          <a:xfrm>
            <a:off x="0" y="6530555"/>
            <a:ext cx="9906000" cy="369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a:endParaRPr lang="en-US" noProof="0" dirty="0"/>
          </a:p>
        </p:txBody>
      </p:sp>
      <p:sp>
        <p:nvSpPr>
          <p:cNvPr id="11" name="Rectangle 10"/>
          <p:cNvSpPr/>
          <p:nvPr userDrawn="1"/>
        </p:nvSpPr>
        <p:spPr>
          <a:xfrm>
            <a:off x="0" y="1"/>
            <a:ext cx="9906000" cy="14221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a:endParaRPr lang="en-US" noProof="0" dirty="0"/>
          </a:p>
        </p:txBody>
      </p:sp>
      <p:sp>
        <p:nvSpPr>
          <p:cNvPr id="2" name="Title 1"/>
          <p:cNvSpPr>
            <a:spLocks noGrp="1"/>
          </p:cNvSpPr>
          <p:nvPr>
            <p:ph type="ctrTitle" hasCustomPrompt="1"/>
          </p:nvPr>
        </p:nvSpPr>
        <p:spPr>
          <a:xfrm>
            <a:off x="381599" y="2239200"/>
            <a:ext cx="9144000" cy="756703"/>
          </a:xfrm>
        </p:spPr>
        <p:txBody>
          <a:bodyPr lIns="0" tIns="0" rIns="0" bIns="0" anchor="t" anchorCtr="0">
            <a:noAutofit/>
          </a:bodyPr>
          <a:lstStyle>
            <a:lvl1pPr algn="l">
              <a:defRPr sz="5400" baseline="0">
                <a:solidFill>
                  <a:schemeClr val="bg1">
                    <a:lumMod val="95000"/>
                  </a:schemeClr>
                </a:solidFill>
                <a:latin typeface="+mj-lt"/>
              </a:defRPr>
            </a:lvl1pPr>
          </a:lstStyle>
          <a:p>
            <a:r>
              <a:rPr lang="en-US" noProof="0" dirty="0"/>
              <a:t>Title inserted here</a:t>
            </a:r>
          </a:p>
        </p:txBody>
      </p:sp>
      <p:sp>
        <p:nvSpPr>
          <p:cNvPr id="3" name="Subtitle 2"/>
          <p:cNvSpPr>
            <a:spLocks noGrp="1"/>
          </p:cNvSpPr>
          <p:nvPr>
            <p:ph type="subTitle" idx="1" hasCustomPrompt="1"/>
          </p:nvPr>
        </p:nvSpPr>
        <p:spPr>
          <a:xfrm>
            <a:off x="381599" y="4320000"/>
            <a:ext cx="9144000" cy="377024"/>
          </a:xfrm>
          <a:prstGeom prst="rect">
            <a:avLst/>
          </a:prstGeom>
        </p:spPr>
        <p:txBody>
          <a:bodyPr lIns="0" tIns="0" bIns="0" anchor="t" anchorCtr="0">
            <a:noAutofit/>
          </a:bodyPr>
          <a:lstStyle>
            <a:lvl1pPr marL="0" indent="0" algn="l">
              <a:spcBef>
                <a:spcPts val="0"/>
              </a:spcBef>
              <a:buNone/>
              <a:defRPr sz="2800" baseline="0">
                <a:solidFill>
                  <a:schemeClr val="bg1">
                    <a:lumMod val="95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inserted here</a:t>
            </a:r>
          </a:p>
        </p:txBody>
      </p:sp>
      <p:sp>
        <p:nvSpPr>
          <p:cNvPr id="13" name="Text Placeholder 4"/>
          <p:cNvSpPr>
            <a:spLocks noGrp="1"/>
          </p:cNvSpPr>
          <p:nvPr>
            <p:ph type="body" sz="quarter" idx="13" hasCustomPrompt="1"/>
          </p:nvPr>
        </p:nvSpPr>
        <p:spPr>
          <a:xfrm>
            <a:off x="717076" y="6593850"/>
            <a:ext cx="8471849" cy="234929"/>
          </a:xfrm>
          <a:prstGeom prst="rect">
            <a:avLst/>
          </a:prstGeom>
        </p:spPr>
        <p:txBody>
          <a:bodyPr lIns="0" tIns="0" rIns="0" bIns="0" anchor="ctr" anchorCtr="0">
            <a:noAutofit/>
          </a:bodyPr>
          <a:lstStyle>
            <a:lvl1pPr algn="ctr">
              <a:spcBef>
                <a:spcPts val="0"/>
              </a:spcBef>
              <a:defRPr sz="1400" b="0">
                <a:solidFill>
                  <a:schemeClr val="bg1"/>
                </a:solidFill>
                <a:latin typeface="+mn-lt"/>
              </a:defRPr>
            </a:lvl1pPr>
            <a:lvl2pPr>
              <a:defRPr sz="1100" b="1"/>
            </a:lvl2pPr>
            <a:lvl3pPr>
              <a:defRPr sz="1100" b="1"/>
            </a:lvl3pPr>
            <a:lvl4pPr>
              <a:defRPr sz="1100" b="1"/>
            </a:lvl4pPr>
            <a:lvl5pPr>
              <a:defRPr sz="1100" b="1"/>
            </a:lvl5pPr>
          </a:lstStyle>
          <a:p>
            <a:pPr lvl="0"/>
            <a:r>
              <a:rPr lang="en-US" noProof="0" dirty="0"/>
              <a:t>Presentation/Report to Client Name</a:t>
            </a:r>
          </a:p>
        </p:txBody>
      </p:sp>
      <p:pic>
        <p:nvPicPr>
          <p:cNvPr id="23" name="Picture 2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81600" y="614242"/>
            <a:ext cx="3255271" cy="347473"/>
          </a:xfrm>
          <a:prstGeom prst="rect">
            <a:avLst/>
          </a:prstGeom>
        </p:spPr>
      </p:pic>
      <p:sp>
        <p:nvSpPr>
          <p:cNvPr id="21" name="Text Placeholder 6"/>
          <p:cNvSpPr>
            <a:spLocks noGrp="1"/>
          </p:cNvSpPr>
          <p:nvPr>
            <p:ph type="body" sz="quarter" idx="11" hasCustomPrompt="1"/>
          </p:nvPr>
        </p:nvSpPr>
        <p:spPr>
          <a:xfrm>
            <a:off x="381599" y="5220000"/>
            <a:ext cx="9144000" cy="377024"/>
          </a:xfrm>
        </p:spPr>
        <p:txBody>
          <a:bodyPr tIns="0" bIns="0" anchor="t" anchorCtr="0"/>
          <a:lstStyle>
            <a:lvl1pPr>
              <a:spcBef>
                <a:spcPts val="1500"/>
              </a:spcBef>
              <a:defRPr sz="2800">
                <a:solidFill>
                  <a:schemeClr val="bg1">
                    <a:lumMod val="95000"/>
                  </a:schemeClr>
                </a:solidFill>
                <a:latin typeface="+mj-lt"/>
              </a:defRPr>
            </a:lvl1pPr>
          </a:lstStyle>
          <a:p>
            <a:pPr lvl="0"/>
            <a:r>
              <a:rPr lang="en-US" dirty="0"/>
              <a:t>Date inserted here</a:t>
            </a:r>
            <a:endParaRPr lang="sv-SE" dirty="0"/>
          </a:p>
        </p:txBody>
      </p:sp>
      <p:sp>
        <p:nvSpPr>
          <p:cNvPr id="12" name="Rectangle 11"/>
          <p:cNvSpPr/>
          <p:nvPr userDrawn="1"/>
        </p:nvSpPr>
        <p:spPr>
          <a:xfrm>
            <a:off x="-1" y="1422169"/>
            <a:ext cx="9906000" cy="136800"/>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eaLnBrk="1"/>
            <a:endParaRPr lang="en-US" sz="1200" noProof="0" dirty="0">
              <a:solidFill>
                <a:schemeClr val="tx1"/>
              </a:solidFill>
              <a:latin typeface="Arial" pitchFamily="34" charset="0"/>
              <a:cs typeface="Arial" pitchFamily="34" charset="0"/>
            </a:endParaRPr>
          </a:p>
        </p:txBody>
      </p:sp>
      <p:sp>
        <p:nvSpPr>
          <p:cNvPr id="15" name="Text Placeholder 6"/>
          <p:cNvSpPr>
            <a:spLocks noGrp="1"/>
          </p:cNvSpPr>
          <p:nvPr>
            <p:ph type="body" sz="quarter" idx="15" hasCustomPrompt="1"/>
          </p:nvPr>
        </p:nvSpPr>
        <p:spPr>
          <a:xfrm>
            <a:off x="8085600" y="4808400"/>
            <a:ext cx="1440000" cy="1440000"/>
          </a:xfrm>
          <a:solidFill>
            <a:schemeClr val="bg1">
              <a:alpha val="65000"/>
            </a:schemeClr>
          </a:solidFill>
          <a:ln w="25400">
            <a:solidFill>
              <a:schemeClr val="accent4"/>
            </a:solidFill>
          </a:ln>
        </p:spPr>
        <p:txBody>
          <a:bodyPr lIns="0" tIns="0" rIns="0" bIns="0" anchor="ctr" anchorCtr="0"/>
          <a:lstStyle>
            <a:lvl1pPr algn="ctr">
              <a:spcBef>
                <a:spcPts val="0"/>
              </a:spcBef>
              <a:defRPr sz="1600">
                <a:solidFill>
                  <a:schemeClr val="accent1"/>
                </a:solidFill>
              </a:defRPr>
            </a:lvl1pPr>
          </a:lstStyle>
          <a:p>
            <a:pPr lvl="0"/>
            <a:r>
              <a:rPr lang="en-US" dirty="0"/>
              <a:t>Client </a:t>
            </a:r>
            <a:br>
              <a:rPr lang="en-US" dirty="0"/>
            </a:br>
            <a:r>
              <a:rPr lang="en-US" dirty="0"/>
              <a:t>Logo Area Remove borders</a:t>
            </a:r>
          </a:p>
        </p:txBody>
      </p:sp>
    </p:spTree>
    <p:extLst>
      <p:ext uri="{BB962C8B-B14F-4D97-AF65-F5344CB8AC3E}">
        <p14:creationId xmlns:p14="http://schemas.microsoft.com/office/powerpoint/2010/main" val="3399479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41200828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5" name="think-cell Slide" r:id="rId4" imgW="270" imgH="270" progId="TCLayout.ActiveDocument.1">
                  <p:embed/>
                </p:oleObj>
              </mc:Choice>
              <mc:Fallback>
                <p:oleObj name="think-cell Slide" r:id="rId4" imgW="270" imgH="270" progId="TCLayout.ActiveDocument.1">
                  <p:embed/>
                  <p:pic>
                    <p:nvPicPr>
                      <p:cNvPr id="6" name="Object 5"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ctrTitle" hasCustomPrompt="1"/>
          </p:nvPr>
        </p:nvSpPr>
        <p:spPr>
          <a:xfrm>
            <a:off x="381600" y="2239200"/>
            <a:ext cx="9144000" cy="830997"/>
          </a:xfrm>
        </p:spPr>
        <p:txBody>
          <a:bodyPr lIns="0" tIns="0" rIns="0" bIns="0" anchor="t">
            <a:spAutoFit/>
          </a:bodyPr>
          <a:lstStyle>
            <a:lvl1pPr algn="l">
              <a:defRPr sz="5400" b="0" baseline="0">
                <a:solidFill>
                  <a:schemeClr val="accent1"/>
                </a:solidFill>
                <a:latin typeface="+mj-lt"/>
                <a:cs typeface="Arial" pitchFamily="34" charset="0"/>
              </a:defRPr>
            </a:lvl1pPr>
          </a:lstStyle>
          <a:p>
            <a:r>
              <a:rPr lang="en-GB" dirty="0"/>
              <a:t>Title inserted here</a:t>
            </a:r>
          </a:p>
        </p:txBody>
      </p:sp>
      <p:sp>
        <p:nvSpPr>
          <p:cNvPr id="3" name="Subtitle 2"/>
          <p:cNvSpPr>
            <a:spLocks noGrp="1"/>
          </p:cNvSpPr>
          <p:nvPr>
            <p:ph type="subTitle" idx="1" hasCustomPrompt="1"/>
          </p:nvPr>
        </p:nvSpPr>
        <p:spPr>
          <a:xfrm>
            <a:off x="381600" y="4320000"/>
            <a:ext cx="9144000" cy="430887"/>
          </a:xfrm>
        </p:spPr>
        <p:txBody>
          <a:bodyPr lIns="0" tIns="0" rIns="0" bIns="0">
            <a:spAutoFit/>
          </a:bodyPr>
          <a:lstStyle>
            <a:lvl1pPr marL="0" indent="0" algn="l">
              <a:spcBef>
                <a:spcPts val="0"/>
              </a:spcBef>
              <a:buNone/>
              <a:defRPr sz="2800">
                <a:solidFill>
                  <a:schemeClr val="tx1"/>
                </a:solidFill>
                <a:latin typeface="+mj-lt"/>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inserted here</a:t>
            </a:r>
            <a:endParaRPr lang="en-GB" dirty="0"/>
          </a:p>
        </p:txBody>
      </p:sp>
      <p:sp>
        <p:nvSpPr>
          <p:cNvPr id="8" name="Rectangle 7"/>
          <p:cNvSpPr/>
          <p:nvPr userDrawn="1"/>
        </p:nvSpPr>
        <p:spPr>
          <a:xfrm>
            <a:off x="0" y="1"/>
            <a:ext cx="9906000" cy="14221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LU" sz="1800"/>
          </a:p>
        </p:txBody>
      </p:sp>
      <p:sp>
        <p:nvSpPr>
          <p:cNvPr id="11" name="Rectangle 10"/>
          <p:cNvSpPr/>
          <p:nvPr userDrawn="1"/>
        </p:nvSpPr>
        <p:spPr>
          <a:xfrm>
            <a:off x="-1" y="1422169"/>
            <a:ext cx="9906000" cy="136800"/>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fr-FR" sz="1200" dirty="0" err="1">
              <a:solidFill>
                <a:schemeClr val="tx1"/>
              </a:solidFill>
              <a:latin typeface="Arial" pitchFamily="34" charset="0"/>
              <a:cs typeface="Arial" pitchFamily="34" charset="0"/>
            </a:endParaRPr>
          </a:p>
        </p:txBody>
      </p:sp>
      <p:sp>
        <p:nvSpPr>
          <p:cNvPr id="7" name="Text Placeholder 6"/>
          <p:cNvSpPr>
            <a:spLocks noGrp="1"/>
          </p:cNvSpPr>
          <p:nvPr>
            <p:ph type="body" sz="quarter" idx="11" hasCustomPrompt="1"/>
          </p:nvPr>
        </p:nvSpPr>
        <p:spPr>
          <a:xfrm>
            <a:off x="381600" y="5220000"/>
            <a:ext cx="9144000" cy="430887"/>
          </a:xfrm>
        </p:spPr>
        <p:txBody>
          <a:bodyPr tIns="0" bIns="0"/>
          <a:lstStyle>
            <a:lvl1pPr>
              <a:spcBef>
                <a:spcPts val="1500"/>
              </a:spcBef>
              <a:defRPr sz="2800">
                <a:solidFill>
                  <a:schemeClr val="tx1"/>
                </a:solidFill>
                <a:latin typeface="+mj-lt"/>
              </a:defRPr>
            </a:lvl1pPr>
          </a:lstStyle>
          <a:p>
            <a:pPr lvl="0"/>
            <a:r>
              <a:rPr lang="en-US" dirty="0"/>
              <a:t>Date inserted here</a:t>
            </a:r>
            <a:endParaRPr lang="sv-SE" dirty="0"/>
          </a:p>
        </p:txBody>
      </p:sp>
      <p:pic>
        <p:nvPicPr>
          <p:cNvPr id="10" name="Picture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81600" y="614242"/>
            <a:ext cx="3255271" cy="347473"/>
          </a:xfrm>
          <a:prstGeom prst="rect">
            <a:avLst/>
          </a:prstGeom>
        </p:spPr>
      </p:pic>
      <p:sp>
        <p:nvSpPr>
          <p:cNvPr id="13" name="Rectangle 12"/>
          <p:cNvSpPr/>
          <p:nvPr userDrawn="1"/>
        </p:nvSpPr>
        <p:spPr>
          <a:xfrm>
            <a:off x="0" y="6530555"/>
            <a:ext cx="9906000" cy="369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a:endParaRPr lang="en-US" noProof="0" dirty="0"/>
          </a:p>
        </p:txBody>
      </p:sp>
      <p:sp>
        <p:nvSpPr>
          <p:cNvPr id="14" name="Text Placeholder 4"/>
          <p:cNvSpPr>
            <a:spLocks noGrp="1"/>
          </p:cNvSpPr>
          <p:nvPr>
            <p:ph type="body" sz="quarter" idx="13" hasCustomPrompt="1"/>
          </p:nvPr>
        </p:nvSpPr>
        <p:spPr>
          <a:xfrm>
            <a:off x="717076" y="6593850"/>
            <a:ext cx="8471849" cy="234929"/>
          </a:xfrm>
          <a:prstGeom prst="rect">
            <a:avLst/>
          </a:prstGeom>
        </p:spPr>
        <p:txBody>
          <a:bodyPr lIns="0" tIns="0" rIns="0" bIns="0" anchor="ctr" anchorCtr="0">
            <a:noAutofit/>
          </a:bodyPr>
          <a:lstStyle>
            <a:lvl1pPr algn="ctr">
              <a:spcBef>
                <a:spcPts val="0"/>
              </a:spcBef>
              <a:defRPr sz="1400" b="0">
                <a:solidFill>
                  <a:schemeClr val="bg1"/>
                </a:solidFill>
                <a:latin typeface="+mn-lt"/>
              </a:defRPr>
            </a:lvl1pPr>
            <a:lvl2pPr>
              <a:defRPr sz="1100" b="1"/>
            </a:lvl2pPr>
            <a:lvl3pPr>
              <a:defRPr sz="1100" b="1"/>
            </a:lvl3pPr>
            <a:lvl4pPr>
              <a:defRPr sz="1100" b="1"/>
            </a:lvl4pPr>
            <a:lvl5pPr>
              <a:defRPr sz="1100" b="1"/>
            </a:lvl5pPr>
          </a:lstStyle>
          <a:p>
            <a:pPr lvl="0"/>
            <a:r>
              <a:rPr lang="en-US" noProof="0" dirty="0"/>
              <a:t>Presentation/Report to Client Name</a:t>
            </a:r>
          </a:p>
        </p:txBody>
      </p:sp>
      <p:sp>
        <p:nvSpPr>
          <p:cNvPr id="12" name="Text Placeholder 6"/>
          <p:cNvSpPr>
            <a:spLocks noGrp="1"/>
          </p:cNvSpPr>
          <p:nvPr>
            <p:ph type="body" sz="quarter" idx="15" hasCustomPrompt="1"/>
          </p:nvPr>
        </p:nvSpPr>
        <p:spPr>
          <a:xfrm>
            <a:off x="8085600" y="4808400"/>
            <a:ext cx="1440000" cy="1440000"/>
          </a:xfrm>
          <a:solidFill>
            <a:schemeClr val="bg1">
              <a:alpha val="65000"/>
            </a:schemeClr>
          </a:solidFill>
          <a:ln w="25400">
            <a:solidFill>
              <a:schemeClr val="accent4"/>
            </a:solidFill>
          </a:ln>
        </p:spPr>
        <p:txBody>
          <a:bodyPr lIns="0" tIns="0" rIns="0" bIns="0" anchor="ctr" anchorCtr="0"/>
          <a:lstStyle>
            <a:lvl1pPr algn="ctr">
              <a:spcBef>
                <a:spcPts val="0"/>
              </a:spcBef>
              <a:defRPr sz="1600">
                <a:solidFill>
                  <a:schemeClr val="accent1"/>
                </a:solidFill>
              </a:defRPr>
            </a:lvl1pPr>
          </a:lstStyle>
          <a:p>
            <a:pPr lvl="0"/>
            <a:r>
              <a:rPr lang="en-US" dirty="0"/>
              <a:t>Client </a:t>
            </a:r>
            <a:br>
              <a:rPr lang="en-US" dirty="0"/>
            </a:br>
            <a:r>
              <a:rPr lang="en-US" dirty="0"/>
              <a:t>Logo Area Remove borders</a:t>
            </a:r>
          </a:p>
        </p:txBody>
      </p:sp>
    </p:spTree>
    <p:extLst>
      <p:ext uri="{BB962C8B-B14F-4D97-AF65-F5344CB8AC3E}">
        <p14:creationId xmlns:p14="http://schemas.microsoft.com/office/powerpoint/2010/main" val="3045639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926549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9"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381600" y="790616"/>
            <a:ext cx="9144000" cy="738188"/>
          </a:xfrm>
        </p:spPr>
        <p:txBody>
          <a:bodyPr/>
          <a:lstStyle>
            <a:lvl1pPr>
              <a:defRPr>
                <a:latin typeface="+mj-lt"/>
              </a:defRPr>
            </a:lvl1pPr>
          </a:lstStyle>
          <a:p>
            <a:r>
              <a:rPr lang="en-US" noProof="0" dirty="0"/>
              <a:t>Hello, please insert your Action title here</a:t>
            </a:r>
          </a:p>
        </p:txBody>
      </p:sp>
      <p:sp>
        <p:nvSpPr>
          <p:cNvPr id="9" name="Textplatzhalter 6"/>
          <p:cNvSpPr>
            <a:spLocks noGrp="1"/>
          </p:cNvSpPr>
          <p:nvPr>
            <p:ph type="body" sz="quarter" idx="13" hasCustomPrompt="1"/>
          </p:nvPr>
        </p:nvSpPr>
        <p:spPr>
          <a:xfrm>
            <a:off x="381600" y="6328369"/>
            <a:ext cx="7488000" cy="154800"/>
          </a:xfrm>
        </p:spPr>
        <p:txBody>
          <a:bodyPr lIns="0" tIns="0" rIns="0" bIns="0" anchor="t" anchorCtr="0"/>
          <a:lstStyle>
            <a:lvl1pPr>
              <a:spcBef>
                <a:spcPts val="0"/>
              </a:spcBef>
              <a:defRPr sz="800"/>
            </a:lvl1pPr>
          </a:lstStyle>
          <a:p>
            <a:pPr lvl="0"/>
            <a:r>
              <a:rPr lang="en-US" noProof="0" dirty="0"/>
              <a:t>Source: Complete if required</a:t>
            </a:r>
          </a:p>
        </p:txBody>
      </p:sp>
      <p:sp>
        <p:nvSpPr>
          <p:cNvPr id="10" name="Text Placeholder 6" descr="Section name"/>
          <p:cNvSpPr>
            <a:spLocks noGrp="1"/>
          </p:cNvSpPr>
          <p:nvPr>
            <p:ph type="body" sz="quarter" idx="12" hasCustomPrompt="1"/>
          </p:nvPr>
        </p:nvSpPr>
        <p:spPr>
          <a:xfrm>
            <a:off x="560511" y="255708"/>
            <a:ext cx="6803995" cy="382588"/>
          </a:xfrm>
        </p:spPr>
        <p:txBody>
          <a:bodyPr lIns="54000" tIns="0" rIns="0" bIns="0" anchor="ctr" anchorCtr="0">
            <a:noAutofit/>
          </a:bodyPr>
          <a:lstStyle>
            <a:lvl1pPr>
              <a:spcBef>
                <a:spcPts val="0"/>
              </a:spcBef>
              <a:tabLst>
                <a:tab pos="327025" algn="l"/>
              </a:tabLst>
              <a:defRPr sz="1600" b="0">
                <a:solidFill>
                  <a:schemeClr val="tx1"/>
                </a:solidFill>
                <a:latin typeface="+mj-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noProof="0" dirty="0"/>
              <a:t>Modify the Section name</a:t>
            </a:r>
          </a:p>
        </p:txBody>
      </p:sp>
    </p:spTree>
    <p:extLst>
      <p:ext uri="{BB962C8B-B14F-4D97-AF65-F5344CB8AC3E}">
        <p14:creationId xmlns:p14="http://schemas.microsoft.com/office/powerpoint/2010/main" val="1286571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45551926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3"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381600" y="790616"/>
            <a:ext cx="9144000" cy="738188"/>
          </a:xfrm>
        </p:spPr>
        <p:txBody>
          <a:bodyPr/>
          <a:lstStyle>
            <a:lvl1pPr>
              <a:defRPr>
                <a:latin typeface="+mj-lt"/>
              </a:defRPr>
            </a:lvl1pPr>
          </a:lstStyle>
          <a:p>
            <a:r>
              <a:rPr lang="en-US" noProof="0" dirty="0"/>
              <a:t>Hello, please insert your Action title here</a:t>
            </a:r>
          </a:p>
        </p:txBody>
      </p:sp>
      <p:sp>
        <p:nvSpPr>
          <p:cNvPr id="7" name="Content Placeholder 2"/>
          <p:cNvSpPr>
            <a:spLocks noGrp="1"/>
          </p:cNvSpPr>
          <p:nvPr>
            <p:ph sz="half" idx="1" hasCustomPrompt="1"/>
          </p:nvPr>
        </p:nvSpPr>
        <p:spPr>
          <a:xfrm>
            <a:off x="381600" y="1600200"/>
            <a:ext cx="9144000" cy="4648200"/>
          </a:xfrm>
          <a:ln w="12700">
            <a:noFill/>
          </a:ln>
        </p:spPr>
        <p:txBody>
          <a:bodyPr>
            <a:noAutofit/>
          </a:bodyPr>
          <a:lstStyle>
            <a:lvl1pPr>
              <a:defRPr sz="1800"/>
            </a:lvl1pPr>
            <a:lvl2pPr marL="269875" indent="-268288">
              <a:buClr>
                <a:schemeClr val="accent1"/>
              </a:buClr>
              <a:defRPr sz="1800"/>
            </a:lvl2pPr>
            <a:lvl3pPr marL="541338" indent="-271463">
              <a:buClr>
                <a:schemeClr val="accent1"/>
              </a:buClr>
              <a:defRPr sz="1800"/>
            </a:lvl3pPr>
            <a:lvl4pPr marL="810000" indent="-270000">
              <a:buClr>
                <a:schemeClr val="accent1"/>
              </a:buClr>
              <a:defRPr sz="1800"/>
            </a:lvl4pPr>
            <a:lvl5pPr marL="810000" indent="0">
              <a:defRPr sz="1800"/>
            </a:lvl5pPr>
            <a:lvl6pPr>
              <a:defRPr sz="1800"/>
            </a:lvl6pPr>
            <a:lvl7pPr>
              <a:defRPr sz="1800"/>
            </a:lvl7pPr>
            <a:lvl8pPr>
              <a:defRPr sz="1800"/>
            </a:lvl8pPr>
            <a:lvl9pPr>
              <a:defRPr sz="1800"/>
            </a:lvl9pPr>
          </a:lstStyle>
          <a:p>
            <a:pPr lvl="0"/>
            <a:r>
              <a:rPr lang="en-US" noProof="0" dirty="0"/>
              <a:t>Level 0</a:t>
            </a:r>
          </a:p>
          <a:p>
            <a:pPr lvl="1"/>
            <a:r>
              <a:rPr lang="en-US" noProof="0" dirty="0"/>
              <a:t>Level 1</a:t>
            </a:r>
          </a:p>
          <a:p>
            <a:pPr lvl="2"/>
            <a:r>
              <a:rPr lang="en-US" noProof="0" dirty="0"/>
              <a:t>Level 2</a:t>
            </a:r>
          </a:p>
          <a:p>
            <a:pPr lvl="3"/>
            <a:r>
              <a:rPr lang="en-US" noProof="0" dirty="0"/>
              <a:t>Level 3</a:t>
            </a:r>
          </a:p>
          <a:p>
            <a:pPr lvl="4"/>
            <a:r>
              <a:rPr lang="en-US" noProof="0" dirty="0"/>
              <a:t>Level 4</a:t>
            </a:r>
          </a:p>
        </p:txBody>
      </p:sp>
      <p:sp>
        <p:nvSpPr>
          <p:cNvPr id="10" name="Text Placeholder 6" descr="Section name"/>
          <p:cNvSpPr>
            <a:spLocks noGrp="1"/>
          </p:cNvSpPr>
          <p:nvPr>
            <p:ph type="body" sz="quarter" idx="12" hasCustomPrompt="1"/>
          </p:nvPr>
        </p:nvSpPr>
        <p:spPr>
          <a:xfrm>
            <a:off x="560511" y="255708"/>
            <a:ext cx="6803995" cy="382588"/>
          </a:xfrm>
        </p:spPr>
        <p:txBody>
          <a:bodyPr lIns="54000" tIns="0" rIns="0" bIns="0" anchor="ctr" anchorCtr="0">
            <a:noAutofit/>
          </a:bodyPr>
          <a:lstStyle>
            <a:lvl1pPr>
              <a:spcBef>
                <a:spcPts val="0"/>
              </a:spcBef>
              <a:tabLst>
                <a:tab pos="327025" algn="l"/>
              </a:tabLst>
              <a:defRPr sz="1600" b="0">
                <a:solidFill>
                  <a:schemeClr val="tx1"/>
                </a:solidFill>
                <a:latin typeface="+mj-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noProof="0" dirty="0"/>
              <a:t>Modify the Section name</a:t>
            </a:r>
          </a:p>
        </p:txBody>
      </p:sp>
      <p:sp>
        <p:nvSpPr>
          <p:cNvPr id="8" name="Textplatzhalter 6"/>
          <p:cNvSpPr>
            <a:spLocks noGrp="1"/>
          </p:cNvSpPr>
          <p:nvPr>
            <p:ph type="body" sz="quarter" idx="13" hasCustomPrompt="1"/>
          </p:nvPr>
        </p:nvSpPr>
        <p:spPr>
          <a:xfrm>
            <a:off x="381600" y="6328369"/>
            <a:ext cx="7488000" cy="154800"/>
          </a:xfrm>
        </p:spPr>
        <p:txBody>
          <a:bodyPr lIns="0" tIns="0" rIns="0" bIns="0" anchor="t" anchorCtr="0"/>
          <a:lstStyle>
            <a:lvl1pPr>
              <a:spcBef>
                <a:spcPts val="0"/>
              </a:spcBef>
              <a:defRPr sz="800"/>
            </a:lvl1pPr>
          </a:lstStyle>
          <a:p>
            <a:pPr lvl="0"/>
            <a:r>
              <a:rPr lang="en-US" noProof="0" dirty="0"/>
              <a:t>Source: Complete if required</a:t>
            </a:r>
          </a:p>
        </p:txBody>
      </p:sp>
    </p:spTree>
    <p:extLst>
      <p:ext uri="{BB962C8B-B14F-4D97-AF65-F5344CB8AC3E}">
        <p14:creationId xmlns:p14="http://schemas.microsoft.com/office/powerpoint/2010/main" val="445464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ternative Title and 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8416424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47"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381600" y="790616"/>
            <a:ext cx="9144000" cy="738188"/>
          </a:xfrm>
        </p:spPr>
        <p:txBody>
          <a:bodyPr/>
          <a:lstStyle>
            <a:lvl1pPr>
              <a:defRPr>
                <a:latin typeface="+mj-lt"/>
              </a:defRPr>
            </a:lvl1pPr>
          </a:lstStyle>
          <a:p>
            <a:r>
              <a:rPr lang="en-US" noProof="0" dirty="0"/>
              <a:t>Hello, please insert your Action title here</a:t>
            </a:r>
          </a:p>
        </p:txBody>
      </p:sp>
      <p:sp>
        <p:nvSpPr>
          <p:cNvPr id="7" name="Content Placeholder 2"/>
          <p:cNvSpPr>
            <a:spLocks noGrp="1"/>
          </p:cNvSpPr>
          <p:nvPr>
            <p:ph sz="half" idx="1" hasCustomPrompt="1"/>
          </p:nvPr>
        </p:nvSpPr>
        <p:spPr>
          <a:xfrm>
            <a:off x="381600" y="1600200"/>
            <a:ext cx="7488000" cy="4648200"/>
          </a:xfrm>
          <a:ln w="12700">
            <a:noFill/>
          </a:ln>
        </p:spPr>
        <p:txBody>
          <a:bodyPr>
            <a:noAutofit/>
          </a:bodyPr>
          <a:lstStyle>
            <a:lvl1pPr>
              <a:defRPr sz="1800"/>
            </a:lvl1pPr>
            <a:lvl2pPr marL="269875" indent="-268288">
              <a:buClr>
                <a:schemeClr val="accent1"/>
              </a:buClr>
              <a:defRPr sz="1800"/>
            </a:lvl2pPr>
            <a:lvl3pPr marL="541338" indent="-271463">
              <a:buClr>
                <a:schemeClr val="accent1"/>
              </a:buClr>
              <a:defRPr sz="1800"/>
            </a:lvl3pPr>
            <a:lvl4pPr marL="810000" indent="-270000">
              <a:buClr>
                <a:schemeClr val="accent1"/>
              </a:buClr>
              <a:defRPr sz="1800"/>
            </a:lvl4pPr>
            <a:lvl5pPr marL="810000" indent="0">
              <a:defRPr sz="1800"/>
            </a:lvl5pPr>
            <a:lvl6pPr>
              <a:defRPr sz="1800"/>
            </a:lvl6pPr>
            <a:lvl7pPr>
              <a:defRPr sz="1800"/>
            </a:lvl7pPr>
            <a:lvl8pPr>
              <a:defRPr sz="1800"/>
            </a:lvl8pPr>
            <a:lvl9pPr>
              <a:defRPr sz="1800"/>
            </a:lvl9pPr>
          </a:lstStyle>
          <a:p>
            <a:pPr lvl="0"/>
            <a:r>
              <a:rPr lang="en-US" noProof="0" dirty="0"/>
              <a:t>Level 0</a:t>
            </a:r>
          </a:p>
          <a:p>
            <a:pPr lvl="1"/>
            <a:r>
              <a:rPr lang="en-US" noProof="0" dirty="0"/>
              <a:t>Level 1</a:t>
            </a:r>
          </a:p>
          <a:p>
            <a:pPr lvl="2"/>
            <a:r>
              <a:rPr lang="en-US" noProof="0" dirty="0"/>
              <a:t>Level 2</a:t>
            </a:r>
          </a:p>
          <a:p>
            <a:pPr lvl="3"/>
            <a:r>
              <a:rPr lang="en-US" noProof="0" dirty="0"/>
              <a:t>Level 3</a:t>
            </a:r>
          </a:p>
          <a:p>
            <a:pPr lvl="4"/>
            <a:r>
              <a:rPr lang="en-US" noProof="0" dirty="0"/>
              <a:t>Level 4</a:t>
            </a:r>
          </a:p>
        </p:txBody>
      </p:sp>
      <p:sp>
        <p:nvSpPr>
          <p:cNvPr id="10" name="Text Placeholder 6" descr="Section name"/>
          <p:cNvSpPr>
            <a:spLocks noGrp="1"/>
          </p:cNvSpPr>
          <p:nvPr>
            <p:ph type="body" sz="quarter" idx="12" hasCustomPrompt="1"/>
          </p:nvPr>
        </p:nvSpPr>
        <p:spPr>
          <a:xfrm>
            <a:off x="560511" y="255708"/>
            <a:ext cx="6803995" cy="382588"/>
          </a:xfrm>
        </p:spPr>
        <p:txBody>
          <a:bodyPr lIns="54000" tIns="0" rIns="0" bIns="0" anchor="ctr" anchorCtr="0">
            <a:noAutofit/>
          </a:bodyPr>
          <a:lstStyle>
            <a:lvl1pPr>
              <a:spcBef>
                <a:spcPts val="0"/>
              </a:spcBef>
              <a:tabLst>
                <a:tab pos="327025" algn="l"/>
              </a:tabLst>
              <a:defRPr sz="1600" b="0">
                <a:solidFill>
                  <a:schemeClr val="tx1"/>
                </a:solidFill>
                <a:latin typeface="+mj-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noProof="0" dirty="0"/>
              <a:t>Modify the Section name</a:t>
            </a:r>
          </a:p>
        </p:txBody>
      </p:sp>
      <p:sp>
        <p:nvSpPr>
          <p:cNvPr id="8" name="Textplatzhalter 6"/>
          <p:cNvSpPr>
            <a:spLocks noGrp="1"/>
          </p:cNvSpPr>
          <p:nvPr>
            <p:ph type="body" sz="quarter" idx="13" hasCustomPrompt="1"/>
          </p:nvPr>
        </p:nvSpPr>
        <p:spPr>
          <a:xfrm>
            <a:off x="381600" y="6328369"/>
            <a:ext cx="7488000" cy="154800"/>
          </a:xfrm>
        </p:spPr>
        <p:txBody>
          <a:bodyPr lIns="0" tIns="0" rIns="0" bIns="0" anchor="t" anchorCtr="0"/>
          <a:lstStyle>
            <a:lvl1pPr>
              <a:spcBef>
                <a:spcPts val="0"/>
              </a:spcBef>
              <a:defRPr sz="800"/>
            </a:lvl1pPr>
          </a:lstStyle>
          <a:p>
            <a:pPr lvl="0"/>
            <a:r>
              <a:rPr lang="en-US" noProof="0" dirty="0"/>
              <a:t>Source: Complete if required</a:t>
            </a:r>
          </a:p>
        </p:txBody>
      </p:sp>
    </p:spTree>
    <p:extLst>
      <p:ext uri="{BB962C8B-B14F-4D97-AF65-F5344CB8AC3E}">
        <p14:creationId xmlns:p14="http://schemas.microsoft.com/office/powerpoint/2010/main" val="2178221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monopoly car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1986711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71"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381600" y="790616"/>
            <a:ext cx="9144000" cy="738188"/>
          </a:xfrm>
        </p:spPr>
        <p:txBody>
          <a:bodyPr/>
          <a:lstStyle>
            <a:lvl1pPr>
              <a:defRPr baseline="0">
                <a:latin typeface="+mj-lt"/>
              </a:defRPr>
            </a:lvl1pPr>
          </a:lstStyle>
          <a:p>
            <a:r>
              <a:rPr lang="en-US" noProof="0" dirty="0"/>
              <a:t>Hello, please insert your Action title here</a:t>
            </a:r>
          </a:p>
        </p:txBody>
      </p:sp>
      <p:sp>
        <p:nvSpPr>
          <p:cNvPr id="4" name="Content Placeholder 2"/>
          <p:cNvSpPr>
            <a:spLocks noGrp="1"/>
          </p:cNvSpPr>
          <p:nvPr>
            <p:ph sz="half" idx="1" hasCustomPrompt="1"/>
          </p:nvPr>
        </p:nvSpPr>
        <p:spPr>
          <a:xfrm>
            <a:off x="381000" y="2288400"/>
            <a:ext cx="9144000" cy="3960000"/>
          </a:xfrm>
          <a:ln w="12700">
            <a:noFill/>
          </a:ln>
        </p:spPr>
        <p:txBody>
          <a:bodyPr tIns="90000" bIns="90000">
            <a:noAutofit/>
          </a:bodyPr>
          <a:lstStyle>
            <a:lvl1pPr>
              <a:defRPr sz="1800">
                <a:latin typeface="+mn-lt"/>
              </a:defRPr>
            </a:lvl1pPr>
            <a:lvl2pPr marL="270000" indent="-270000">
              <a:buClr>
                <a:schemeClr val="accent1"/>
              </a:buClr>
              <a:defRPr lang="en-US" sz="1800" kern="1200" noProof="0" dirty="0" smtClean="0">
                <a:solidFill>
                  <a:schemeClr val="tx1"/>
                </a:solidFill>
                <a:latin typeface="+mn-lt"/>
                <a:ea typeface="+mn-ea"/>
                <a:cs typeface="Arial" pitchFamily="34" charset="0"/>
              </a:defRPr>
            </a:lvl2pPr>
            <a:lvl3pPr marL="540000" indent="-270000">
              <a:buClr>
                <a:schemeClr val="accent1"/>
              </a:buClr>
              <a:defRPr sz="1800">
                <a:latin typeface="+mn-lt"/>
              </a:defRPr>
            </a:lvl3pPr>
            <a:lvl4pPr marL="810000" indent="-270000">
              <a:buClr>
                <a:schemeClr val="accent1"/>
              </a:buClr>
              <a:defRPr sz="1800">
                <a:latin typeface="+mn-lt"/>
              </a:defRPr>
            </a:lvl4pPr>
            <a:lvl5pPr marL="810000" indent="0">
              <a:buClr>
                <a:schemeClr val="accent1"/>
              </a:buClr>
              <a:defRPr sz="1800">
                <a:latin typeface="+mn-lt"/>
              </a:defRPr>
            </a:lvl5pPr>
            <a:lvl6pPr>
              <a:defRPr sz="1800"/>
            </a:lvl6pPr>
            <a:lvl7pPr>
              <a:defRPr sz="1800"/>
            </a:lvl7pPr>
            <a:lvl8pPr>
              <a:defRPr sz="1800"/>
            </a:lvl8pPr>
            <a:lvl9pPr>
              <a:defRPr sz="1800"/>
            </a:lvl9pPr>
          </a:lstStyle>
          <a:p>
            <a:pPr lvl="0"/>
            <a:r>
              <a:rPr lang="en-US" noProof="0" dirty="0"/>
              <a:t>Level 0</a:t>
            </a:r>
          </a:p>
          <a:p>
            <a:pPr lvl="1"/>
            <a:r>
              <a:rPr lang="en-US" noProof="0" dirty="0"/>
              <a:t>Level 1</a:t>
            </a:r>
          </a:p>
          <a:p>
            <a:pPr lvl="2"/>
            <a:r>
              <a:rPr lang="en-US" noProof="0" dirty="0"/>
              <a:t>Level 2</a:t>
            </a:r>
          </a:p>
          <a:p>
            <a:pPr lvl="3"/>
            <a:r>
              <a:rPr lang="en-US" noProof="0" dirty="0"/>
              <a:t>Level 3</a:t>
            </a:r>
          </a:p>
          <a:p>
            <a:pPr lvl="4"/>
            <a:r>
              <a:rPr lang="en-US" noProof="0" dirty="0"/>
              <a:t>Level 4</a:t>
            </a:r>
          </a:p>
        </p:txBody>
      </p:sp>
      <p:sp>
        <p:nvSpPr>
          <p:cNvPr id="8" name="Text Placeholder 7"/>
          <p:cNvSpPr>
            <a:spLocks noGrp="1"/>
          </p:cNvSpPr>
          <p:nvPr>
            <p:ph type="body" sz="quarter" idx="14"/>
          </p:nvPr>
        </p:nvSpPr>
        <p:spPr>
          <a:xfrm>
            <a:off x="381000" y="1600200"/>
            <a:ext cx="9144000" cy="532800"/>
          </a:xfrm>
        </p:spPr>
        <p:txBody>
          <a:bodyPr anchor="ctr" anchorCtr="0"/>
          <a:lstStyle>
            <a:lvl1pPr algn="ctr">
              <a:spcBef>
                <a:spcPts val="0"/>
              </a:spcBef>
              <a:defRPr sz="2000">
                <a:solidFill>
                  <a:schemeClr val="accent1"/>
                </a:solidFill>
                <a:latin typeface="+mj-lt"/>
              </a:defRPr>
            </a:lvl1pPr>
          </a:lstStyle>
          <a:p>
            <a:pPr lvl="0"/>
            <a:r>
              <a:rPr lang="en-US"/>
              <a:t>Edit Master text styles</a:t>
            </a:r>
          </a:p>
        </p:txBody>
      </p:sp>
      <p:cxnSp>
        <p:nvCxnSpPr>
          <p:cNvPr id="12" name="Connecteur droit 11"/>
          <p:cNvCxnSpPr/>
          <p:nvPr userDrawn="1"/>
        </p:nvCxnSpPr>
        <p:spPr>
          <a:xfrm>
            <a:off x="381000" y="2133000"/>
            <a:ext cx="9144000" cy="0"/>
          </a:xfrm>
          <a:prstGeom prst="line">
            <a:avLst/>
          </a:prstGeom>
          <a:ln w="12700">
            <a:solidFill>
              <a:schemeClr val="accent1"/>
            </a:solidFill>
          </a:ln>
        </p:spPr>
        <p:style>
          <a:lnRef idx="1">
            <a:schemeClr val="accent4"/>
          </a:lnRef>
          <a:fillRef idx="0">
            <a:schemeClr val="accent4"/>
          </a:fillRef>
          <a:effectRef idx="0">
            <a:schemeClr val="accent4"/>
          </a:effectRef>
          <a:fontRef idx="minor">
            <a:schemeClr val="tx1"/>
          </a:fontRef>
        </p:style>
      </p:cxnSp>
      <p:sp>
        <p:nvSpPr>
          <p:cNvPr id="15" name="Text Placeholder 6" descr="Section name"/>
          <p:cNvSpPr>
            <a:spLocks noGrp="1"/>
          </p:cNvSpPr>
          <p:nvPr>
            <p:ph type="body" sz="quarter" idx="12" hasCustomPrompt="1"/>
          </p:nvPr>
        </p:nvSpPr>
        <p:spPr>
          <a:xfrm>
            <a:off x="560511" y="255708"/>
            <a:ext cx="6803995" cy="382588"/>
          </a:xfrm>
        </p:spPr>
        <p:txBody>
          <a:bodyPr lIns="54000" tIns="0" rIns="0" bIns="0" anchor="ctr" anchorCtr="0">
            <a:noAutofit/>
          </a:bodyPr>
          <a:lstStyle>
            <a:lvl1pPr>
              <a:spcBef>
                <a:spcPts val="0"/>
              </a:spcBef>
              <a:tabLst>
                <a:tab pos="327025" algn="l"/>
              </a:tabLst>
              <a:defRPr sz="1600" b="0">
                <a:solidFill>
                  <a:schemeClr val="tx1"/>
                </a:solidFill>
                <a:latin typeface="+mj-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noProof="0" dirty="0"/>
              <a:t>Modify the Section name</a:t>
            </a:r>
          </a:p>
        </p:txBody>
      </p:sp>
      <p:sp>
        <p:nvSpPr>
          <p:cNvPr id="11" name="Textplatzhalter 6"/>
          <p:cNvSpPr>
            <a:spLocks noGrp="1"/>
          </p:cNvSpPr>
          <p:nvPr>
            <p:ph type="body" sz="quarter" idx="13" hasCustomPrompt="1"/>
          </p:nvPr>
        </p:nvSpPr>
        <p:spPr>
          <a:xfrm>
            <a:off x="381600" y="6328369"/>
            <a:ext cx="7488000" cy="154800"/>
          </a:xfrm>
        </p:spPr>
        <p:txBody>
          <a:bodyPr lIns="0" tIns="0" rIns="0" bIns="0" anchor="t" anchorCtr="0"/>
          <a:lstStyle>
            <a:lvl1pPr>
              <a:spcBef>
                <a:spcPts val="0"/>
              </a:spcBef>
              <a:defRPr sz="800"/>
            </a:lvl1pPr>
          </a:lstStyle>
          <a:p>
            <a:pPr lvl="0"/>
            <a:r>
              <a:rPr lang="en-US" noProof="0" dirty="0"/>
              <a:t>Source: Complete if required</a:t>
            </a:r>
          </a:p>
        </p:txBody>
      </p:sp>
    </p:spTree>
    <p:extLst>
      <p:ext uri="{BB962C8B-B14F-4D97-AF65-F5344CB8AC3E}">
        <p14:creationId xmlns:p14="http://schemas.microsoft.com/office/powerpoint/2010/main" val="2848494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monopoly car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0520298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95"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381600" y="790616"/>
            <a:ext cx="9144000" cy="738188"/>
          </a:xfrm>
        </p:spPr>
        <p:txBody>
          <a:bodyPr/>
          <a:lstStyle>
            <a:lvl1pPr>
              <a:defRPr baseline="0"/>
            </a:lvl1pPr>
          </a:lstStyle>
          <a:p>
            <a:r>
              <a:rPr lang="en-US" noProof="0" dirty="0"/>
              <a:t>Hello, please insert your Action title here</a:t>
            </a:r>
          </a:p>
        </p:txBody>
      </p:sp>
      <p:sp>
        <p:nvSpPr>
          <p:cNvPr id="4" name="Content Placeholder 2"/>
          <p:cNvSpPr>
            <a:spLocks noGrp="1"/>
          </p:cNvSpPr>
          <p:nvPr>
            <p:ph sz="half" idx="1" hasCustomPrompt="1"/>
          </p:nvPr>
        </p:nvSpPr>
        <p:spPr>
          <a:xfrm>
            <a:off x="381000" y="2288400"/>
            <a:ext cx="4305600" cy="3960000"/>
          </a:xfrm>
          <a:ln w="12700">
            <a:noFill/>
          </a:ln>
        </p:spPr>
        <p:txBody>
          <a:bodyPr tIns="90000" bIns="90000">
            <a:noAutofit/>
          </a:bodyPr>
          <a:lstStyle>
            <a:lvl1pPr>
              <a:defRPr sz="1800"/>
            </a:lvl1pPr>
            <a:lvl2pPr marL="270000" indent="-270000">
              <a:buClr>
                <a:schemeClr val="accent1"/>
              </a:buClr>
              <a:defRPr lang="en-US" sz="1800" kern="1200" noProof="0" dirty="0" smtClean="0">
                <a:solidFill>
                  <a:schemeClr val="tx1"/>
                </a:solidFill>
                <a:latin typeface="Gill Sans MT" panose="020B0502020104020203" pitchFamily="34" charset="0"/>
                <a:ea typeface="+mn-ea"/>
                <a:cs typeface="Arial" pitchFamily="34" charset="0"/>
              </a:defRPr>
            </a:lvl2pPr>
            <a:lvl3pPr marL="540000" indent="-270000">
              <a:buClr>
                <a:schemeClr val="accent1"/>
              </a:buClr>
              <a:defRPr sz="1800"/>
            </a:lvl3pPr>
            <a:lvl4pPr marL="810000" indent="-270000">
              <a:buClr>
                <a:schemeClr val="accent1"/>
              </a:buClr>
              <a:defRPr sz="1800"/>
            </a:lvl4pPr>
            <a:lvl5pPr marL="810000" indent="0">
              <a:buClr>
                <a:schemeClr val="accent1"/>
              </a:buClr>
              <a:defRPr sz="1800"/>
            </a:lvl5pPr>
            <a:lvl6pPr>
              <a:defRPr sz="1800"/>
            </a:lvl6pPr>
            <a:lvl7pPr>
              <a:defRPr sz="1800"/>
            </a:lvl7pPr>
            <a:lvl8pPr>
              <a:defRPr sz="1800"/>
            </a:lvl8pPr>
            <a:lvl9pPr>
              <a:defRPr sz="1800"/>
            </a:lvl9pPr>
          </a:lstStyle>
          <a:p>
            <a:pPr lvl="0"/>
            <a:r>
              <a:rPr lang="en-US" noProof="0" dirty="0"/>
              <a:t>Level 0</a:t>
            </a:r>
          </a:p>
          <a:p>
            <a:pPr lvl="1"/>
            <a:r>
              <a:rPr lang="en-US" noProof="0" dirty="0"/>
              <a:t>Level 1</a:t>
            </a:r>
          </a:p>
          <a:p>
            <a:pPr lvl="2"/>
            <a:r>
              <a:rPr lang="en-US" noProof="0" dirty="0"/>
              <a:t>Level 2</a:t>
            </a:r>
          </a:p>
          <a:p>
            <a:pPr lvl="3"/>
            <a:r>
              <a:rPr lang="en-US" noProof="0" dirty="0"/>
              <a:t>Level 3</a:t>
            </a:r>
          </a:p>
          <a:p>
            <a:pPr lvl="4"/>
            <a:r>
              <a:rPr lang="en-US" noProof="0" dirty="0"/>
              <a:t>Level 4</a:t>
            </a:r>
          </a:p>
        </p:txBody>
      </p:sp>
      <p:sp>
        <p:nvSpPr>
          <p:cNvPr id="5" name="Content Placeholder 3"/>
          <p:cNvSpPr>
            <a:spLocks noGrp="1"/>
          </p:cNvSpPr>
          <p:nvPr>
            <p:ph sz="half" idx="2" hasCustomPrompt="1"/>
          </p:nvPr>
        </p:nvSpPr>
        <p:spPr>
          <a:xfrm>
            <a:off x="5219400" y="2288400"/>
            <a:ext cx="4305600" cy="3960000"/>
          </a:xfrm>
          <a:ln w="12700">
            <a:noFill/>
          </a:ln>
        </p:spPr>
        <p:txBody>
          <a:bodyPr tIns="90000" bIns="90000">
            <a:noAutofit/>
          </a:bodyPr>
          <a:lstStyle>
            <a:lvl1pPr>
              <a:defRPr sz="1800"/>
            </a:lvl1pPr>
            <a:lvl2pPr marL="270000" indent="-270000">
              <a:buClr>
                <a:schemeClr val="accent1"/>
              </a:buClr>
              <a:defRPr lang="en-US" sz="1800" kern="1200" noProof="0" dirty="0" smtClean="0">
                <a:solidFill>
                  <a:schemeClr val="tx1"/>
                </a:solidFill>
                <a:latin typeface="Gill Sans MT" panose="020B0502020104020203" pitchFamily="34" charset="0"/>
                <a:ea typeface="+mn-ea"/>
                <a:cs typeface="Arial" pitchFamily="34" charset="0"/>
              </a:defRPr>
            </a:lvl2pPr>
            <a:lvl3pPr marL="540000" indent="-270000">
              <a:buClr>
                <a:schemeClr val="accent1"/>
              </a:buClr>
              <a:defRPr sz="1800"/>
            </a:lvl3pPr>
            <a:lvl4pPr marL="810000" indent="-270000">
              <a:buClr>
                <a:schemeClr val="accent1"/>
              </a:buClr>
              <a:defRPr sz="1800"/>
            </a:lvl4pPr>
            <a:lvl5pPr marL="810000" indent="0">
              <a:buClr>
                <a:schemeClr val="accent1"/>
              </a:buClr>
              <a:defRPr sz="1800"/>
            </a:lvl5pPr>
            <a:lvl6pPr>
              <a:defRPr sz="1800"/>
            </a:lvl6pPr>
            <a:lvl7pPr>
              <a:defRPr sz="1800"/>
            </a:lvl7pPr>
            <a:lvl8pPr>
              <a:defRPr sz="1800"/>
            </a:lvl8pPr>
            <a:lvl9pPr>
              <a:defRPr sz="1800"/>
            </a:lvl9pPr>
          </a:lstStyle>
          <a:p>
            <a:pPr lvl="0"/>
            <a:r>
              <a:rPr lang="en-US" noProof="0" dirty="0"/>
              <a:t>Level 0</a:t>
            </a:r>
          </a:p>
          <a:p>
            <a:pPr lvl="1"/>
            <a:r>
              <a:rPr lang="en-US" noProof="0" dirty="0"/>
              <a:t>Level 1</a:t>
            </a:r>
          </a:p>
          <a:p>
            <a:pPr lvl="2"/>
            <a:r>
              <a:rPr lang="en-US" noProof="0" dirty="0"/>
              <a:t>Level 2</a:t>
            </a:r>
          </a:p>
          <a:p>
            <a:pPr lvl="3"/>
            <a:r>
              <a:rPr lang="en-US" noProof="0" dirty="0"/>
              <a:t>Level 3</a:t>
            </a:r>
          </a:p>
          <a:p>
            <a:pPr lvl="4"/>
            <a:r>
              <a:rPr lang="en-US" noProof="0" dirty="0"/>
              <a:t>Level 4</a:t>
            </a:r>
          </a:p>
        </p:txBody>
      </p:sp>
      <p:sp>
        <p:nvSpPr>
          <p:cNvPr id="8" name="Text Placeholder 7"/>
          <p:cNvSpPr>
            <a:spLocks noGrp="1"/>
          </p:cNvSpPr>
          <p:nvPr>
            <p:ph type="body" sz="quarter" idx="14"/>
          </p:nvPr>
        </p:nvSpPr>
        <p:spPr>
          <a:xfrm>
            <a:off x="381000" y="1600200"/>
            <a:ext cx="4305600" cy="532800"/>
          </a:xfrm>
        </p:spPr>
        <p:txBody>
          <a:bodyPr anchor="ctr" anchorCtr="0"/>
          <a:lstStyle>
            <a:lvl1pPr algn="ctr">
              <a:spcBef>
                <a:spcPts val="0"/>
              </a:spcBef>
              <a:defRPr sz="2000">
                <a:solidFill>
                  <a:schemeClr val="accent1"/>
                </a:solidFill>
                <a:latin typeface="+mj-lt"/>
              </a:defRPr>
            </a:lvl1pPr>
          </a:lstStyle>
          <a:p>
            <a:pPr lvl="0"/>
            <a:r>
              <a:rPr lang="en-US"/>
              <a:t>Edit Master text styles</a:t>
            </a:r>
          </a:p>
        </p:txBody>
      </p:sp>
      <p:sp>
        <p:nvSpPr>
          <p:cNvPr id="11" name="Text Placeholder 7"/>
          <p:cNvSpPr>
            <a:spLocks noGrp="1"/>
          </p:cNvSpPr>
          <p:nvPr>
            <p:ph type="body" sz="quarter" idx="15"/>
          </p:nvPr>
        </p:nvSpPr>
        <p:spPr>
          <a:xfrm>
            <a:off x="5219400" y="1600200"/>
            <a:ext cx="4305600" cy="532800"/>
          </a:xfrm>
        </p:spPr>
        <p:txBody>
          <a:bodyPr anchor="ctr" anchorCtr="0"/>
          <a:lstStyle>
            <a:lvl1pPr algn="ctr">
              <a:spcBef>
                <a:spcPts val="0"/>
              </a:spcBef>
              <a:defRPr sz="2000">
                <a:solidFill>
                  <a:schemeClr val="accent1"/>
                </a:solidFill>
                <a:latin typeface="+mj-lt"/>
              </a:defRPr>
            </a:lvl1pPr>
          </a:lstStyle>
          <a:p>
            <a:pPr lvl="0"/>
            <a:r>
              <a:rPr lang="en-US"/>
              <a:t>Edit Master text styles</a:t>
            </a:r>
          </a:p>
        </p:txBody>
      </p:sp>
      <p:cxnSp>
        <p:nvCxnSpPr>
          <p:cNvPr id="12" name="Connecteur droit 11"/>
          <p:cNvCxnSpPr/>
          <p:nvPr userDrawn="1"/>
        </p:nvCxnSpPr>
        <p:spPr>
          <a:xfrm>
            <a:off x="381000" y="2133000"/>
            <a:ext cx="4305600" cy="0"/>
          </a:xfrm>
          <a:prstGeom prst="line">
            <a:avLst/>
          </a:prstGeom>
          <a:ln w="1270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13" name="Connecteur droit 11"/>
          <p:cNvCxnSpPr/>
          <p:nvPr userDrawn="1"/>
        </p:nvCxnSpPr>
        <p:spPr>
          <a:xfrm>
            <a:off x="5219400" y="2133000"/>
            <a:ext cx="4305600" cy="0"/>
          </a:xfrm>
          <a:prstGeom prst="line">
            <a:avLst/>
          </a:prstGeom>
          <a:ln w="12700">
            <a:solidFill>
              <a:schemeClr val="accent1"/>
            </a:solidFill>
          </a:ln>
        </p:spPr>
        <p:style>
          <a:lnRef idx="1">
            <a:schemeClr val="accent4"/>
          </a:lnRef>
          <a:fillRef idx="0">
            <a:schemeClr val="accent4"/>
          </a:fillRef>
          <a:effectRef idx="0">
            <a:schemeClr val="accent4"/>
          </a:effectRef>
          <a:fontRef idx="minor">
            <a:schemeClr val="tx1"/>
          </a:fontRef>
        </p:style>
      </p:cxnSp>
      <p:sp>
        <p:nvSpPr>
          <p:cNvPr id="15" name="Text Placeholder 6" descr="Section name"/>
          <p:cNvSpPr>
            <a:spLocks noGrp="1"/>
          </p:cNvSpPr>
          <p:nvPr>
            <p:ph type="body" sz="quarter" idx="12" hasCustomPrompt="1"/>
          </p:nvPr>
        </p:nvSpPr>
        <p:spPr>
          <a:xfrm>
            <a:off x="560511" y="255708"/>
            <a:ext cx="6803995" cy="382588"/>
          </a:xfrm>
        </p:spPr>
        <p:txBody>
          <a:bodyPr lIns="54000" tIns="0" rIns="0" bIns="0" anchor="ctr" anchorCtr="0">
            <a:noAutofit/>
          </a:bodyPr>
          <a:lstStyle>
            <a:lvl1pPr>
              <a:spcBef>
                <a:spcPts val="0"/>
              </a:spcBef>
              <a:tabLst>
                <a:tab pos="327025" algn="l"/>
              </a:tabLst>
              <a:defRPr sz="1600" b="0">
                <a:solidFill>
                  <a:schemeClr val="tx1"/>
                </a:solidFill>
                <a:latin typeface="+mj-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noProof="0" dirty="0"/>
              <a:t>Modify the Section name</a:t>
            </a:r>
          </a:p>
        </p:txBody>
      </p:sp>
      <p:sp>
        <p:nvSpPr>
          <p:cNvPr id="14" name="Textplatzhalter 6"/>
          <p:cNvSpPr>
            <a:spLocks noGrp="1"/>
          </p:cNvSpPr>
          <p:nvPr>
            <p:ph type="body" sz="quarter" idx="13" hasCustomPrompt="1"/>
          </p:nvPr>
        </p:nvSpPr>
        <p:spPr>
          <a:xfrm>
            <a:off x="381600" y="6328369"/>
            <a:ext cx="7488000" cy="154800"/>
          </a:xfrm>
        </p:spPr>
        <p:txBody>
          <a:bodyPr lIns="0" tIns="0" rIns="0" bIns="0" anchor="t" anchorCtr="0"/>
          <a:lstStyle>
            <a:lvl1pPr>
              <a:spcBef>
                <a:spcPts val="0"/>
              </a:spcBef>
              <a:defRPr sz="800"/>
            </a:lvl1pPr>
          </a:lstStyle>
          <a:p>
            <a:pPr lvl="0"/>
            <a:r>
              <a:rPr lang="en-US" noProof="0" dirty="0"/>
              <a:t>Source: Complete if required</a:t>
            </a:r>
          </a:p>
        </p:txBody>
      </p:sp>
    </p:spTree>
    <p:extLst>
      <p:ext uri="{BB962C8B-B14F-4D97-AF65-F5344CB8AC3E}">
        <p14:creationId xmlns:p14="http://schemas.microsoft.com/office/powerpoint/2010/main" val="3603518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act detail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9893962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19"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6" name="Rectangle 15"/>
          <p:cNvSpPr/>
          <p:nvPr userDrawn="1"/>
        </p:nvSpPr>
        <p:spPr>
          <a:xfrm>
            <a:off x="0" y="1"/>
            <a:ext cx="9906000" cy="14221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en-US" sz="1800" noProof="0" dirty="0"/>
          </a:p>
        </p:txBody>
      </p:sp>
      <p:sp>
        <p:nvSpPr>
          <p:cNvPr id="10" name="Rectangle 9"/>
          <p:cNvSpPr/>
          <p:nvPr userDrawn="1"/>
        </p:nvSpPr>
        <p:spPr>
          <a:xfrm>
            <a:off x="0" y="6572442"/>
            <a:ext cx="9906000" cy="2855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en-US" sz="1800" noProof="0" dirty="0">
              <a:latin typeface="Gill Sans MT" panose="020B0502020104020203" pitchFamily="34" charset="0"/>
            </a:endParaRPr>
          </a:p>
        </p:txBody>
      </p:sp>
      <p:sp>
        <p:nvSpPr>
          <p:cNvPr id="18" name="Espace réservé du texte 5"/>
          <p:cNvSpPr>
            <a:spLocks noGrp="1"/>
          </p:cNvSpPr>
          <p:nvPr>
            <p:ph type="body" sz="quarter" idx="14" hasCustomPrompt="1"/>
          </p:nvPr>
        </p:nvSpPr>
        <p:spPr>
          <a:xfrm>
            <a:off x="381000" y="2108201"/>
            <a:ext cx="5940000" cy="4140199"/>
          </a:xfrm>
          <a:prstGeom prst="rect">
            <a:avLst/>
          </a:prstGeom>
        </p:spPr>
        <p:txBody>
          <a:bodyPr lIns="0" tIns="90000" rIns="0" bIns="90000"/>
          <a:lstStyle>
            <a:lvl1pPr>
              <a:lnSpc>
                <a:spcPct val="90000"/>
              </a:lnSpc>
              <a:defRPr sz="1600">
                <a:solidFill>
                  <a:schemeClr val="tx1"/>
                </a:solidFill>
              </a:defRPr>
            </a:lvl1pPr>
            <a:lvl2pPr>
              <a:lnSpc>
                <a:spcPct val="90000"/>
              </a:lnSpc>
              <a:buClr>
                <a:schemeClr val="accent1"/>
              </a:buClr>
              <a:defRPr sz="1600"/>
            </a:lvl2pPr>
            <a:lvl3pPr>
              <a:lnSpc>
                <a:spcPct val="90000"/>
              </a:lnSpc>
              <a:buClr>
                <a:schemeClr val="accent1"/>
              </a:buClr>
              <a:defRPr sz="1600"/>
            </a:lvl3pPr>
            <a:lvl4pPr>
              <a:lnSpc>
                <a:spcPct val="90000"/>
              </a:lnSpc>
              <a:buClr>
                <a:schemeClr val="accent1"/>
              </a:buClr>
              <a:defRPr sz="1600"/>
            </a:lvl4pPr>
            <a:lvl5pPr marL="810000" indent="0">
              <a:lnSpc>
                <a:spcPct val="90000"/>
              </a:lnSpc>
              <a:buClr>
                <a:schemeClr val="accent1"/>
              </a:buClr>
              <a:defRPr sz="1600"/>
            </a:lvl5pPr>
          </a:lstStyle>
          <a:p>
            <a:pPr lvl="0"/>
            <a:r>
              <a:rPr lang="en-US" noProof="0" dirty="0"/>
              <a:t>Level 0</a:t>
            </a:r>
          </a:p>
          <a:p>
            <a:pPr lvl="1"/>
            <a:r>
              <a:rPr lang="en-US" noProof="0" dirty="0"/>
              <a:t>Level 1</a:t>
            </a:r>
          </a:p>
          <a:p>
            <a:pPr lvl="2"/>
            <a:r>
              <a:rPr lang="en-US" noProof="0" dirty="0"/>
              <a:t>Level 2</a:t>
            </a:r>
          </a:p>
          <a:p>
            <a:pPr lvl="3"/>
            <a:r>
              <a:rPr lang="en-US" noProof="0" dirty="0"/>
              <a:t>Level 3</a:t>
            </a:r>
          </a:p>
          <a:p>
            <a:pPr lvl="4"/>
            <a:r>
              <a:rPr lang="en-US" noProof="0" dirty="0"/>
              <a:t>Level 4</a:t>
            </a:r>
          </a:p>
        </p:txBody>
      </p:sp>
      <p:sp>
        <p:nvSpPr>
          <p:cNvPr id="11" name="Text Placeholder 4"/>
          <p:cNvSpPr>
            <a:spLocks noGrp="1"/>
          </p:cNvSpPr>
          <p:nvPr>
            <p:ph type="body" sz="quarter" idx="13" hasCustomPrompt="1"/>
          </p:nvPr>
        </p:nvSpPr>
        <p:spPr>
          <a:xfrm>
            <a:off x="717076" y="6593850"/>
            <a:ext cx="8471849" cy="234929"/>
          </a:xfrm>
          <a:prstGeom prst="rect">
            <a:avLst/>
          </a:prstGeom>
        </p:spPr>
        <p:txBody>
          <a:bodyPr lIns="0" tIns="0" rIns="0" bIns="0" anchor="ctr" anchorCtr="0">
            <a:noAutofit/>
          </a:bodyPr>
          <a:lstStyle>
            <a:lvl1pPr algn="ctr">
              <a:spcBef>
                <a:spcPts val="0"/>
              </a:spcBef>
              <a:defRPr sz="1400" b="0">
                <a:solidFill>
                  <a:schemeClr val="bg1"/>
                </a:solidFill>
                <a:latin typeface="+mn-lt"/>
              </a:defRPr>
            </a:lvl1pPr>
            <a:lvl2pPr>
              <a:defRPr sz="1100" b="1"/>
            </a:lvl2pPr>
            <a:lvl3pPr>
              <a:defRPr sz="1100" b="1"/>
            </a:lvl3pPr>
            <a:lvl4pPr>
              <a:defRPr sz="1100" b="1"/>
            </a:lvl4pPr>
            <a:lvl5pPr>
              <a:defRPr sz="1100" b="1"/>
            </a:lvl5pPr>
          </a:lstStyle>
          <a:p>
            <a:pPr lvl="0"/>
            <a:r>
              <a:rPr lang="en-US" noProof="0" dirty="0"/>
              <a:t>Presentation/Report to Client Name</a:t>
            </a:r>
          </a:p>
        </p:txBody>
      </p:sp>
      <p:sp>
        <p:nvSpPr>
          <p:cNvPr id="13" name="Espace réservé du contenu 6"/>
          <p:cNvSpPr>
            <a:spLocks noGrp="1"/>
          </p:cNvSpPr>
          <p:nvPr>
            <p:ph sz="quarter" idx="15" hasCustomPrompt="1"/>
          </p:nvPr>
        </p:nvSpPr>
        <p:spPr>
          <a:xfrm>
            <a:off x="6573000" y="4172645"/>
            <a:ext cx="2952000" cy="2075755"/>
          </a:xfrm>
          <a:prstGeom prst="rect">
            <a:avLst/>
          </a:prstGeom>
        </p:spPr>
        <p:txBody>
          <a:bodyPr lIns="0" tIns="90000" rIns="0" bIns="90000" anchor="t" anchorCtr="0"/>
          <a:lstStyle>
            <a:lvl1pPr>
              <a:lnSpc>
                <a:spcPct val="90000"/>
              </a:lnSpc>
              <a:spcBef>
                <a:spcPts val="0"/>
              </a:spcBef>
              <a:defRPr sz="1400">
                <a:solidFill>
                  <a:schemeClr val="tx2"/>
                </a:solidFill>
              </a:defRPr>
            </a:lvl1pPr>
            <a:lvl2pPr>
              <a:lnSpc>
                <a:spcPct val="90000"/>
              </a:lnSpc>
              <a:buClr>
                <a:schemeClr val="accent1"/>
              </a:buClr>
              <a:defRPr>
                <a:solidFill>
                  <a:schemeClr val="tx2"/>
                </a:solidFill>
              </a:defRPr>
            </a:lvl2pPr>
            <a:lvl3pPr>
              <a:lnSpc>
                <a:spcPct val="90000"/>
              </a:lnSpc>
              <a:buClr>
                <a:schemeClr val="accent1"/>
              </a:buClr>
              <a:defRPr>
                <a:solidFill>
                  <a:schemeClr val="tx2"/>
                </a:solidFill>
              </a:defRPr>
            </a:lvl3pPr>
            <a:lvl4pPr>
              <a:lnSpc>
                <a:spcPct val="90000"/>
              </a:lnSpc>
              <a:buClr>
                <a:schemeClr val="accent1"/>
              </a:buClr>
              <a:defRPr>
                <a:solidFill>
                  <a:schemeClr val="tx2"/>
                </a:solidFill>
              </a:defRPr>
            </a:lvl4pPr>
            <a:lvl5pPr marL="627063" indent="0">
              <a:lnSpc>
                <a:spcPct val="90000"/>
              </a:lnSpc>
              <a:buClr>
                <a:schemeClr val="accent1"/>
              </a:buClr>
              <a:defRPr>
                <a:solidFill>
                  <a:schemeClr val="tx2"/>
                </a:solidFill>
              </a:defRPr>
            </a:lvl5pPr>
          </a:lstStyle>
          <a:p>
            <a:pPr lvl="0"/>
            <a:r>
              <a:rPr lang="en-US" sz="1600" noProof="0" dirty="0"/>
              <a:t>Level 0</a:t>
            </a:r>
          </a:p>
        </p:txBody>
      </p:sp>
      <p:sp>
        <p:nvSpPr>
          <p:cNvPr id="12" name="Rectangle 11"/>
          <p:cNvSpPr/>
          <p:nvPr userDrawn="1"/>
        </p:nvSpPr>
        <p:spPr>
          <a:xfrm>
            <a:off x="0" y="1422169"/>
            <a:ext cx="9906000" cy="136800"/>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eaLnBrk="1"/>
            <a:endParaRPr lang="en-US" sz="1200" noProof="0" dirty="0">
              <a:solidFill>
                <a:schemeClr val="tx1"/>
              </a:solidFill>
              <a:latin typeface="Arial" pitchFamily="34" charset="0"/>
              <a:cs typeface="Arial" pitchFamily="34" charset="0"/>
            </a:endParaRPr>
          </a:p>
        </p:txBody>
      </p:sp>
      <p:pic>
        <p:nvPicPr>
          <p:cNvPr id="14" name="Picture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81600" y="614242"/>
            <a:ext cx="3255271" cy="347473"/>
          </a:xfrm>
          <a:prstGeom prst="rect">
            <a:avLst/>
          </a:prstGeom>
        </p:spPr>
      </p:pic>
    </p:spTree>
    <p:extLst>
      <p:ext uri="{BB962C8B-B14F-4D97-AF65-F5344CB8AC3E}">
        <p14:creationId xmlns:p14="http://schemas.microsoft.com/office/powerpoint/2010/main" val="2441353090"/>
      </p:ext>
    </p:extLst>
  </p:cSld>
  <p:clrMapOvr>
    <a:masterClrMapping/>
  </p:clrMapOvr>
  <p:extLst mod="1">
    <p:ext uri="{DCECCB84-F9BA-43D5-87BE-67443E8EF086}">
      <p15:sldGuideLst xmlns:p15="http://schemas.microsoft.com/office/powerpoint/2012/main">
        <p15:guide id="1" orient="horz" pos="125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9853067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7"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381600" y="790616"/>
            <a:ext cx="9144000" cy="738188"/>
          </a:xfrm>
        </p:spPr>
        <p:txBody>
          <a:bodyPr/>
          <a:lstStyle>
            <a:lvl1pPr>
              <a:defRPr b="0">
                <a:latin typeface="+mj-lt"/>
              </a:defRPr>
            </a:lvl1pPr>
          </a:lstStyle>
          <a:p>
            <a:r>
              <a:rPr lang="en-US" dirty="0"/>
              <a:t>Hello, please insert your Action title here</a:t>
            </a:r>
            <a:endParaRPr lang="en-US" noProof="0" dirty="0"/>
          </a:p>
        </p:txBody>
      </p:sp>
      <p:sp>
        <p:nvSpPr>
          <p:cNvPr id="9" name="Textplatzhalter 6"/>
          <p:cNvSpPr>
            <a:spLocks noGrp="1"/>
          </p:cNvSpPr>
          <p:nvPr>
            <p:ph type="body" sz="quarter" idx="13" hasCustomPrompt="1"/>
          </p:nvPr>
        </p:nvSpPr>
        <p:spPr>
          <a:xfrm>
            <a:off x="381600" y="6328369"/>
            <a:ext cx="7488000" cy="154800"/>
          </a:xfrm>
        </p:spPr>
        <p:txBody>
          <a:bodyPr lIns="0" tIns="0" rIns="0" bIns="0" anchor="t" anchorCtr="0"/>
          <a:lstStyle>
            <a:lvl1pPr>
              <a:spcBef>
                <a:spcPts val="0"/>
              </a:spcBef>
              <a:defRPr sz="800">
                <a:solidFill>
                  <a:schemeClr val="bg1"/>
                </a:solidFill>
              </a:defRPr>
            </a:lvl1pPr>
          </a:lstStyle>
          <a:p>
            <a:pPr lvl="0"/>
            <a:r>
              <a:rPr lang="en-US" noProof="0" dirty="0"/>
              <a:t>Source: Complete if required</a:t>
            </a:r>
          </a:p>
        </p:txBody>
      </p:sp>
      <p:sp>
        <p:nvSpPr>
          <p:cNvPr id="7" name="Text Placeholder 6" descr="Section name"/>
          <p:cNvSpPr>
            <a:spLocks noGrp="1"/>
          </p:cNvSpPr>
          <p:nvPr>
            <p:ph type="body" sz="quarter" idx="12" hasCustomPrompt="1"/>
          </p:nvPr>
        </p:nvSpPr>
        <p:spPr>
          <a:xfrm>
            <a:off x="560511" y="255708"/>
            <a:ext cx="6803995" cy="382588"/>
          </a:xfrm>
        </p:spPr>
        <p:txBody>
          <a:bodyPr lIns="54000" tIns="0" rIns="0" bIns="0" anchor="ctr" anchorCtr="0">
            <a:noAutofit/>
          </a:bodyPr>
          <a:lstStyle>
            <a:lvl1pPr>
              <a:spcBef>
                <a:spcPts val="0"/>
              </a:spcBef>
              <a:tabLst>
                <a:tab pos="327025" algn="l"/>
              </a:tabLst>
              <a:defRPr sz="1600" b="0">
                <a:solidFill>
                  <a:schemeClr val="bg1"/>
                </a:solidFill>
                <a:latin typeface="+mj-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noProof="0" dirty="0"/>
              <a:t>Modify the Section name</a:t>
            </a:r>
          </a:p>
        </p:txBody>
      </p:sp>
    </p:spTree>
    <p:extLst>
      <p:ext uri="{BB962C8B-B14F-4D97-AF65-F5344CB8AC3E}">
        <p14:creationId xmlns:p14="http://schemas.microsoft.com/office/powerpoint/2010/main" val="3300507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vmlDrawing" Target="../drawings/vmlDrawing10.vml"/><Relationship Id="rId7"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9.xml"/><Relationship Id="rId6" Type="http://schemas.openxmlformats.org/officeDocument/2006/relationships/oleObject" Target="../embeddings/oleObject10.bin"/><Relationship Id="rId5" Type="http://schemas.openxmlformats.org/officeDocument/2006/relationships/tags" Target="../tags/tag13.xml"/><Relationship Id="rId4" Type="http://schemas.openxmlformats.org/officeDocument/2006/relationships/tags" Target="../tags/tag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1"/>
            </p:custDataLst>
            <p:extLst>
              <p:ext uri="{D42A27DB-BD31-4B8C-83A1-F6EECF244321}">
                <p14:modId xmlns:p14="http://schemas.microsoft.com/office/powerpoint/2010/main" val="17720038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7" name="think-cell Slide" r:id="rId13" imgW="270" imgH="270" progId="TCLayout.ActiveDocument.1">
                  <p:embed/>
                </p:oleObj>
              </mc:Choice>
              <mc:Fallback>
                <p:oleObj name="think-cell Slide" r:id="rId13" imgW="270" imgH="270" progId="TCLayout.ActiveDocument.1">
                  <p:embed/>
                  <p:pic>
                    <p:nvPicPr>
                      <p:cNvPr id="4" name="Object 3" hidden="1"/>
                      <p:cNvPicPr/>
                      <p:nvPr/>
                    </p:nvPicPr>
                    <p:blipFill>
                      <a:blip r:embed="rId14"/>
                      <a:stretch>
                        <a:fillRect/>
                      </a:stretch>
                    </p:blipFill>
                    <p:spPr>
                      <a:xfrm>
                        <a:off x="1588" y="1588"/>
                        <a:ext cx="1587"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4D6A2DA-9FD3-4E03-B688-B4EC944D0C41}"/>
              </a:ext>
            </a:extLst>
          </p:cNvPr>
          <p:cNvSpPr/>
          <p:nvPr userDrawn="1">
            <p:custDataLst>
              <p:tags r:id="rId12"/>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en-US" sz="2400" b="0" i="0" baseline="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2" name="Title Placeholder 1"/>
          <p:cNvSpPr>
            <a:spLocks noGrp="1"/>
          </p:cNvSpPr>
          <p:nvPr>
            <p:ph type="title"/>
          </p:nvPr>
        </p:nvSpPr>
        <p:spPr>
          <a:xfrm>
            <a:off x="381600" y="790616"/>
            <a:ext cx="9144000" cy="738188"/>
          </a:xfrm>
          <a:prstGeom prst="rect">
            <a:avLst/>
          </a:prstGeom>
        </p:spPr>
        <p:txBody>
          <a:bodyPr vert="horz" lIns="0" tIns="0" rIns="0" bIns="0" rtlCol="0" anchor="t">
            <a:noAutofit/>
          </a:bodyPr>
          <a:lstStyle/>
          <a:p>
            <a:r>
              <a:rPr lang="en-US" dirty="0"/>
              <a:t>Hello, please insert your Action title here</a:t>
            </a:r>
          </a:p>
        </p:txBody>
      </p:sp>
      <p:sp>
        <p:nvSpPr>
          <p:cNvPr id="3" name="Text Placeholder 2"/>
          <p:cNvSpPr>
            <a:spLocks noGrp="1"/>
          </p:cNvSpPr>
          <p:nvPr>
            <p:ph type="body" idx="1"/>
          </p:nvPr>
        </p:nvSpPr>
        <p:spPr>
          <a:xfrm>
            <a:off x="381600" y="1600800"/>
            <a:ext cx="9144000" cy="4647600"/>
          </a:xfrm>
          <a:prstGeom prst="rect">
            <a:avLst/>
          </a:prstGeom>
        </p:spPr>
        <p:txBody>
          <a:bodyPr vert="horz" lIns="0" tIns="90000" rIns="0" bIns="90000" rtlCol="0">
            <a:noAutofit/>
          </a:bodyPr>
          <a:lstStyle/>
          <a:p>
            <a:pPr lvl="0"/>
            <a:r>
              <a:rPr lang="fr-FR" dirty="0" err="1"/>
              <a:t>Level</a:t>
            </a:r>
            <a:r>
              <a:rPr lang="fr-FR" dirty="0"/>
              <a:t> 0</a:t>
            </a:r>
          </a:p>
          <a:p>
            <a:pPr lvl="1"/>
            <a:r>
              <a:rPr lang="fr-FR" dirty="0" err="1"/>
              <a:t>Level</a:t>
            </a:r>
            <a:r>
              <a:rPr lang="fr-FR" dirty="0"/>
              <a:t> 1</a:t>
            </a:r>
          </a:p>
          <a:p>
            <a:pPr lvl="2"/>
            <a:r>
              <a:rPr lang="fr-FR" dirty="0" err="1"/>
              <a:t>Level</a:t>
            </a:r>
            <a:r>
              <a:rPr lang="fr-FR" dirty="0"/>
              <a:t> 2</a:t>
            </a:r>
          </a:p>
          <a:p>
            <a:pPr lvl="3"/>
            <a:r>
              <a:rPr lang="fr-FR" dirty="0" err="1"/>
              <a:t>Level</a:t>
            </a:r>
            <a:r>
              <a:rPr lang="fr-FR" dirty="0"/>
              <a:t> 3</a:t>
            </a:r>
          </a:p>
          <a:p>
            <a:pPr lvl="4"/>
            <a:r>
              <a:rPr lang="fr-FR" dirty="0" err="1"/>
              <a:t>Level</a:t>
            </a:r>
            <a:r>
              <a:rPr lang="fr-FR" dirty="0"/>
              <a:t> 4</a:t>
            </a:r>
            <a:endParaRPr lang="en-US" dirty="0"/>
          </a:p>
        </p:txBody>
      </p:sp>
      <p:sp>
        <p:nvSpPr>
          <p:cNvPr id="12" name="Rectangle 11"/>
          <p:cNvSpPr/>
          <p:nvPr userDrawn="1"/>
        </p:nvSpPr>
        <p:spPr>
          <a:xfrm>
            <a:off x="381000" y="256159"/>
            <a:ext cx="151200" cy="382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LU" sz="1800"/>
          </a:p>
        </p:txBody>
      </p:sp>
      <p:cxnSp>
        <p:nvCxnSpPr>
          <p:cNvPr id="14" name="Connecteur droit 14"/>
          <p:cNvCxnSpPr/>
          <p:nvPr userDrawn="1"/>
        </p:nvCxnSpPr>
        <p:spPr>
          <a:xfrm>
            <a:off x="0" y="714456"/>
            <a:ext cx="9906000" cy="0"/>
          </a:xfrm>
          <a:prstGeom prst="line">
            <a:avLst/>
          </a:prstGeom>
          <a:ln w="12700">
            <a:solidFill>
              <a:srgbClr val="BFBFBF"/>
            </a:solidFill>
          </a:ln>
        </p:spPr>
        <p:style>
          <a:lnRef idx="1">
            <a:schemeClr val="accent4"/>
          </a:lnRef>
          <a:fillRef idx="0">
            <a:schemeClr val="accent4"/>
          </a:fillRef>
          <a:effectRef idx="0">
            <a:schemeClr val="accent4"/>
          </a:effectRef>
          <a:fontRef idx="minor">
            <a:schemeClr val="tx1"/>
          </a:fontRef>
        </p:style>
      </p:cxnSp>
      <p:sp>
        <p:nvSpPr>
          <p:cNvPr id="15" name="Rectangle 7"/>
          <p:cNvSpPr>
            <a:spLocks noChangeArrowheads="1"/>
          </p:cNvSpPr>
          <p:nvPr userDrawn="1"/>
        </p:nvSpPr>
        <p:spPr bwMode="auto">
          <a:xfrm>
            <a:off x="9558906" y="6489052"/>
            <a:ext cx="218630" cy="26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lstStyle/>
          <a:p>
            <a:pPr algn="r" eaLnBrk="0" hangingPunct="0">
              <a:spcBef>
                <a:spcPct val="0"/>
              </a:spcBef>
            </a:pPr>
            <a:fld id="{CA48D800-1282-4793-80DF-9F8E83675139}" type="slidenum">
              <a:rPr lang="en-US" sz="700" smtClean="0">
                <a:latin typeface="+mn-lt"/>
              </a:rPr>
              <a:pPr algn="r" eaLnBrk="0" hangingPunct="0">
                <a:spcBef>
                  <a:spcPct val="0"/>
                </a:spcBef>
              </a:pPr>
              <a:t>‹#›</a:t>
            </a:fld>
            <a:endParaRPr lang="en-US" sz="700" dirty="0">
              <a:latin typeface="+mn-lt"/>
            </a:endParaRPr>
          </a:p>
        </p:txBody>
      </p:sp>
      <p:pic>
        <p:nvPicPr>
          <p:cNvPr id="13" name="Picture 12"/>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042400" y="6598800"/>
            <a:ext cx="1483200" cy="158613"/>
          </a:xfrm>
          <a:prstGeom prst="rect">
            <a:avLst/>
          </a:prstGeom>
        </p:spPr>
      </p:pic>
      <p:pic>
        <p:nvPicPr>
          <p:cNvPr id="14141" name="Picture 829" descr="Image result for airmic">
            <a:extLst>
              <a:ext uri="{FF2B5EF4-FFF2-40B4-BE49-F238E27FC236}">
                <a16:creationId xmlns:a16="http://schemas.microsoft.com/office/drawing/2014/main" id="{CB51D8CF-7B21-4955-8D01-C318E9183A2E}"/>
              </a:ext>
            </a:extLst>
          </p:cNvPr>
          <p:cNvPicPr>
            <a:picLocks noChangeAspect="1" noChangeArrowheads="1"/>
          </p:cNvPicPr>
          <p:nvPr userDrawn="1"/>
        </p:nvPicPr>
        <p:blipFill rotWithShape="1">
          <a:blip r:embed="rId16">
            <a:extLst>
              <a:ext uri="{28A0092B-C50C-407E-A947-70E740481C1C}">
                <a14:useLocalDpi xmlns:a14="http://schemas.microsoft.com/office/drawing/2010/main" val="0"/>
              </a:ext>
            </a:extLst>
          </a:blip>
          <a:srcRect t="34436" b="32772"/>
          <a:stretch/>
        </p:blipFill>
        <p:spPr bwMode="auto">
          <a:xfrm>
            <a:off x="7992598" y="121658"/>
            <a:ext cx="1582803" cy="519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967966"/>
      </p:ext>
    </p:extLst>
  </p:cSld>
  <p:clrMap bg1="lt1" tx1="dk1" bg2="lt2" tx2="dk2" accent1="accent1" accent2="accent2" accent3="accent3" accent4="accent4" accent5="accent5" accent6="accent6" hlink="hlink" folHlink="folHlink"/>
  <p:sldLayoutIdLst>
    <p:sldLayoutId id="2147483785" r:id="rId1"/>
    <p:sldLayoutId id="2147483734" r:id="rId2"/>
    <p:sldLayoutId id="2147483735" r:id="rId3"/>
    <p:sldLayoutId id="2147483751" r:id="rId4"/>
    <p:sldLayoutId id="2147483750" r:id="rId5"/>
    <p:sldLayoutId id="2147483786" r:id="rId6"/>
    <p:sldLayoutId id="2147483781" r:id="rId7"/>
    <p:sldLayoutId id="2147483746" r:id="rId8"/>
  </p:sldLayoutIdLst>
  <p:hf sldNum="0" hdr="0" dt="0"/>
  <p:txStyles>
    <p:titleStyle>
      <a:lvl1pPr algn="l" defTabSz="914400" rtl="0" eaLnBrk="1" latinLnBrk="0" hangingPunct="1">
        <a:spcBef>
          <a:spcPct val="0"/>
        </a:spcBef>
        <a:buNone/>
        <a:defRPr sz="2400" b="0" kern="1200">
          <a:solidFill>
            <a:schemeClr val="accent1"/>
          </a:solidFill>
          <a:latin typeface="+mj-lt"/>
          <a:ea typeface="+mj-ea"/>
          <a:cs typeface="Arial" pitchFamily="34" charset="0"/>
        </a:defRPr>
      </a:lvl1pPr>
    </p:titleStyle>
    <p:bodyStyle>
      <a:lvl1pPr marL="0" indent="0" algn="l" defTabSz="914400" rtl="0" eaLnBrk="1" latinLnBrk="0" hangingPunct="1">
        <a:spcBef>
          <a:spcPts val="1500"/>
        </a:spcBef>
        <a:buFontTx/>
        <a:buNone/>
        <a:defRPr sz="1800" kern="1200">
          <a:solidFill>
            <a:srgbClr val="004785"/>
          </a:solidFill>
          <a:latin typeface="+mn-lt"/>
          <a:ea typeface="+mn-ea"/>
          <a:cs typeface="Arial" pitchFamily="34" charset="0"/>
        </a:defRPr>
      </a:lvl1pPr>
      <a:lvl2pPr marL="270000" indent="-268288" algn="l" defTabSz="914400" rtl="0" eaLnBrk="1" latinLnBrk="0" hangingPunct="1">
        <a:spcBef>
          <a:spcPts val="1000"/>
        </a:spcBef>
        <a:buClr>
          <a:schemeClr val="accent1"/>
        </a:buClr>
        <a:buFont typeface="Wingdings" pitchFamily="2" charset="2"/>
        <a:buChar char="n"/>
        <a:defRPr sz="1800" kern="1200">
          <a:solidFill>
            <a:srgbClr val="004785"/>
          </a:solidFill>
          <a:latin typeface="+mn-lt"/>
          <a:ea typeface="+mn-ea"/>
          <a:cs typeface="Arial" pitchFamily="34" charset="0"/>
        </a:defRPr>
      </a:lvl2pPr>
      <a:lvl3pPr marL="540000" indent="-268288" algn="l" defTabSz="914400" rtl="0" eaLnBrk="1" latinLnBrk="0" hangingPunct="1">
        <a:spcBef>
          <a:spcPts val="500"/>
        </a:spcBef>
        <a:buClr>
          <a:schemeClr val="accent1"/>
        </a:buClr>
        <a:buFont typeface="Arial" pitchFamily="34" charset="0"/>
        <a:buChar char="–"/>
        <a:defRPr sz="1800" kern="1200">
          <a:solidFill>
            <a:srgbClr val="004785"/>
          </a:solidFill>
          <a:latin typeface="+mn-lt"/>
          <a:ea typeface="+mn-ea"/>
          <a:cs typeface="Arial" pitchFamily="34" charset="0"/>
        </a:defRPr>
      </a:lvl3pPr>
      <a:lvl4pPr marL="810000" indent="-270000" algn="l" defTabSz="914400" rtl="0" eaLnBrk="1" latinLnBrk="0" hangingPunct="1">
        <a:spcBef>
          <a:spcPts val="500"/>
        </a:spcBef>
        <a:buClr>
          <a:schemeClr val="accent1"/>
        </a:buClr>
        <a:buFont typeface="Arial" pitchFamily="34" charset="0"/>
        <a:buChar char="–"/>
        <a:defRPr sz="1800" kern="1200">
          <a:solidFill>
            <a:srgbClr val="004785"/>
          </a:solidFill>
          <a:latin typeface="+mn-lt"/>
          <a:ea typeface="+mn-ea"/>
          <a:cs typeface="Arial" pitchFamily="34" charset="0"/>
        </a:defRPr>
      </a:lvl4pPr>
      <a:lvl5pPr marL="810000" indent="0" algn="l" defTabSz="914400" rtl="0" eaLnBrk="1" latinLnBrk="0" hangingPunct="1">
        <a:spcBef>
          <a:spcPts val="500"/>
        </a:spcBef>
        <a:buClr>
          <a:schemeClr val="accent1"/>
        </a:buClr>
        <a:buFontTx/>
        <a:buNone/>
        <a:defRPr sz="1800" kern="1200">
          <a:solidFill>
            <a:srgbClr val="004785"/>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
            </p:custDataLst>
            <p:extLst>
              <p:ext uri="{D42A27DB-BD31-4B8C-83A1-F6EECF244321}">
                <p14:modId xmlns:p14="http://schemas.microsoft.com/office/powerpoint/2010/main" val="25874148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43" name="think-cell Slide" r:id="rId6" imgW="270" imgH="270" progId="TCLayout.ActiveDocument.1">
                  <p:embed/>
                </p:oleObj>
              </mc:Choice>
              <mc:Fallback>
                <p:oleObj name="think-cell Slide" r:id="rId6" imgW="270" imgH="270" progId="TCLayout.ActiveDocument.1">
                  <p:embed/>
                  <p:pic>
                    <p:nvPicPr>
                      <p:cNvPr id="4" name="Object 3"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9B97D42A-3873-4EBF-8B35-A2CA8B986AC7}"/>
              </a:ext>
            </a:extLst>
          </p:cNvPr>
          <p:cNvSpPr/>
          <p:nvPr userDrawn="1">
            <p:custDataLst>
              <p:tags r:id="rId5"/>
            </p:custDataLst>
          </p:nvPr>
        </p:nvSpPr>
        <p:spPr>
          <a:xfrm>
            <a:off x="0" y="0"/>
            <a:ext cx="158750" cy="158750"/>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en-US" sz="2400" b="0" i="0" baseline="0" dirty="0" err="1">
              <a:solidFill>
                <a:schemeClr val="tx1"/>
              </a:solidFill>
              <a:latin typeface="Gill Sans MT" panose="020B0502020104020203" pitchFamily="34" charset="0"/>
              <a:ea typeface="+mj-ea"/>
              <a:cs typeface="Arial" pitchFamily="34" charset="0"/>
              <a:sym typeface="Gill Sans MT" panose="020B0502020104020203" pitchFamily="34" charset="0"/>
            </a:endParaRPr>
          </a:p>
        </p:txBody>
      </p:sp>
      <p:sp>
        <p:nvSpPr>
          <p:cNvPr id="2" name="Title Placeholder 1"/>
          <p:cNvSpPr>
            <a:spLocks noGrp="1"/>
          </p:cNvSpPr>
          <p:nvPr>
            <p:ph type="title"/>
          </p:nvPr>
        </p:nvSpPr>
        <p:spPr>
          <a:xfrm>
            <a:off x="381600" y="790616"/>
            <a:ext cx="9144000" cy="738188"/>
          </a:xfrm>
          <a:prstGeom prst="rect">
            <a:avLst/>
          </a:prstGeom>
        </p:spPr>
        <p:txBody>
          <a:bodyPr vert="horz" lIns="0" tIns="0" rIns="0" bIns="0" rtlCol="0" anchor="t">
            <a:noAutofit/>
          </a:bodyPr>
          <a:lstStyle/>
          <a:p>
            <a:r>
              <a:rPr lang="en-US" dirty="0"/>
              <a:t>Hello, please insert your Action title here</a:t>
            </a:r>
          </a:p>
        </p:txBody>
      </p:sp>
      <p:sp>
        <p:nvSpPr>
          <p:cNvPr id="3" name="Text Placeholder 2"/>
          <p:cNvSpPr>
            <a:spLocks noGrp="1"/>
          </p:cNvSpPr>
          <p:nvPr>
            <p:ph type="body" idx="1"/>
          </p:nvPr>
        </p:nvSpPr>
        <p:spPr>
          <a:xfrm>
            <a:off x="381600" y="1600800"/>
            <a:ext cx="9144000" cy="4647600"/>
          </a:xfrm>
          <a:prstGeom prst="rect">
            <a:avLst/>
          </a:prstGeom>
        </p:spPr>
        <p:txBody>
          <a:bodyPr vert="horz" lIns="0" tIns="90000" rIns="0" bIns="90000" rtlCol="0">
            <a:noAutofit/>
          </a:bodyPr>
          <a:lstStyle/>
          <a:p>
            <a:pPr lvl="0"/>
            <a:r>
              <a:rPr lang="fr-FR" dirty="0" err="1"/>
              <a:t>Level</a:t>
            </a:r>
            <a:r>
              <a:rPr lang="fr-FR" dirty="0"/>
              <a:t> 0</a:t>
            </a:r>
          </a:p>
          <a:p>
            <a:pPr lvl="1"/>
            <a:r>
              <a:rPr lang="fr-FR" dirty="0" err="1"/>
              <a:t>Level</a:t>
            </a:r>
            <a:r>
              <a:rPr lang="fr-FR" dirty="0"/>
              <a:t> 1</a:t>
            </a:r>
          </a:p>
          <a:p>
            <a:pPr lvl="2"/>
            <a:r>
              <a:rPr lang="fr-FR" dirty="0" err="1"/>
              <a:t>Level</a:t>
            </a:r>
            <a:r>
              <a:rPr lang="fr-FR" dirty="0"/>
              <a:t> 2</a:t>
            </a:r>
          </a:p>
          <a:p>
            <a:pPr lvl="3"/>
            <a:r>
              <a:rPr lang="fr-FR" dirty="0" err="1"/>
              <a:t>Level</a:t>
            </a:r>
            <a:r>
              <a:rPr lang="fr-FR" dirty="0"/>
              <a:t> 3</a:t>
            </a:r>
          </a:p>
          <a:p>
            <a:pPr lvl="4"/>
            <a:r>
              <a:rPr lang="fr-FR" dirty="0" err="1"/>
              <a:t>Level</a:t>
            </a:r>
            <a:r>
              <a:rPr lang="fr-FR" dirty="0"/>
              <a:t> 4</a:t>
            </a:r>
            <a:endParaRPr lang="en-US" dirty="0"/>
          </a:p>
        </p:txBody>
      </p:sp>
      <p:sp>
        <p:nvSpPr>
          <p:cNvPr id="14" name="Rectangle 13"/>
          <p:cNvSpPr/>
          <p:nvPr userDrawn="1"/>
        </p:nvSpPr>
        <p:spPr>
          <a:xfrm>
            <a:off x="381600" y="256158"/>
            <a:ext cx="151200" cy="381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LU">
              <a:solidFill>
                <a:prstClr val="white"/>
              </a:solidFill>
            </a:endParaRPr>
          </a:p>
        </p:txBody>
      </p:sp>
      <p:cxnSp>
        <p:nvCxnSpPr>
          <p:cNvPr id="16" name="Connecteur droit 14"/>
          <p:cNvCxnSpPr/>
          <p:nvPr userDrawn="1"/>
        </p:nvCxnSpPr>
        <p:spPr>
          <a:xfrm>
            <a:off x="0" y="714456"/>
            <a:ext cx="9906000" cy="0"/>
          </a:xfrm>
          <a:prstGeom prst="line">
            <a:avLst/>
          </a:prstGeom>
          <a:ln w="12700">
            <a:solidFill>
              <a:schemeClr val="bg1">
                <a:lumMod val="85000"/>
              </a:schemeClr>
            </a:solidFill>
          </a:ln>
        </p:spPr>
        <p:style>
          <a:lnRef idx="1">
            <a:schemeClr val="accent4"/>
          </a:lnRef>
          <a:fillRef idx="0">
            <a:schemeClr val="accent4"/>
          </a:fillRef>
          <a:effectRef idx="0">
            <a:schemeClr val="accent4"/>
          </a:effectRef>
          <a:fontRef idx="minor">
            <a:schemeClr val="tx1"/>
          </a:fontRef>
        </p:style>
      </p:cxnSp>
      <p:sp>
        <p:nvSpPr>
          <p:cNvPr id="17" name="Rectangle 7"/>
          <p:cNvSpPr>
            <a:spLocks noChangeArrowheads="1"/>
          </p:cNvSpPr>
          <p:nvPr userDrawn="1"/>
        </p:nvSpPr>
        <p:spPr bwMode="auto">
          <a:xfrm>
            <a:off x="9558906" y="6489052"/>
            <a:ext cx="218630" cy="26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lstStyle/>
          <a:p>
            <a:pPr algn="r" eaLnBrk="0" hangingPunct="0">
              <a:spcBef>
                <a:spcPct val="0"/>
              </a:spcBef>
            </a:pPr>
            <a:fld id="{CA48D800-1282-4793-80DF-9F8E83675139}" type="slidenum">
              <a:rPr lang="en-US" sz="700" smtClean="0">
                <a:solidFill>
                  <a:schemeClr val="bg1"/>
                </a:solidFill>
                <a:latin typeface="+mn-lt"/>
              </a:rPr>
              <a:pPr algn="r" eaLnBrk="0" hangingPunct="0">
                <a:spcBef>
                  <a:spcPct val="0"/>
                </a:spcBef>
              </a:pPr>
              <a:t>‹#›</a:t>
            </a:fld>
            <a:endParaRPr lang="en-US" sz="700" dirty="0">
              <a:solidFill>
                <a:schemeClr val="bg1"/>
              </a:solidFill>
              <a:latin typeface="+mn-lt"/>
            </a:endParaRPr>
          </a:p>
        </p:txBody>
      </p:sp>
      <p:pic>
        <p:nvPicPr>
          <p:cNvPr id="11" name="Picture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038800" y="6597352"/>
            <a:ext cx="1486800" cy="158703"/>
          </a:xfrm>
          <a:prstGeom prst="rect">
            <a:avLst/>
          </a:prstGeom>
        </p:spPr>
      </p:pic>
      <p:sp>
        <p:nvSpPr>
          <p:cNvPr id="12" name="Rectangle 11"/>
          <p:cNvSpPr/>
          <p:nvPr userDrawn="1"/>
        </p:nvSpPr>
        <p:spPr>
          <a:xfrm>
            <a:off x="7393576" y="256696"/>
            <a:ext cx="2132023" cy="381600"/>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lb-LU" sz="1600" dirty="0">
                <a:solidFill>
                  <a:schemeClr val="bg1"/>
                </a:solidFill>
                <a:latin typeface="+mn-lt"/>
              </a:rPr>
              <a:t>Client</a:t>
            </a:r>
            <a:r>
              <a:rPr lang="lb-LU" sz="1600" baseline="0" dirty="0">
                <a:solidFill>
                  <a:schemeClr val="bg1"/>
                </a:solidFill>
                <a:latin typeface="+mn-lt"/>
              </a:rPr>
              <a:t> Name or Logo</a:t>
            </a:r>
            <a:br>
              <a:rPr lang="lb-LU" sz="1600" baseline="0" dirty="0">
                <a:solidFill>
                  <a:schemeClr val="bg1"/>
                </a:solidFill>
                <a:latin typeface="+mn-lt"/>
              </a:rPr>
            </a:br>
            <a:r>
              <a:rPr lang="lb-LU" sz="1600" i="1" baseline="0" dirty="0">
                <a:solidFill>
                  <a:schemeClr val="bg1"/>
                </a:solidFill>
                <a:latin typeface="+mn-lt"/>
              </a:rPr>
              <a:t>Remove borders</a:t>
            </a:r>
            <a:endParaRPr lang="fr-LU" sz="1600" i="1" dirty="0">
              <a:solidFill>
                <a:schemeClr val="bg1"/>
              </a:solidFill>
              <a:latin typeface="+mn-lt"/>
            </a:endParaRPr>
          </a:p>
        </p:txBody>
      </p:sp>
    </p:spTree>
    <p:extLst>
      <p:ext uri="{BB962C8B-B14F-4D97-AF65-F5344CB8AC3E}">
        <p14:creationId xmlns:p14="http://schemas.microsoft.com/office/powerpoint/2010/main" val="1505842366"/>
      </p:ext>
    </p:extLst>
  </p:cSld>
  <p:clrMap bg1="lt1" tx1="dk1" bg2="lt2" tx2="dk2" accent1="accent1" accent2="accent2" accent3="accent3" accent4="accent4" accent5="accent5" accent6="accent6" hlink="hlink" folHlink="folHlink"/>
  <p:sldLayoutIdLst>
    <p:sldLayoutId id="2147483749" r:id="rId1"/>
  </p:sldLayoutIdLst>
  <p:hf sldNum="0" hdr="0" dt="0"/>
  <p:txStyles>
    <p:titleStyle>
      <a:lvl1pPr algn="l" defTabSz="914400" rtl="0" eaLnBrk="1" latinLnBrk="0" hangingPunct="1">
        <a:spcBef>
          <a:spcPct val="0"/>
        </a:spcBef>
        <a:buNone/>
        <a:defRPr sz="2400" b="0" kern="1200">
          <a:solidFill>
            <a:schemeClr val="bg1"/>
          </a:solidFill>
          <a:latin typeface="+mj-lt"/>
          <a:ea typeface="+mj-ea"/>
          <a:cs typeface="Arial" pitchFamily="34" charset="0"/>
        </a:defRPr>
      </a:lvl1pPr>
    </p:titleStyle>
    <p:bodyStyle>
      <a:lvl1pPr marL="0" indent="0" algn="l" defTabSz="914400" rtl="0" eaLnBrk="1" latinLnBrk="0" hangingPunct="1">
        <a:spcBef>
          <a:spcPts val="1500"/>
        </a:spcBef>
        <a:buFontTx/>
        <a:buNone/>
        <a:defRPr sz="1800" kern="1200">
          <a:solidFill>
            <a:schemeClr val="bg1"/>
          </a:solidFill>
          <a:latin typeface="+mn-lt"/>
          <a:ea typeface="+mn-ea"/>
          <a:cs typeface="Arial" pitchFamily="34" charset="0"/>
        </a:defRPr>
      </a:lvl1pPr>
      <a:lvl2pPr marL="270000" indent="-268288" algn="l" defTabSz="914400" rtl="0" eaLnBrk="1" latinLnBrk="0" hangingPunct="1">
        <a:spcBef>
          <a:spcPts val="1000"/>
        </a:spcBef>
        <a:buClr>
          <a:schemeClr val="bg1"/>
        </a:buClr>
        <a:buFont typeface="Wingdings" pitchFamily="2" charset="2"/>
        <a:buChar char="n"/>
        <a:defRPr sz="1800" kern="1200">
          <a:solidFill>
            <a:schemeClr val="bg1"/>
          </a:solidFill>
          <a:latin typeface="+mn-lt"/>
          <a:ea typeface="+mn-ea"/>
          <a:cs typeface="Arial" pitchFamily="34" charset="0"/>
        </a:defRPr>
      </a:lvl2pPr>
      <a:lvl3pPr marL="540000" indent="-268288" algn="l" defTabSz="914400" rtl="0" eaLnBrk="1" latinLnBrk="0" hangingPunct="1">
        <a:spcBef>
          <a:spcPts val="500"/>
        </a:spcBef>
        <a:buClr>
          <a:schemeClr val="bg1"/>
        </a:buClr>
        <a:buFont typeface="Arial" pitchFamily="34" charset="0"/>
        <a:buChar char="–"/>
        <a:defRPr sz="1800" kern="1200">
          <a:solidFill>
            <a:schemeClr val="bg1"/>
          </a:solidFill>
          <a:latin typeface="+mn-lt"/>
          <a:ea typeface="+mn-ea"/>
          <a:cs typeface="Arial" pitchFamily="34" charset="0"/>
        </a:defRPr>
      </a:lvl3pPr>
      <a:lvl4pPr marL="810000" indent="-270000" algn="l" defTabSz="914400" rtl="0" eaLnBrk="1" latinLnBrk="0" hangingPunct="1">
        <a:spcBef>
          <a:spcPts val="500"/>
        </a:spcBef>
        <a:buFont typeface="Arial" pitchFamily="34" charset="0"/>
        <a:buChar char="–"/>
        <a:defRPr sz="1800" kern="1200">
          <a:solidFill>
            <a:schemeClr val="bg1"/>
          </a:solidFill>
          <a:latin typeface="+mn-lt"/>
          <a:ea typeface="+mn-ea"/>
          <a:cs typeface="Arial" pitchFamily="34" charset="0"/>
        </a:defRPr>
      </a:lvl4pPr>
      <a:lvl5pPr marL="810000" indent="0" algn="l" defTabSz="914400" rtl="0" eaLnBrk="1" latinLnBrk="0" hangingPunct="1">
        <a:spcBef>
          <a:spcPts val="500"/>
        </a:spcBef>
        <a:buFontTx/>
        <a:buNone/>
        <a:defRPr sz="1800" kern="1200">
          <a:solidFill>
            <a:schemeClr val="bg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6.xml"/><Relationship Id="rId7" Type="http://schemas.openxmlformats.org/officeDocument/2006/relationships/image" Target="../media/image6.emf"/><Relationship Id="rId2" Type="http://schemas.openxmlformats.org/officeDocument/2006/relationships/tags" Target="../tags/tag15.xml"/><Relationship Id="rId1" Type="http://schemas.openxmlformats.org/officeDocument/2006/relationships/vmlDrawing" Target="../drawings/vmlDrawing12.vml"/><Relationship Id="rId6" Type="http://schemas.openxmlformats.org/officeDocument/2006/relationships/oleObject" Target="../embeddings/oleObject12.bin"/><Relationship Id="rId5" Type="http://schemas.openxmlformats.org/officeDocument/2006/relationships/notesSlide" Target="../notesSlides/notesSlide1.xml"/><Relationship Id="rId10" Type="http://schemas.openxmlformats.org/officeDocument/2006/relationships/image" Target="../media/image3.png"/><Relationship Id="rId4" Type="http://schemas.openxmlformats.org/officeDocument/2006/relationships/slideLayout" Target="../slideLayouts/slideLayout1.xml"/><Relationship Id="rId9" Type="http://schemas.openxmlformats.org/officeDocument/2006/relationships/image" Target="file:///C:\ADL%20Office\PowerPoint\Image%20Library\A4\Theme\Color\Management%20themes\Mastering%20uncertainties.jpg" TargetMode="External"/></Relationships>
</file>

<file path=ppt/slides/_rels/slide2.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1.emf"/><Relationship Id="rId2" Type="http://schemas.openxmlformats.org/officeDocument/2006/relationships/tags" Target="../tags/tag17.xml"/><Relationship Id="rId1" Type="http://schemas.openxmlformats.org/officeDocument/2006/relationships/vmlDrawing" Target="../drawings/vmlDrawing13.vml"/><Relationship Id="rId6" Type="http://schemas.openxmlformats.org/officeDocument/2006/relationships/oleObject" Target="../embeddings/oleObject13.bin"/><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emf"/><Relationship Id="rId2" Type="http://schemas.openxmlformats.org/officeDocument/2006/relationships/tags" Target="../tags/tag19.xml"/><Relationship Id="rId1" Type="http://schemas.openxmlformats.org/officeDocument/2006/relationships/vmlDrawing" Target="../drawings/vmlDrawing14.vml"/><Relationship Id="rId6" Type="http://schemas.openxmlformats.org/officeDocument/2006/relationships/oleObject" Target="../embeddings/oleObject14.bin"/><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22.xml"/><Relationship Id="rId7" Type="http://schemas.openxmlformats.org/officeDocument/2006/relationships/image" Target="../media/image6.emf"/><Relationship Id="rId2" Type="http://schemas.openxmlformats.org/officeDocument/2006/relationships/tags" Target="../tags/tag21.xml"/><Relationship Id="rId1" Type="http://schemas.openxmlformats.org/officeDocument/2006/relationships/vmlDrawing" Target="../drawings/vmlDrawing15.vml"/><Relationship Id="rId6" Type="http://schemas.openxmlformats.org/officeDocument/2006/relationships/oleObject" Target="../embeddings/oleObject15.bin"/><Relationship Id="rId5" Type="http://schemas.openxmlformats.org/officeDocument/2006/relationships/notesSlide" Target="../notesSlides/notesSlide4.xml"/><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24.xml"/><Relationship Id="rId7" Type="http://schemas.openxmlformats.org/officeDocument/2006/relationships/image" Target="../media/image6.emf"/><Relationship Id="rId2" Type="http://schemas.openxmlformats.org/officeDocument/2006/relationships/tags" Target="../tags/tag23.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notesSlide" Target="../notesSlides/notesSlide5.xml"/><Relationship Id="rId4" Type="http://schemas.openxmlformats.org/officeDocument/2006/relationships/slideLayout" Target="../slideLayouts/slideLayout3.xml"/><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6.emf"/><Relationship Id="rId2" Type="http://schemas.openxmlformats.org/officeDocument/2006/relationships/tags" Target="../tags/tag25.xml"/><Relationship Id="rId1" Type="http://schemas.openxmlformats.org/officeDocument/2006/relationships/vmlDrawing" Target="../drawings/vmlDrawing17.vml"/><Relationship Id="rId6" Type="http://schemas.openxmlformats.org/officeDocument/2006/relationships/oleObject" Target="../embeddings/oleObject17.bin"/><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8.vml"/><Relationship Id="rId6" Type="http://schemas.openxmlformats.org/officeDocument/2006/relationships/image" Target="../media/image10.emf"/><Relationship Id="rId5" Type="http://schemas.openxmlformats.org/officeDocument/2006/relationships/oleObject" Target="../embeddings/oleObject18.bin"/><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30.xml"/><Relationship Id="rId7" Type="http://schemas.openxmlformats.org/officeDocument/2006/relationships/image" Target="../media/image6.emf"/><Relationship Id="rId2" Type="http://schemas.openxmlformats.org/officeDocument/2006/relationships/tags" Target="../tags/tag29.xml"/><Relationship Id="rId1" Type="http://schemas.openxmlformats.org/officeDocument/2006/relationships/vmlDrawing" Target="../drawings/vmlDrawing19.vml"/><Relationship Id="rId6" Type="http://schemas.openxmlformats.org/officeDocument/2006/relationships/oleObject" Target="../embeddings/oleObject19.bin"/><Relationship Id="rId5" Type="http://schemas.openxmlformats.org/officeDocument/2006/relationships/notesSlide" Target="../notesSlides/notesSlide7.xml"/><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2.xml"/><Relationship Id="rId7" Type="http://schemas.openxmlformats.org/officeDocument/2006/relationships/image" Target="../media/image1.emf"/><Relationship Id="rId2" Type="http://schemas.openxmlformats.org/officeDocument/2006/relationships/tags" Target="../tags/tag31.xml"/><Relationship Id="rId1" Type="http://schemas.openxmlformats.org/officeDocument/2006/relationships/vmlDrawing" Target="../drawings/vmlDrawing20.vml"/><Relationship Id="rId6" Type="http://schemas.openxmlformats.org/officeDocument/2006/relationships/oleObject" Target="../embeddings/oleObject20.bin"/><Relationship Id="rId5" Type="http://schemas.openxmlformats.org/officeDocument/2006/relationships/notesSlide" Target="../notesSlides/notesSlide8.xml"/><Relationship Id="rId4" Type="http://schemas.openxmlformats.org/officeDocument/2006/relationships/slideLayout" Target="../slideLayouts/slideLayout4.xml"/><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3" Type="http://schemas.openxmlformats.org/officeDocument/2006/relationships/tags" Target="../tags/tag34.xml"/><Relationship Id="rId7" Type="http://schemas.openxmlformats.org/officeDocument/2006/relationships/image" Target="../media/image10.emf"/><Relationship Id="rId12" Type="http://schemas.openxmlformats.org/officeDocument/2006/relationships/image" Target="../media/image18.jpeg"/><Relationship Id="rId2" Type="http://schemas.openxmlformats.org/officeDocument/2006/relationships/tags" Target="../tags/tag33.xml"/><Relationship Id="rId1" Type="http://schemas.openxmlformats.org/officeDocument/2006/relationships/vmlDrawing" Target="../drawings/vmlDrawing21.vml"/><Relationship Id="rId6" Type="http://schemas.openxmlformats.org/officeDocument/2006/relationships/oleObject" Target="../embeddings/oleObject21.bin"/><Relationship Id="rId11" Type="http://schemas.openxmlformats.org/officeDocument/2006/relationships/image" Target="../media/image17.jpeg"/><Relationship Id="rId5" Type="http://schemas.openxmlformats.org/officeDocument/2006/relationships/notesSlide" Target="../notesSlides/notesSlide9.xml"/><Relationship Id="rId10" Type="http://schemas.openxmlformats.org/officeDocument/2006/relationships/image" Target="../media/image16.jpeg"/><Relationship Id="rId4" Type="http://schemas.openxmlformats.org/officeDocument/2006/relationships/slideLayout" Target="../slideLayouts/slideLayout4.xml"/><Relationship Id="rId9" Type="http://schemas.openxmlformats.org/officeDocument/2006/relationships/image" Target="../media/image15.svg"/><Relationship Id="rId14" Type="http://schemas.openxmlformats.org/officeDocument/2006/relationships/image" Target="../media/image20.jpe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4.png"/><Relationship Id="rId3" Type="http://schemas.openxmlformats.org/officeDocument/2006/relationships/tags" Target="../tags/tag36.xml"/><Relationship Id="rId7" Type="http://schemas.openxmlformats.org/officeDocument/2006/relationships/image" Target="../media/image10.emf"/><Relationship Id="rId12" Type="http://schemas.openxmlformats.org/officeDocument/2006/relationships/image" Target="../media/image23.jpeg"/><Relationship Id="rId2" Type="http://schemas.openxmlformats.org/officeDocument/2006/relationships/tags" Target="../tags/tag35.xml"/><Relationship Id="rId1" Type="http://schemas.openxmlformats.org/officeDocument/2006/relationships/vmlDrawing" Target="../drawings/vmlDrawing22.vml"/><Relationship Id="rId6" Type="http://schemas.openxmlformats.org/officeDocument/2006/relationships/oleObject" Target="../embeddings/oleObject22.bin"/><Relationship Id="rId11" Type="http://schemas.openxmlformats.org/officeDocument/2006/relationships/image" Target="../media/image22.jpeg"/><Relationship Id="rId5" Type="http://schemas.openxmlformats.org/officeDocument/2006/relationships/notesSlide" Target="../notesSlides/notesSlide10.xml"/><Relationship Id="rId15" Type="http://schemas.openxmlformats.org/officeDocument/2006/relationships/image" Target="../media/image26.jpeg"/><Relationship Id="rId10" Type="http://schemas.openxmlformats.org/officeDocument/2006/relationships/image" Target="../media/image21.jpeg"/><Relationship Id="rId4" Type="http://schemas.openxmlformats.org/officeDocument/2006/relationships/slideLayout" Target="../slideLayouts/slideLayout4.xml"/><Relationship Id="rId9" Type="http://schemas.openxmlformats.org/officeDocument/2006/relationships/image" Target="../media/image15.svg"/><Relationship Id="rId14" Type="http://schemas.openxmlformats.org/officeDocument/2006/relationships/image" Target="../media/image25.jpeg"/></Relationships>
</file>

<file path=ppt/slides/_rels/slide12.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tags" Target="../tags/tag38.xml"/><Relationship Id="rId7" Type="http://schemas.openxmlformats.org/officeDocument/2006/relationships/image" Target="../media/image27.jpg"/><Relationship Id="rId2" Type="http://schemas.openxmlformats.org/officeDocument/2006/relationships/tags" Target="../tags/tag37.xml"/><Relationship Id="rId1" Type="http://schemas.openxmlformats.org/officeDocument/2006/relationships/vmlDrawing" Target="../drawings/vmlDrawing23.vml"/><Relationship Id="rId6" Type="http://schemas.openxmlformats.org/officeDocument/2006/relationships/image" Target="../media/image10.emf"/><Relationship Id="rId5" Type="http://schemas.openxmlformats.org/officeDocument/2006/relationships/oleObject" Target="../embeddings/oleObject23.bin"/><Relationship Id="rId10" Type="http://schemas.openxmlformats.org/officeDocument/2006/relationships/image" Target="../media/image15.svg"/><Relationship Id="rId4" Type="http://schemas.openxmlformats.org/officeDocument/2006/relationships/slideLayout" Target="../slideLayouts/slideLayout4.xml"/><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file:///C:\ADL%20Office\PowerPoint\Image%20Library\A4\Theme\Color\Business%20themes\Growth%20strategies%204.jp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watson.stephen@adlittle.com" TargetMode="External"/><Relationship Id="rId2" Type="http://schemas.openxmlformats.org/officeDocument/2006/relationships/hyperlink" Target="mailto:beard.Marcus@adlittle.com"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645190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291" name="think-cell Slide" r:id="rId6" imgW="395" imgH="394" progId="TCLayout.ActiveDocument.1">
                  <p:embed/>
                </p:oleObj>
              </mc:Choice>
              <mc:Fallback>
                <p:oleObj name="think-cell Slide" r:id="rId6" imgW="395" imgH="394" progId="TCLayout.ActiveDocument.1">
                  <p:embed/>
                  <p:pic>
                    <p:nvPicPr>
                      <p:cNvPr id="4" name="Object 3"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53BBC15-85F5-46F2-88FB-466326C43357}"/>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48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pic>
        <p:nvPicPr>
          <p:cNvPr id="5" name="Picture 4">
            <a:extLst>
              <a:ext uri="{FF2B5EF4-FFF2-40B4-BE49-F238E27FC236}">
                <a16:creationId xmlns:a16="http://schemas.microsoft.com/office/drawing/2014/main" id="{41A9A25A-8965-4289-A2FB-A6EEB02A20A8}"/>
              </a:ext>
            </a:extLst>
          </p:cNvPr>
          <p:cNvPicPr>
            <a:picLocks noChangeAspect="1"/>
          </p:cNvPicPr>
          <p:nvPr/>
        </p:nvPicPr>
        <p:blipFill>
          <a:blip r:embed="rId8" r:link="rId9" cstate="print">
            <a:extLst>
              <a:ext uri="{28A0092B-C50C-407E-A947-70E740481C1C}">
                <a14:useLocalDpi xmlns:a14="http://schemas.microsoft.com/office/drawing/2010/main" val="0"/>
              </a:ext>
            </a:extLst>
          </a:blip>
          <a:stretch>
            <a:fillRect/>
          </a:stretch>
        </p:blipFill>
        <p:spPr>
          <a:xfrm>
            <a:off x="0" y="1551963"/>
            <a:ext cx="9906000" cy="4974597"/>
          </a:xfrm>
          <a:prstGeom prst="rect">
            <a:avLst/>
          </a:prstGeom>
        </p:spPr>
      </p:pic>
      <p:sp>
        <p:nvSpPr>
          <p:cNvPr id="6" name="Title 5"/>
          <p:cNvSpPr>
            <a:spLocks noGrp="1"/>
          </p:cNvSpPr>
          <p:nvPr>
            <p:ph type="ctrTitle"/>
          </p:nvPr>
        </p:nvSpPr>
        <p:spPr>
          <a:xfrm>
            <a:off x="4653480" y="1624724"/>
            <a:ext cx="4791651" cy="756703"/>
          </a:xfrm>
        </p:spPr>
        <p:txBody>
          <a:bodyPr/>
          <a:lstStyle/>
          <a:p>
            <a:r>
              <a:rPr lang="en-GB" sz="4800" dirty="0"/>
              <a:t>Bridging the gap between technical safety risks and strategic business decisions</a:t>
            </a:r>
          </a:p>
        </p:txBody>
      </p:sp>
      <p:sp>
        <p:nvSpPr>
          <p:cNvPr id="7" name="Subtitle 6"/>
          <p:cNvSpPr>
            <a:spLocks noGrp="1"/>
          </p:cNvSpPr>
          <p:nvPr>
            <p:ph type="subTitle" idx="1"/>
          </p:nvPr>
        </p:nvSpPr>
        <p:spPr>
          <a:xfrm>
            <a:off x="4763477" y="5580976"/>
            <a:ext cx="3257894" cy="377024"/>
          </a:xfrm>
        </p:spPr>
        <p:txBody>
          <a:bodyPr/>
          <a:lstStyle/>
          <a:p>
            <a:r>
              <a:rPr lang="en-GB" i="1" dirty="0"/>
              <a:t>ERM FORUM</a:t>
            </a:r>
            <a:endParaRPr lang="en-GB" dirty="0"/>
          </a:p>
          <a:p>
            <a:endParaRPr lang="en-GB" dirty="0"/>
          </a:p>
        </p:txBody>
      </p:sp>
      <p:sp>
        <p:nvSpPr>
          <p:cNvPr id="10" name="Text Placeholder 9"/>
          <p:cNvSpPr>
            <a:spLocks noGrp="1"/>
          </p:cNvSpPr>
          <p:nvPr>
            <p:ph type="body" sz="quarter" idx="11"/>
          </p:nvPr>
        </p:nvSpPr>
        <p:spPr>
          <a:xfrm>
            <a:off x="4763477" y="6088993"/>
            <a:ext cx="3257894" cy="377024"/>
          </a:xfrm>
        </p:spPr>
        <p:txBody>
          <a:bodyPr/>
          <a:lstStyle/>
          <a:p>
            <a:r>
              <a:rPr lang="en-GB" dirty="0"/>
              <a:t>October 2019</a:t>
            </a:r>
          </a:p>
        </p:txBody>
      </p:sp>
      <p:pic>
        <p:nvPicPr>
          <p:cNvPr id="718946" name="Picture 98" descr="Image result for airmic">
            <a:extLst>
              <a:ext uri="{FF2B5EF4-FFF2-40B4-BE49-F238E27FC236}">
                <a16:creationId xmlns:a16="http://schemas.microsoft.com/office/drawing/2014/main" id="{767A3988-F38B-462F-9AEC-5BC95CC0F8C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88948" y="0"/>
            <a:ext cx="1417017" cy="1417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931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4841048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15" name="think-cell Slide" r:id="rId6" imgW="270" imgH="270" progId="TCLayout.ActiveDocument.1">
                  <p:embed/>
                </p:oleObj>
              </mc:Choice>
              <mc:Fallback>
                <p:oleObj name="think-cell Slide" r:id="rId6" imgW="270" imgH="270" progId="TCLayout.ActiveDocument.1">
                  <p:embed/>
                  <p:pic>
                    <p:nvPicPr>
                      <p:cNvPr id="4" name="Object 3"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266DFF3-0F1E-48B2-A417-DBDE4457A3A2}"/>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8" name="Text Placeholder 3"/>
          <p:cNvSpPr>
            <a:spLocks noGrp="1"/>
          </p:cNvSpPr>
          <p:nvPr>
            <p:ph type="body" sz="quarter" idx="12"/>
          </p:nvPr>
        </p:nvSpPr>
        <p:spPr/>
        <p:txBody>
          <a:bodyPr/>
          <a:lstStyle/>
          <a:p>
            <a:r>
              <a:rPr lang="en-GB" dirty="0"/>
              <a:t>Bridging the gap between technical safety risks and strategic business decisions</a:t>
            </a:r>
            <a:endParaRPr lang="en-GB" b="0" dirty="0"/>
          </a:p>
        </p:txBody>
      </p:sp>
      <p:sp>
        <p:nvSpPr>
          <p:cNvPr id="9" name="Speech Bubble: Oval 8">
            <a:extLst>
              <a:ext uri="{FF2B5EF4-FFF2-40B4-BE49-F238E27FC236}">
                <a16:creationId xmlns:a16="http://schemas.microsoft.com/office/drawing/2014/main" id="{7ACB5096-9DDB-4B5A-AF80-3FC6C8D9C59A}"/>
              </a:ext>
            </a:extLst>
          </p:cNvPr>
          <p:cNvSpPr/>
          <p:nvPr/>
        </p:nvSpPr>
        <p:spPr>
          <a:xfrm>
            <a:off x="2565459" y="1860359"/>
            <a:ext cx="4775082" cy="2971700"/>
          </a:xfrm>
          <a:prstGeom prst="wedgeEllipseCallout">
            <a:avLst/>
          </a:prstGeom>
          <a:solidFill>
            <a:schemeClr val="accent3">
              <a:lumMod val="75000"/>
            </a:schemeClr>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lang="en-GB" sz="3200" i="1" dirty="0">
                <a:solidFill>
                  <a:schemeClr val="bg1"/>
                </a:solidFill>
              </a:rPr>
              <a:t>“If you think safety is expensive, try having an accident”</a:t>
            </a:r>
          </a:p>
        </p:txBody>
      </p:sp>
    </p:spTree>
    <p:extLst>
      <p:ext uri="{BB962C8B-B14F-4D97-AF65-F5344CB8AC3E}">
        <p14:creationId xmlns:p14="http://schemas.microsoft.com/office/powerpoint/2010/main" val="152015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3264099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39" name="think-cell Slide" r:id="rId6" imgW="270" imgH="270" progId="TCLayout.ActiveDocument.1">
                  <p:embed/>
                </p:oleObj>
              </mc:Choice>
              <mc:Fallback>
                <p:oleObj name="think-cell Slide" r:id="rId6" imgW="270" imgH="270" progId="TCLayout.ActiveDocument.1">
                  <p:embed/>
                  <p:pic>
                    <p:nvPicPr>
                      <p:cNvPr id="4" name="Object 3"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266DFF3-0F1E-48B2-A417-DBDE4457A3A2}"/>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21" name="Rectangle 38">
            <a:extLst>
              <a:ext uri="{FF2B5EF4-FFF2-40B4-BE49-F238E27FC236}">
                <a16:creationId xmlns:a16="http://schemas.microsoft.com/office/drawing/2014/main" id="{4FCEA110-7C67-46C4-88EF-FEC76F3BCD02}"/>
              </a:ext>
            </a:extLst>
          </p:cNvPr>
          <p:cNvSpPr>
            <a:spLocks noChangeArrowheads="1"/>
          </p:cNvSpPr>
          <p:nvPr/>
        </p:nvSpPr>
        <p:spPr bwMode="auto">
          <a:xfrm>
            <a:off x="451410" y="2276927"/>
            <a:ext cx="4344986" cy="3233737"/>
          </a:xfrm>
          <a:prstGeom prst="rect">
            <a:avLst/>
          </a:prstGeom>
          <a:solidFill>
            <a:schemeClr val="accent2">
              <a:lumMod val="20000"/>
              <a:lumOff val="80000"/>
            </a:schemeClr>
          </a:solidFill>
          <a:ln w="12700">
            <a:noFill/>
            <a:miter lim="800000"/>
            <a:headEnd/>
            <a:tailEnd/>
          </a:ln>
          <a:effectLst/>
          <a:extLst/>
        </p:spPr>
        <p:txBody>
          <a:bodyPr anchor="ctr"/>
          <a:lstStyle/>
          <a:p>
            <a:endParaRPr lang="en-GB" dirty="0"/>
          </a:p>
        </p:txBody>
      </p:sp>
      <p:sp>
        <p:nvSpPr>
          <p:cNvPr id="38" name="Shape 23646">
            <a:extLst>
              <a:ext uri="{FF2B5EF4-FFF2-40B4-BE49-F238E27FC236}">
                <a16:creationId xmlns:a16="http://schemas.microsoft.com/office/drawing/2014/main" id="{19D95464-C21B-4DEE-9DFC-E10440EF2E68}"/>
              </a:ext>
            </a:extLst>
          </p:cNvPr>
          <p:cNvSpPr/>
          <p:nvPr/>
        </p:nvSpPr>
        <p:spPr>
          <a:xfrm>
            <a:off x="451409" y="3196624"/>
            <a:ext cx="4344986" cy="2305651"/>
          </a:xfrm>
          <a:prstGeom prst="rect">
            <a:avLst/>
          </a:prstGeom>
          <a:solidFill>
            <a:srgbClr val="0070C0">
              <a:alpha val="15000"/>
            </a:srgbClr>
          </a:solidFill>
          <a:ln w="12700" cap="flat">
            <a:noFill/>
            <a:miter lim="400000"/>
          </a:ln>
          <a:effectLst/>
        </p:spPr>
        <p:txBody>
          <a:bodyPr wrap="square" lIns="0" tIns="0" rIns="0" bIns="0" numCol="1" anchor="t">
            <a:noAutofit/>
          </a:bodyPr>
          <a:lstStyle/>
          <a:p>
            <a:endParaRPr lang="en-US" sz="1100" dirty="0"/>
          </a:p>
        </p:txBody>
      </p:sp>
      <p:sp>
        <p:nvSpPr>
          <p:cNvPr id="8" name="Text Placeholder 3"/>
          <p:cNvSpPr>
            <a:spLocks noGrp="1"/>
          </p:cNvSpPr>
          <p:nvPr>
            <p:ph type="body" sz="quarter" idx="12"/>
          </p:nvPr>
        </p:nvSpPr>
        <p:spPr/>
        <p:txBody>
          <a:bodyPr/>
          <a:lstStyle/>
          <a:p>
            <a:r>
              <a:rPr lang="en-GB" dirty="0"/>
              <a:t>Bridging the gap between technical safety risks and strategic business decisions</a:t>
            </a:r>
            <a:endParaRPr lang="en-GB" b="0" dirty="0"/>
          </a:p>
        </p:txBody>
      </p:sp>
      <p:sp>
        <p:nvSpPr>
          <p:cNvPr id="6" name="Title 5">
            <a:extLst>
              <a:ext uri="{FF2B5EF4-FFF2-40B4-BE49-F238E27FC236}">
                <a16:creationId xmlns:a16="http://schemas.microsoft.com/office/drawing/2014/main" id="{C02F1DD3-7F3D-41B8-97EF-AD73C2D7D271}"/>
              </a:ext>
            </a:extLst>
          </p:cNvPr>
          <p:cNvSpPr>
            <a:spLocks noGrp="1"/>
          </p:cNvSpPr>
          <p:nvPr>
            <p:ph type="title"/>
          </p:nvPr>
        </p:nvSpPr>
        <p:spPr/>
        <p:txBody>
          <a:bodyPr/>
          <a:lstStyle/>
          <a:p>
            <a:r>
              <a:rPr lang="en-GB" dirty="0"/>
              <a:t>“Small” accident = large business impact</a:t>
            </a:r>
          </a:p>
        </p:txBody>
      </p:sp>
      <p:sp>
        <p:nvSpPr>
          <p:cNvPr id="7" name="Rectangle 23">
            <a:extLst>
              <a:ext uri="{FF2B5EF4-FFF2-40B4-BE49-F238E27FC236}">
                <a16:creationId xmlns:a16="http://schemas.microsoft.com/office/drawing/2014/main" id="{30E2F2A1-3756-4F6B-BE4A-CEB1DCA5220E}"/>
              </a:ext>
            </a:extLst>
          </p:cNvPr>
          <p:cNvSpPr>
            <a:spLocks noChangeArrowheads="1"/>
          </p:cNvSpPr>
          <p:nvPr/>
        </p:nvSpPr>
        <p:spPr bwMode="auto">
          <a:xfrm>
            <a:off x="8051800" y="3370263"/>
            <a:ext cx="1181100" cy="1155700"/>
          </a:xfrm>
          <a:prstGeom prst="rect">
            <a:avLst/>
          </a:prstGeom>
          <a:solidFill>
            <a:schemeClr val="accent4"/>
          </a:solidFill>
          <a:ln w="12700">
            <a:noFill/>
            <a:miter lim="800000"/>
            <a:headEnd/>
            <a:tailEnd/>
          </a:ln>
          <a:effectLst/>
          <a:extLst/>
        </p:spPr>
        <p:txBody>
          <a:bodyPr wrap="none" lIns="82550" tIns="41275" rIns="82550" bIns="41275" anchor="ctr"/>
          <a:lstStyle/>
          <a:p>
            <a:pPr algn="ctr" defTabSz="728663" eaLnBrk="0" hangingPunct="0">
              <a:lnSpc>
                <a:spcPct val="90000"/>
              </a:lnSpc>
              <a:spcBef>
                <a:spcPct val="0"/>
              </a:spcBef>
            </a:pPr>
            <a:r>
              <a:rPr lang="en-GB" b="1" dirty="0"/>
              <a:t>£4m</a:t>
            </a:r>
          </a:p>
        </p:txBody>
      </p:sp>
      <p:sp>
        <p:nvSpPr>
          <p:cNvPr id="9" name="Rectangle 24">
            <a:extLst>
              <a:ext uri="{FF2B5EF4-FFF2-40B4-BE49-F238E27FC236}">
                <a16:creationId xmlns:a16="http://schemas.microsoft.com/office/drawing/2014/main" id="{ABF89440-41E8-42F1-9148-15C6906FF939}"/>
              </a:ext>
            </a:extLst>
          </p:cNvPr>
          <p:cNvSpPr>
            <a:spLocks noChangeArrowheads="1"/>
          </p:cNvSpPr>
          <p:nvPr/>
        </p:nvSpPr>
        <p:spPr bwMode="auto">
          <a:xfrm>
            <a:off x="8051800" y="3178175"/>
            <a:ext cx="1181100" cy="420688"/>
          </a:xfrm>
          <a:prstGeom prst="rect">
            <a:avLst/>
          </a:prstGeom>
          <a:solidFill>
            <a:schemeClr val="accent1"/>
          </a:solidFill>
          <a:ln w="12700">
            <a:noFill/>
            <a:miter lim="800000"/>
            <a:headEnd/>
            <a:tailEnd/>
          </a:ln>
          <a:effectLst/>
          <a:extLst>
            <a:ext uri="{AF507438-7753-43E0-B8FC-AC1667EBCBE1}">
              <a14:hiddenEffects xmlns:a14="http://schemas.microsoft.com/office/drawing/2010/main">
                <a:effectLst>
                  <a:outerShdw dist="53882" dir="2700000" algn="ctr" rotWithShape="0">
                    <a:srgbClr val="C0C0C0"/>
                  </a:outerShdw>
                </a:effectLst>
              </a14:hiddenEffects>
            </a:ext>
          </a:extLst>
        </p:spPr>
        <p:txBody>
          <a:bodyPr anchor="ctr"/>
          <a:lstStyle/>
          <a:p>
            <a:pPr algn="ctr" defTabSz="900113" eaLnBrk="0" hangingPunct="0">
              <a:lnSpc>
                <a:spcPct val="90000"/>
              </a:lnSpc>
              <a:spcBef>
                <a:spcPct val="0"/>
              </a:spcBef>
            </a:pPr>
            <a:r>
              <a:rPr lang="en-GB" sz="1200" b="1" dirty="0">
                <a:solidFill>
                  <a:schemeClr val="bg1"/>
                </a:solidFill>
              </a:rPr>
              <a:t>Revenue to</a:t>
            </a:r>
          </a:p>
          <a:p>
            <a:pPr algn="ctr" defTabSz="900113" eaLnBrk="0" hangingPunct="0">
              <a:lnSpc>
                <a:spcPct val="90000"/>
              </a:lnSpc>
              <a:spcBef>
                <a:spcPct val="0"/>
              </a:spcBef>
            </a:pPr>
            <a:r>
              <a:rPr lang="en-GB" sz="1200" b="1" dirty="0">
                <a:solidFill>
                  <a:schemeClr val="bg1"/>
                </a:solidFill>
              </a:rPr>
              <a:t>Cover Costs</a:t>
            </a:r>
          </a:p>
        </p:txBody>
      </p:sp>
      <p:sp>
        <p:nvSpPr>
          <p:cNvPr id="10" name="Rectangle 26">
            <a:extLst>
              <a:ext uri="{FF2B5EF4-FFF2-40B4-BE49-F238E27FC236}">
                <a16:creationId xmlns:a16="http://schemas.microsoft.com/office/drawing/2014/main" id="{96AFD69F-A25B-455D-B835-7A45EEC30AEA}"/>
              </a:ext>
            </a:extLst>
          </p:cNvPr>
          <p:cNvSpPr>
            <a:spLocks noChangeArrowheads="1"/>
          </p:cNvSpPr>
          <p:nvPr/>
        </p:nvSpPr>
        <p:spPr bwMode="auto">
          <a:xfrm>
            <a:off x="5810250" y="2460625"/>
            <a:ext cx="1181100" cy="1155700"/>
          </a:xfrm>
          <a:prstGeom prst="rect">
            <a:avLst/>
          </a:prstGeom>
          <a:solidFill>
            <a:schemeClr val="accent4"/>
          </a:solidFill>
          <a:ln w="12700">
            <a:noFill/>
            <a:miter lim="800000"/>
            <a:headEnd/>
            <a:tailEnd/>
          </a:ln>
          <a:effectLst/>
          <a:extLst/>
        </p:spPr>
        <p:txBody>
          <a:bodyPr wrap="none" lIns="82550" tIns="41275" rIns="82550" bIns="41275" anchor="ctr"/>
          <a:lstStyle/>
          <a:p>
            <a:pPr algn="ctr" defTabSz="728663" eaLnBrk="0" hangingPunct="0">
              <a:lnSpc>
                <a:spcPct val="90000"/>
              </a:lnSpc>
              <a:spcBef>
                <a:spcPct val="0"/>
              </a:spcBef>
            </a:pPr>
            <a:r>
              <a:rPr lang="en-GB" b="1" dirty="0"/>
              <a:t>£200,000</a:t>
            </a:r>
          </a:p>
        </p:txBody>
      </p:sp>
      <p:sp>
        <p:nvSpPr>
          <p:cNvPr id="11" name="Rectangle 27">
            <a:extLst>
              <a:ext uri="{FF2B5EF4-FFF2-40B4-BE49-F238E27FC236}">
                <a16:creationId xmlns:a16="http://schemas.microsoft.com/office/drawing/2014/main" id="{B5790CD8-7245-40CE-B395-FD3B6BF00656}"/>
              </a:ext>
            </a:extLst>
          </p:cNvPr>
          <p:cNvSpPr>
            <a:spLocks noChangeArrowheads="1"/>
          </p:cNvSpPr>
          <p:nvPr/>
        </p:nvSpPr>
        <p:spPr bwMode="auto">
          <a:xfrm>
            <a:off x="5810250" y="2268538"/>
            <a:ext cx="1181100" cy="420687"/>
          </a:xfrm>
          <a:prstGeom prst="rect">
            <a:avLst/>
          </a:prstGeom>
          <a:solidFill>
            <a:schemeClr val="accent1"/>
          </a:solidFill>
          <a:ln w="12700">
            <a:noFill/>
            <a:miter lim="800000"/>
            <a:headEnd/>
            <a:tailEnd/>
          </a:ln>
          <a:effectLst/>
          <a:extLst>
            <a:ext uri="{AF507438-7753-43E0-B8FC-AC1667EBCBE1}">
              <a14:hiddenEffects xmlns:a14="http://schemas.microsoft.com/office/drawing/2010/main">
                <a:effectLst>
                  <a:outerShdw dist="53882" dir="2700000" algn="ctr" rotWithShape="0">
                    <a:srgbClr val="C0C0C0"/>
                  </a:outerShdw>
                </a:effectLst>
              </a14:hiddenEffects>
            </a:ext>
          </a:extLst>
        </p:spPr>
        <p:txBody>
          <a:bodyPr anchor="ctr"/>
          <a:lstStyle/>
          <a:p>
            <a:pPr algn="ctr" defTabSz="900113" eaLnBrk="0" hangingPunct="0">
              <a:lnSpc>
                <a:spcPct val="90000"/>
              </a:lnSpc>
              <a:spcBef>
                <a:spcPct val="0"/>
              </a:spcBef>
            </a:pPr>
            <a:r>
              <a:rPr lang="en-GB" sz="1200" b="1" dirty="0">
                <a:solidFill>
                  <a:schemeClr val="bg1"/>
                </a:solidFill>
              </a:rPr>
              <a:t>TOTAL COST</a:t>
            </a:r>
          </a:p>
        </p:txBody>
      </p:sp>
      <p:sp>
        <p:nvSpPr>
          <p:cNvPr id="12" name="Rectangle 29">
            <a:extLst>
              <a:ext uri="{FF2B5EF4-FFF2-40B4-BE49-F238E27FC236}">
                <a16:creationId xmlns:a16="http://schemas.microsoft.com/office/drawing/2014/main" id="{B51E0921-C531-4269-9C4C-37E497CE0EC8}"/>
              </a:ext>
            </a:extLst>
          </p:cNvPr>
          <p:cNvSpPr>
            <a:spLocks noChangeArrowheads="1"/>
          </p:cNvSpPr>
          <p:nvPr/>
        </p:nvSpPr>
        <p:spPr bwMode="auto">
          <a:xfrm>
            <a:off x="5811838" y="4346575"/>
            <a:ext cx="1181100" cy="1155700"/>
          </a:xfrm>
          <a:prstGeom prst="rect">
            <a:avLst/>
          </a:prstGeom>
          <a:solidFill>
            <a:schemeClr val="accent4"/>
          </a:solidFill>
          <a:ln w="12700">
            <a:noFill/>
            <a:miter lim="800000"/>
            <a:headEnd/>
            <a:tailEnd/>
          </a:ln>
          <a:effectLst/>
          <a:extLst/>
        </p:spPr>
        <p:txBody>
          <a:bodyPr wrap="none" lIns="82550" tIns="41275" rIns="82550" bIns="41275" anchor="ctr"/>
          <a:lstStyle/>
          <a:p>
            <a:pPr algn="ctr" defTabSz="728663" eaLnBrk="0" hangingPunct="0">
              <a:lnSpc>
                <a:spcPct val="90000"/>
              </a:lnSpc>
              <a:spcBef>
                <a:spcPct val="0"/>
              </a:spcBef>
            </a:pPr>
            <a:r>
              <a:rPr lang="en-GB" b="1" dirty="0"/>
              <a:t>5%</a:t>
            </a:r>
          </a:p>
        </p:txBody>
      </p:sp>
      <p:sp>
        <p:nvSpPr>
          <p:cNvPr id="13" name="Rectangle 30">
            <a:extLst>
              <a:ext uri="{FF2B5EF4-FFF2-40B4-BE49-F238E27FC236}">
                <a16:creationId xmlns:a16="http://schemas.microsoft.com/office/drawing/2014/main" id="{044387FD-B1D8-4E06-AF89-75F0598976F4}"/>
              </a:ext>
            </a:extLst>
          </p:cNvPr>
          <p:cNvSpPr>
            <a:spLocks noChangeArrowheads="1"/>
          </p:cNvSpPr>
          <p:nvPr/>
        </p:nvSpPr>
        <p:spPr bwMode="auto">
          <a:xfrm>
            <a:off x="5811838" y="4154488"/>
            <a:ext cx="1181100" cy="420687"/>
          </a:xfrm>
          <a:prstGeom prst="rect">
            <a:avLst/>
          </a:prstGeom>
          <a:solidFill>
            <a:schemeClr val="accent1"/>
          </a:solidFill>
          <a:ln w="12700">
            <a:noFill/>
            <a:miter lim="800000"/>
            <a:headEnd/>
            <a:tailEnd/>
          </a:ln>
          <a:effectLst/>
          <a:extLst>
            <a:ext uri="{AF507438-7753-43E0-B8FC-AC1667EBCBE1}">
              <a14:hiddenEffects xmlns:a14="http://schemas.microsoft.com/office/drawing/2010/main">
                <a:effectLst>
                  <a:outerShdw dist="53882" dir="2700000" algn="ctr" rotWithShape="0">
                    <a:srgbClr val="C0C0C0"/>
                  </a:outerShdw>
                </a:effectLst>
              </a14:hiddenEffects>
            </a:ext>
          </a:extLst>
        </p:spPr>
        <p:txBody>
          <a:bodyPr anchor="ctr"/>
          <a:lstStyle/>
          <a:p>
            <a:pPr algn="ctr" defTabSz="900113" eaLnBrk="0" hangingPunct="0">
              <a:lnSpc>
                <a:spcPct val="90000"/>
              </a:lnSpc>
              <a:spcBef>
                <a:spcPct val="0"/>
              </a:spcBef>
            </a:pPr>
            <a:r>
              <a:rPr lang="en-GB" sz="1200" b="1" dirty="0">
                <a:solidFill>
                  <a:schemeClr val="bg1"/>
                </a:solidFill>
              </a:rPr>
              <a:t>PROFIT MARGIN</a:t>
            </a:r>
          </a:p>
        </p:txBody>
      </p:sp>
      <p:grpSp>
        <p:nvGrpSpPr>
          <p:cNvPr id="14" name="Group 31">
            <a:extLst>
              <a:ext uri="{FF2B5EF4-FFF2-40B4-BE49-F238E27FC236}">
                <a16:creationId xmlns:a16="http://schemas.microsoft.com/office/drawing/2014/main" id="{D483F9C8-EE7B-4DE0-9E79-B3F88380E675}"/>
              </a:ext>
            </a:extLst>
          </p:cNvPr>
          <p:cNvGrpSpPr>
            <a:grpSpLocks/>
          </p:cNvGrpSpPr>
          <p:nvPr/>
        </p:nvGrpSpPr>
        <p:grpSpPr bwMode="auto">
          <a:xfrm>
            <a:off x="6228556" y="3700085"/>
            <a:ext cx="344488" cy="330200"/>
            <a:chOff x="3956" y="2598"/>
            <a:chExt cx="217" cy="208"/>
          </a:xfrm>
          <a:solidFill>
            <a:schemeClr val="accent6">
              <a:lumMod val="60000"/>
              <a:lumOff val="40000"/>
            </a:schemeClr>
          </a:solidFill>
        </p:grpSpPr>
        <p:sp>
          <p:nvSpPr>
            <p:cNvPr id="15" name="Line 32">
              <a:extLst>
                <a:ext uri="{FF2B5EF4-FFF2-40B4-BE49-F238E27FC236}">
                  <a16:creationId xmlns:a16="http://schemas.microsoft.com/office/drawing/2014/main" id="{251132E6-16D8-4B0F-BB2B-6A525C883463}"/>
                </a:ext>
              </a:extLst>
            </p:cNvPr>
            <p:cNvSpPr>
              <a:spLocks noChangeShapeType="1"/>
            </p:cNvSpPr>
            <p:nvPr/>
          </p:nvSpPr>
          <p:spPr bwMode="auto">
            <a:xfrm>
              <a:off x="3956" y="2709"/>
              <a:ext cx="217" cy="0"/>
            </a:xfrm>
            <a:prstGeom prst="line">
              <a:avLst/>
            </a:prstGeom>
            <a:grpFill/>
            <a:ln w="101600">
              <a:solidFill>
                <a:schemeClr val="accent6">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sp>
          <p:nvSpPr>
            <p:cNvPr id="16" name="Oval 33">
              <a:extLst>
                <a:ext uri="{FF2B5EF4-FFF2-40B4-BE49-F238E27FC236}">
                  <a16:creationId xmlns:a16="http://schemas.microsoft.com/office/drawing/2014/main" id="{5702602D-0AD4-4A50-BF87-C60C5A9AAB42}"/>
                </a:ext>
              </a:extLst>
            </p:cNvPr>
            <p:cNvSpPr>
              <a:spLocks noChangeArrowheads="1"/>
            </p:cNvSpPr>
            <p:nvPr/>
          </p:nvSpPr>
          <p:spPr bwMode="auto">
            <a:xfrm>
              <a:off x="4036" y="2598"/>
              <a:ext cx="57" cy="57"/>
            </a:xfrm>
            <a:prstGeom prst="ellipse">
              <a:avLst/>
            </a:prstGeom>
            <a:grpFill/>
            <a:ln w="12700">
              <a:solidFill>
                <a:schemeClr val="accent6">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sp>
          <p:nvSpPr>
            <p:cNvPr id="17" name="Oval 34">
              <a:extLst>
                <a:ext uri="{FF2B5EF4-FFF2-40B4-BE49-F238E27FC236}">
                  <a16:creationId xmlns:a16="http://schemas.microsoft.com/office/drawing/2014/main" id="{80A01719-3795-433C-A232-DFC4FC1909B2}"/>
                </a:ext>
              </a:extLst>
            </p:cNvPr>
            <p:cNvSpPr>
              <a:spLocks noChangeArrowheads="1"/>
            </p:cNvSpPr>
            <p:nvPr/>
          </p:nvSpPr>
          <p:spPr bwMode="auto">
            <a:xfrm>
              <a:off x="4036" y="2749"/>
              <a:ext cx="57" cy="57"/>
            </a:xfrm>
            <a:prstGeom prst="ellipse">
              <a:avLst/>
            </a:prstGeom>
            <a:grpFill/>
            <a:ln w="12700">
              <a:solidFill>
                <a:schemeClr val="accent6">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grpSp>
      <p:grpSp>
        <p:nvGrpSpPr>
          <p:cNvPr id="18" name="Group 35">
            <a:extLst>
              <a:ext uri="{FF2B5EF4-FFF2-40B4-BE49-F238E27FC236}">
                <a16:creationId xmlns:a16="http://schemas.microsoft.com/office/drawing/2014/main" id="{CBB0B9DF-31B0-43ED-8300-9A7D52B350FD}"/>
              </a:ext>
            </a:extLst>
          </p:cNvPr>
          <p:cNvGrpSpPr>
            <a:grpSpLocks/>
          </p:cNvGrpSpPr>
          <p:nvPr/>
        </p:nvGrpSpPr>
        <p:grpSpPr bwMode="auto">
          <a:xfrm>
            <a:off x="7335838" y="3736975"/>
            <a:ext cx="457200" cy="277813"/>
            <a:chOff x="4616" y="2494"/>
            <a:chExt cx="288" cy="175"/>
          </a:xfrm>
          <a:solidFill>
            <a:schemeClr val="accent6">
              <a:lumMod val="60000"/>
              <a:lumOff val="40000"/>
            </a:schemeClr>
          </a:solidFill>
        </p:grpSpPr>
        <p:sp>
          <p:nvSpPr>
            <p:cNvPr id="19" name="Rectangle 36">
              <a:extLst>
                <a:ext uri="{FF2B5EF4-FFF2-40B4-BE49-F238E27FC236}">
                  <a16:creationId xmlns:a16="http://schemas.microsoft.com/office/drawing/2014/main" id="{24A496EE-565F-49E3-B54F-D19D264FE7A7}"/>
                </a:ext>
              </a:extLst>
            </p:cNvPr>
            <p:cNvSpPr>
              <a:spLocks noChangeArrowheads="1"/>
            </p:cNvSpPr>
            <p:nvPr/>
          </p:nvSpPr>
          <p:spPr bwMode="auto">
            <a:xfrm>
              <a:off x="4616" y="2494"/>
              <a:ext cx="288" cy="64"/>
            </a:xfrm>
            <a:prstGeom prst="rect">
              <a:avLst/>
            </a:prstGeom>
            <a:grpFill/>
            <a:ln w="12700">
              <a:solidFill>
                <a:schemeClr val="accent6">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sp>
          <p:nvSpPr>
            <p:cNvPr id="20" name="Rectangle 37">
              <a:extLst>
                <a:ext uri="{FF2B5EF4-FFF2-40B4-BE49-F238E27FC236}">
                  <a16:creationId xmlns:a16="http://schemas.microsoft.com/office/drawing/2014/main" id="{5B564D88-77C5-4560-BEEE-FDE9EBBCC944}"/>
                </a:ext>
              </a:extLst>
            </p:cNvPr>
            <p:cNvSpPr>
              <a:spLocks noChangeArrowheads="1"/>
            </p:cNvSpPr>
            <p:nvPr/>
          </p:nvSpPr>
          <p:spPr bwMode="auto">
            <a:xfrm>
              <a:off x="4616" y="2605"/>
              <a:ext cx="288" cy="64"/>
            </a:xfrm>
            <a:prstGeom prst="rect">
              <a:avLst/>
            </a:prstGeom>
            <a:grpFill/>
            <a:ln w="12700">
              <a:solidFill>
                <a:schemeClr val="accent6">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grpSp>
      <p:sp>
        <p:nvSpPr>
          <p:cNvPr id="23" name="Rectangle 41">
            <a:extLst>
              <a:ext uri="{FF2B5EF4-FFF2-40B4-BE49-F238E27FC236}">
                <a16:creationId xmlns:a16="http://schemas.microsoft.com/office/drawing/2014/main" id="{B3E32CA4-AC27-4DA3-BCD0-4D0E8A06E6D5}"/>
              </a:ext>
            </a:extLst>
          </p:cNvPr>
          <p:cNvSpPr>
            <a:spLocks noChangeArrowheads="1"/>
          </p:cNvSpPr>
          <p:nvPr/>
        </p:nvSpPr>
        <p:spPr bwMode="auto">
          <a:xfrm>
            <a:off x="399023" y="2440439"/>
            <a:ext cx="846386" cy="20638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wrap="none" lIns="82550" tIns="41275" rIns="82550" bIns="41275">
            <a:spAutoFit/>
          </a:bodyPr>
          <a:lstStyle/>
          <a:p>
            <a:pPr algn="l" defTabSz="728663" eaLnBrk="0" hangingPunct="0">
              <a:lnSpc>
                <a:spcPct val="90000"/>
              </a:lnSpc>
              <a:spcBef>
                <a:spcPct val="0"/>
              </a:spcBef>
            </a:pPr>
            <a:r>
              <a:rPr lang="en-GB" sz="1300" b="1" dirty="0"/>
              <a:t>£20,000</a:t>
            </a:r>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endParaRPr lang="en-GB" sz="1300" b="1" dirty="0"/>
          </a:p>
          <a:p>
            <a:pPr algn="l" defTabSz="728663" eaLnBrk="0" hangingPunct="0">
              <a:lnSpc>
                <a:spcPct val="90000"/>
              </a:lnSpc>
              <a:spcBef>
                <a:spcPct val="0"/>
              </a:spcBef>
            </a:pPr>
            <a:r>
              <a:rPr lang="en-GB" sz="1300" b="1" dirty="0"/>
              <a:t>£180,000</a:t>
            </a:r>
          </a:p>
        </p:txBody>
      </p:sp>
      <p:sp>
        <p:nvSpPr>
          <p:cNvPr id="24" name="Line 42">
            <a:extLst>
              <a:ext uri="{FF2B5EF4-FFF2-40B4-BE49-F238E27FC236}">
                <a16:creationId xmlns:a16="http://schemas.microsoft.com/office/drawing/2014/main" id="{26E3690B-8C71-4C8E-9D56-A3DDB01F6F9A}"/>
              </a:ext>
            </a:extLst>
          </p:cNvPr>
          <p:cNvSpPr>
            <a:spLocks noChangeShapeType="1"/>
          </p:cNvSpPr>
          <p:nvPr/>
        </p:nvSpPr>
        <p:spPr bwMode="auto">
          <a:xfrm>
            <a:off x="451410" y="3202439"/>
            <a:ext cx="2867025"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0C0C0"/>
                  </a:outerShdw>
                </a:effectLst>
              </a14:hiddenEffects>
            </a:ext>
          </a:extLst>
        </p:spPr>
        <p:txBody>
          <a:bodyPr wrap="none" anchor="ctr"/>
          <a:lstStyle/>
          <a:p>
            <a:endParaRPr lang="en-GB" dirty="0"/>
          </a:p>
        </p:txBody>
      </p:sp>
      <p:grpSp>
        <p:nvGrpSpPr>
          <p:cNvPr id="27" name="Group 26">
            <a:extLst>
              <a:ext uri="{FF2B5EF4-FFF2-40B4-BE49-F238E27FC236}">
                <a16:creationId xmlns:a16="http://schemas.microsoft.com/office/drawing/2014/main" id="{171EBD2B-69B1-476A-829E-B67F9E1E819F}"/>
              </a:ext>
            </a:extLst>
          </p:cNvPr>
          <p:cNvGrpSpPr/>
          <p:nvPr/>
        </p:nvGrpSpPr>
        <p:grpSpPr>
          <a:xfrm>
            <a:off x="381000" y="1600200"/>
            <a:ext cx="9144600" cy="533400"/>
            <a:chOff x="381000" y="1600200"/>
            <a:chExt cx="9144600" cy="533400"/>
          </a:xfrm>
        </p:grpSpPr>
        <p:sp>
          <p:nvSpPr>
            <p:cNvPr id="28" name="Text Placeholder 38">
              <a:extLst>
                <a:ext uri="{FF2B5EF4-FFF2-40B4-BE49-F238E27FC236}">
                  <a16:creationId xmlns:a16="http://schemas.microsoft.com/office/drawing/2014/main" id="{F82FF88A-68E5-48FF-B7AA-FFECF13FFD9D}"/>
                </a:ext>
              </a:extLst>
            </p:cNvPr>
            <p:cNvSpPr txBox="1">
              <a:spLocks/>
            </p:cNvSpPr>
            <p:nvPr/>
          </p:nvSpPr>
          <p:spPr>
            <a:xfrm>
              <a:off x="381000" y="1600200"/>
              <a:ext cx="9144000" cy="532800"/>
            </a:xfrm>
            <a:prstGeom prst="rect">
              <a:avLst/>
            </a:prstGeom>
          </p:spPr>
          <p:txBody>
            <a:bodyPr lIns="0" tIns="90000" rIns="0" bIns="90000" anchor="ctr" anchorCtr="0"/>
            <a:lstStyle>
              <a:lvl1pPr marL="0" indent="0" algn="l" defTabSz="914400" rtl="0" eaLnBrk="1" latinLnBrk="0" hangingPunct="1">
                <a:spcBef>
                  <a:spcPts val="1500"/>
                </a:spcBef>
                <a:buFontTx/>
                <a:buNone/>
                <a:defRPr sz="1800" kern="1200">
                  <a:solidFill>
                    <a:srgbClr val="004785"/>
                  </a:solidFill>
                  <a:latin typeface="Gill Sans MT" panose="020B0502020104020203" pitchFamily="34" charset="0"/>
                  <a:ea typeface="+mn-ea"/>
                  <a:cs typeface="Arial" pitchFamily="34" charset="0"/>
                </a:defRPr>
              </a:lvl1pPr>
              <a:lvl2pPr marL="270000" indent="-268288" algn="l" defTabSz="914400" rtl="0" eaLnBrk="1" latinLnBrk="0" hangingPunct="1">
                <a:spcBef>
                  <a:spcPts val="1000"/>
                </a:spcBef>
                <a:buClr>
                  <a:schemeClr val="accent1"/>
                </a:buClr>
                <a:buFont typeface="Wingdings" pitchFamily="2" charset="2"/>
                <a:buChar char="n"/>
                <a:defRPr sz="1800" kern="1200">
                  <a:solidFill>
                    <a:srgbClr val="004785"/>
                  </a:solidFill>
                  <a:latin typeface="Gill Sans MT" panose="020B0502020104020203" pitchFamily="34" charset="0"/>
                  <a:ea typeface="+mn-ea"/>
                  <a:cs typeface="Arial" pitchFamily="34" charset="0"/>
                </a:defRPr>
              </a:lvl2pPr>
              <a:lvl3pPr marL="540000" indent="-268288"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3pPr>
              <a:lvl4pPr marL="810000" indent="-270000"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4pPr>
              <a:lvl5pPr marL="810000" indent="0" algn="l" defTabSz="914400" rtl="0" eaLnBrk="1" latinLnBrk="0" hangingPunct="1">
                <a:spcBef>
                  <a:spcPts val="500"/>
                </a:spcBef>
                <a:buClr>
                  <a:schemeClr val="accent1"/>
                </a:buClr>
                <a:buFontTx/>
                <a:buNone/>
                <a:defRPr sz="1800" kern="1200">
                  <a:solidFill>
                    <a:srgbClr val="004785"/>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pPr>
              <a:r>
                <a:rPr lang="en-GB" sz="2000" dirty="0">
                  <a:solidFill>
                    <a:schemeClr val="accent1"/>
                  </a:solidFill>
                  <a:latin typeface="+mj-lt"/>
                </a:rPr>
                <a:t>Example: Parcel wagon falls off platform onto railway line</a:t>
              </a:r>
            </a:p>
          </p:txBody>
        </p:sp>
        <p:cxnSp>
          <p:nvCxnSpPr>
            <p:cNvPr id="29" name="Connecteur droit 11">
              <a:extLst>
                <a:ext uri="{FF2B5EF4-FFF2-40B4-BE49-F238E27FC236}">
                  <a16:creationId xmlns:a16="http://schemas.microsoft.com/office/drawing/2014/main" id="{0A5CC6FB-7C7B-418F-B04D-98F6255A525E}"/>
                </a:ext>
              </a:extLst>
            </p:cNvPr>
            <p:cNvCxnSpPr/>
            <p:nvPr/>
          </p:nvCxnSpPr>
          <p:spPr>
            <a:xfrm>
              <a:off x="381601" y="2133600"/>
              <a:ext cx="9143999" cy="0"/>
            </a:xfrm>
            <a:prstGeom prst="line">
              <a:avLst/>
            </a:prstGeom>
            <a:ln w="12700">
              <a:solidFill>
                <a:schemeClr val="accent1"/>
              </a:solidFill>
            </a:ln>
          </p:spPr>
          <p:style>
            <a:lnRef idx="1">
              <a:schemeClr val="accent4"/>
            </a:lnRef>
            <a:fillRef idx="0">
              <a:schemeClr val="accent4"/>
            </a:fillRef>
            <a:effectRef idx="0">
              <a:schemeClr val="accent4"/>
            </a:effectRef>
            <a:fontRef idx="minor">
              <a:schemeClr val="tx1"/>
            </a:fontRef>
          </p:style>
        </p:cxnSp>
      </p:grpSp>
      <p:sp>
        <p:nvSpPr>
          <p:cNvPr id="30" name="AutoShape 9">
            <a:extLst>
              <a:ext uri="{FF2B5EF4-FFF2-40B4-BE49-F238E27FC236}">
                <a16:creationId xmlns:a16="http://schemas.microsoft.com/office/drawing/2014/main" id="{4C393333-3EBF-4A02-93FD-6FB15463CB0C}"/>
              </a:ext>
            </a:extLst>
          </p:cNvPr>
          <p:cNvSpPr>
            <a:spLocks noChangeArrowheads="1"/>
          </p:cNvSpPr>
          <p:nvPr/>
        </p:nvSpPr>
        <p:spPr bwMode="auto">
          <a:xfrm rot="5400000">
            <a:off x="4514941" y="3506032"/>
            <a:ext cx="1171649" cy="468805"/>
          </a:xfrm>
          <a:prstGeom prst="triangle">
            <a:avLst>
              <a:gd name="adj" fmla="val 49535"/>
            </a:avLst>
          </a:prstGeom>
          <a:solidFill>
            <a:schemeClr val="accent6">
              <a:lumMod val="60000"/>
              <a:lumOff val="40000"/>
            </a:schemeClr>
          </a:solidFill>
          <a:ln w="12700">
            <a:solidFill>
              <a:schemeClr val="accent6">
                <a:lumMod val="60000"/>
                <a:lumOff val="40000"/>
              </a:schemeClr>
            </a:solidFill>
            <a:miter lim="800000"/>
            <a:headEnd/>
            <a:tailEnd/>
          </a:ln>
          <a:effectLst/>
          <a:extLst/>
        </p:spPr>
        <p:txBody>
          <a:bodyPr lIns="90000" tIns="90000" rIns="90000" bIns="90000" anchor="ctr">
            <a:noAutofit/>
          </a:bodyPr>
          <a:lstStyle/>
          <a:p>
            <a:pPr defTabSz="900113" eaLnBrk="0" hangingPunct="0"/>
            <a:endParaRPr lang="en-US">
              <a:solidFill>
                <a:schemeClr val="bg1"/>
              </a:solidFill>
              <a:latin typeface="Gill Sans MT" panose="020B0502020104020203" pitchFamily="34" charset="0"/>
            </a:endParaRPr>
          </a:p>
        </p:txBody>
      </p:sp>
      <p:sp>
        <p:nvSpPr>
          <p:cNvPr id="31" name="Shape 23650">
            <a:extLst>
              <a:ext uri="{FF2B5EF4-FFF2-40B4-BE49-F238E27FC236}">
                <a16:creationId xmlns:a16="http://schemas.microsoft.com/office/drawing/2014/main" id="{6149B24B-0C82-44C1-846D-BD7C8392A621}"/>
              </a:ext>
            </a:extLst>
          </p:cNvPr>
          <p:cNvSpPr/>
          <p:nvPr/>
        </p:nvSpPr>
        <p:spPr>
          <a:xfrm rot="10800000" flipH="1">
            <a:off x="2125312" y="3202438"/>
            <a:ext cx="834681" cy="2216370"/>
          </a:xfrm>
          <a:custGeom>
            <a:avLst/>
            <a:gdLst>
              <a:gd name="connsiteX0" fmla="*/ 1142 w 21600"/>
              <a:gd name="connsiteY0" fmla="*/ 5491 h 27091"/>
              <a:gd name="connsiteX1" fmla="*/ 2471 w 21600"/>
              <a:gd name="connsiteY1" fmla="*/ 16145 h 27091"/>
              <a:gd name="connsiteX2" fmla="*/ 0 w 21600"/>
              <a:gd name="connsiteY2" fmla="*/ 27091 h 27091"/>
              <a:gd name="connsiteX3" fmla="*/ 21600 w 21600"/>
              <a:gd name="connsiteY3" fmla="*/ 27091 h 27091"/>
              <a:gd name="connsiteX4" fmla="*/ 19022 w 21600"/>
              <a:gd name="connsiteY4" fmla="*/ 25220 h 27091"/>
              <a:gd name="connsiteX5" fmla="*/ 16264 w 21600"/>
              <a:gd name="connsiteY5" fmla="*/ 21175 h 27091"/>
              <a:gd name="connsiteX6" fmla="*/ 10160 w 21600"/>
              <a:gd name="connsiteY6" fmla="*/ 19505 h 27091"/>
              <a:gd name="connsiteX7" fmla="*/ 392 w 21600"/>
              <a:gd name="connsiteY7" fmla="*/ 0 h 27091"/>
              <a:gd name="connsiteX8" fmla="*/ 1142 w 21600"/>
              <a:gd name="connsiteY8" fmla="*/ 5491 h 27091"/>
              <a:gd name="connsiteX0" fmla="*/ 1142 w 21600"/>
              <a:gd name="connsiteY0" fmla="*/ 5491 h 27091"/>
              <a:gd name="connsiteX1" fmla="*/ 2471 w 21600"/>
              <a:gd name="connsiteY1" fmla="*/ 16145 h 27091"/>
              <a:gd name="connsiteX2" fmla="*/ 0 w 21600"/>
              <a:gd name="connsiteY2" fmla="*/ 27091 h 27091"/>
              <a:gd name="connsiteX3" fmla="*/ 21600 w 21600"/>
              <a:gd name="connsiteY3" fmla="*/ 27091 h 27091"/>
              <a:gd name="connsiteX4" fmla="*/ 19022 w 21600"/>
              <a:gd name="connsiteY4" fmla="*/ 25220 h 27091"/>
              <a:gd name="connsiteX5" fmla="*/ 16264 w 21600"/>
              <a:gd name="connsiteY5" fmla="*/ 21175 h 27091"/>
              <a:gd name="connsiteX6" fmla="*/ 10160 w 21600"/>
              <a:gd name="connsiteY6" fmla="*/ 19505 h 27091"/>
              <a:gd name="connsiteX7" fmla="*/ 4075 w 21600"/>
              <a:gd name="connsiteY7" fmla="*/ 7880 h 27091"/>
              <a:gd name="connsiteX8" fmla="*/ 392 w 21600"/>
              <a:gd name="connsiteY8" fmla="*/ 0 h 27091"/>
              <a:gd name="connsiteX9" fmla="*/ 1142 w 21600"/>
              <a:gd name="connsiteY9" fmla="*/ 5491 h 27091"/>
              <a:gd name="connsiteX0" fmla="*/ 1142 w 21600"/>
              <a:gd name="connsiteY0" fmla="*/ 5491 h 27091"/>
              <a:gd name="connsiteX1" fmla="*/ 2471 w 21600"/>
              <a:gd name="connsiteY1" fmla="*/ 16145 h 27091"/>
              <a:gd name="connsiteX2" fmla="*/ 0 w 21600"/>
              <a:gd name="connsiteY2" fmla="*/ 27091 h 27091"/>
              <a:gd name="connsiteX3" fmla="*/ 21600 w 21600"/>
              <a:gd name="connsiteY3" fmla="*/ 27091 h 27091"/>
              <a:gd name="connsiteX4" fmla="*/ 19022 w 21600"/>
              <a:gd name="connsiteY4" fmla="*/ 25220 h 27091"/>
              <a:gd name="connsiteX5" fmla="*/ 16264 w 21600"/>
              <a:gd name="connsiteY5" fmla="*/ 21175 h 27091"/>
              <a:gd name="connsiteX6" fmla="*/ 10160 w 21600"/>
              <a:gd name="connsiteY6" fmla="*/ 19505 h 27091"/>
              <a:gd name="connsiteX7" fmla="*/ 6252 w 21600"/>
              <a:gd name="connsiteY7" fmla="*/ 1033 h 27091"/>
              <a:gd name="connsiteX8" fmla="*/ 392 w 21600"/>
              <a:gd name="connsiteY8" fmla="*/ 0 h 27091"/>
              <a:gd name="connsiteX9" fmla="*/ 1142 w 21600"/>
              <a:gd name="connsiteY9" fmla="*/ 5491 h 27091"/>
              <a:gd name="connsiteX0" fmla="*/ 1142 w 21600"/>
              <a:gd name="connsiteY0" fmla="*/ 5967 h 27567"/>
              <a:gd name="connsiteX1" fmla="*/ 2471 w 21600"/>
              <a:gd name="connsiteY1" fmla="*/ 16621 h 27567"/>
              <a:gd name="connsiteX2" fmla="*/ 0 w 21600"/>
              <a:gd name="connsiteY2" fmla="*/ 27567 h 27567"/>
              <a:gd name="connsiteX3" fmla="*/ 21600 w 21600"/>
              <a:gd name="connsiteY3" fmla="*/ 27567 h 27567"/>
              <a:gd name="connsiteX4" fmla="*/ 19022 w 21600"/>
              <a:gd name="connsiteY4" fmla="*/ 25696 h 27567"/>
              <a:gd name="connsiteX5" fmla="*/ 16264 w 21600"/>
              <a:gd name="connsiteY5" fmla="*/ 21651 h 27567"/>
              <a:gd name="connsiteX6" fmla="*/ 10160 w 21600"/>
              <a:gd name="connsiteY6" fmla="*/ 19981 h 27567"/>
              <a:gd name="connsiteX7" fmla="*/ 6252 w 21600"/>
              <a:gd name="connsiteY7" fmla="*/ 1509 h 27567"/>
              <a:gd name="connsiteX8" fmla="*/ 1397 w 21600"/>
              <a:gd name="connsiteY8" fmla="*/ 0 h 27567"/>
              <a:gd name="connsiteX9" fmla="*/ 1142 w 21600"/>
              <a:gd name="connsiteY9" fmla="*/ 5967 h 27567"/>
              <a:gd name="connsiteX0" fmla="*/ 1142 w 20260"/>
              <a:gd name="connsiteY0" fmla="*/ 5967 h 27567"/>
              <a:gd name="connsiteX1" fmla="*/ 2471 w 20260"/>
              <a:gd name="connsiteY1" fmla="*/ 16621 h 27567"/>
              <a:gd name="connsiteX2" fmla="*/ 0 w 20260"/>
              <a:gd name="connsiteY2" fmla="*/ 27567 h 27567"/>
              <a:gd name="connsiteX3" fmla="*/ 20260 w 20260"/>
              <a:gd name="connsiteY3" fmla="*/ 27282 h 27567"/>
              <a:gd name="connsiteX4" fmla="*/ 19022 w 20260"/>
              <a:gd name="connsiteY4" fmla="*/ 25696 h 27567"/>
              <a:gd name="connsiteX5" fmla="*/ 16264 w 20260"/>
              <a:gd name="connsiteY5" fmla="*/ 21651 h 27567"/>
              <a:gd name="connsiteX6" fmla="*/ 10160 w 20260"/>
              <a:gd name="connsiteY6" fmla="*/ 19981 h 27567"/>
              <a:gd name="connsiteX7" fmla="*/ 6252 w 20260"/>
              <a:gd name="connsiteY7" fmla="*/ 1509 h 27567"/>
              <a:gd name="connsiteX8" fmla="*/ 1397 w 20260"/>
              <a:gd name="connsiteY8" fmla="*/ 0 h 27567"/>
              <a:gd name="connsiteX9" fmla="*/ 1142 w 20260"/>
              <a:gd name="connsiteY9" fmla="*/ 5967 h 27567"/>
              <a:gd name="connsiteX0" fmla="*/ 1142 w 19022"/>
              <a:gd name="connsiteY0" fmla="*/ 5967 h 27567"/>
              <a:gd name="connsiteX1" fmla="*/ 2471 w 19022"/>
              <a:gd name="connsiteY1" fmla="*/ 16621 h 27567"/>
              <a:gd name="connsiteX2" fmla="*/ 0 w 19022"/>
              <a:gd name="connsiteY2" fmla="*/ 27567 h 27567"/>
              <a:gd name="connsiteX3" fmla="*/ 18753 w 19022"/>
              <a:gd name="connsiteY3" fmla="*/ 27472 h 27567"/>
              <a:gd name="connsiteX4" fmla="*/ 19022 w 19022"/>
              <a:gd name="connsiteY4" fmla="*/ 25696 h 27567"/>
              <a:gd name="connsiteX5" fmla="*/ 16264 w 19022"/>
              <a:gd name="connsiteY5" fmla="*/ 21651 h 27567"/>
              <a:gd name="connsiteX6" fmla="*/ 10160 w 19022"/>
              <a:gd name="connsiteY6" fmla="*/ 19981 h 27567"/>
              <a:gd name="connsiteX7" fmla="*/ 6252 w 19022"/>
              <a:gd name="connsiteY7" fmla="*/ 1509 h 27567"/>
              <a:gd name="connsiteX8" fmla="*/ 1397 w 19022"/>
              <a:gd name="connsiteY8" fmla="*/ 0 h 27567"/>
              <a:gd name="connsiteX9" fmla="*/ 1142 w 19022"/>
              <a:gd name="connsiteY9" fmla="*/ 5967 h 27567"/>
              <a:gd name="connsiteX0" fmla="*/ 1142 w 19524"/>
              <a:gd name="connsiteY0" fmla="*/ 5967 h 27567"/>
              <a:gd name="connsiteX1" fmla="*/ 2471 w 19524"/>
              <a:gd name="connsiteY1" fmla="*/ 16621 h 27567"/>
              <a:gd name="connsiteX2" fmla="*/ 0 w 19524"/>
              <a:gd name="connsiteY2" fmla="*/ 27567 h 27567"/>
              <a:gd name="connsiteX3" fmla="*/ 18753 w 19524"/>
              <a:gd name="connsiteY3" fmla="*/ 27472 h 27567"/>
              <a:gd name="connsiteX4" fmla="*/ 19524 w 19524"/>
              <a:gd name="connsiteY4" fmla="*/ 25316 h 27567"/>
              <a:gd name="connsiteX5" fmla="*/ 16264 w 19524"/>
              <a:gd name="connsiteY5" fmla="*/ 21651 h 27567"/>
              <a:gd name="connsiteX6" fmla="*/ 10160 w 19524"/>
              <a:gd name="connsiteY6" fmla="*/ 19981 h 27567"/>
              <a:gd name="connsiteX7" fmla="*/ 6252 w 19524"/>
              <a:gd name="connsiteY7" fmla="*/ 1509 h 27567"/>
              <a:gd name="connsiteX8" fmla="*/ 1397 w 19524"/>
              <a:gd name="connsiteY8" fmla="*/ 0 h 27567"/>
              <a:gd name="connsiteX9" fmla="*/ 1142 w 19524"/>
              <a:gd name="connsiteY9" fmla="*/ 5967 h 27567"/>
              <a:gd name="connsiteX0" fmla="*/ 1142 w 19524"/>
              <a:gd name="connsiteY0" fmla="*/ 5967 h 27567"/>
              <a:gd name="connsiteX1" fmla="*/ 2471 w 19524"/>
              <a:gd name="connsiteY1" fmla="*/ 16621 h 27567"/>
              <a:gd name="connsiteX2" fmla="*/ 0 w 19524"/>
              <a:gd name="connsiteY2" fmla="*/ 27567 h 27567"/>
              <a:gd name="connsiteX3" fmla="*/ 18753 w 19524"/>
              <a:gd name="connsiteY3" fmla="*/ 27472 h 27567"/>
              <a:gd name="connsiteX4" fmla="*/ 19524 w 19524"/>
              <a:gd name="connsiteY4" fmla="*/ 25316 h 27567"/>
              <a:gd name="connsiteX5" fmla="*/ 16264 w 19524"/>
              <a:gd name="connsiteY5" fmla="*/ 21651 h 27567"/>
              <a:gd name="connsiteX6" fmla="*/ 7815 w 19524"/>
              <a:gd name="connsiteY6" fmla="*/ 9425 h 27567"/>
              <a:gd name="connsiteX7" fmla="*/ 6252 w 19524"/>
              <a:gd name="connsiteY7" fmla="*/ 1509 h 27567"/>
              <a:gd name="connsiteX8" fmla="*/ 1397 w 19524"/>
              <a:gd name="connsiteY8" fmla="*/ 0 h 27567"/>
              <a:gd name="connsiteX9" fmla="*/ 1142 w 19524"/>
              <a:gd name="connsiteY9" fmla="*/ 5967 h 27567"/>
              <a:gd name="connsiteX0" fmla="*/ 1142 w 19524"/>
              <a:gd name="connsiteY0" fmla="*/ 5967 h 27567"/>
              <a:gd name="connsiteX1" fmla="*/ 2471 w 19524"/>
              <a:gd name="connsiteY1" fmla="*/ 16621 h 27567"/>
              <a:gd name="connsiteX2" fmla="*/ 0 w 19524"/>
              <a:gd name="connsiteY2" fmla="*/ 27567 h 27567"/>
              <a:gd name="connsiteX3" fmla="*/ 18753 w 19524"/>
              <a:gd name="connsiteY3" fmla="*/ 27472 h 27567"/>
              <a:gd name="connsiteX4" fmla="*/ 19524 w 19524"/>
              <a:gd name="connsiteY4" fmla="*/ 25316 h 27567"/>
              <a:gd name="connsiteX5" fmla="*/ 18609 w 19524"/>
              <a:gd name="connsiteY5" fmla="*/ 17276 h 27567"/>
              <a:gd name="connsiteX6" fmla="*/ 7815 w 19524"/>
              <a:gd name="connsiteY6" fmla="*/ 9425 h 27567"/>
              <a:gd name="connsiteX7" fmla="*/ 6252 w 19524"/>
              <a:gd name="connsiteY7" fmla="*/ 1509 h 27567"/>
              <a:gd name="connsiteX8" fmla="*/ 1397 w 19524"/>
              <a:gd name="connsiteY8" fmla="*/ 0 h 27567"/>
              <a:gd name="connsiteX9" fmla="*/ 1142 w 19524"/>
              <a:gd name="connsiteY9" fmla="*/ 5967 h 27567"/>
              <a:gd name="connsiteX0" fmla="*/ 1142 w 20361"/>
              <a:gd name="connsiteY0" fmla="*/ 5967 h 27567"/>
              <a:gd name="connsiteX1" fmla="*/ 2471 w 20361"/>
              <a:gd name="connsiteY1" fmla="*/ 16621 h 27567"/>
              <a:gd name="connsiteX2" fmla="*/ 0 w 20361"/>
              <a:gd name="connsiteY2" fmla="*/ 27567 h 27567"/>
              <a:gd name="connsiteX3" fmla="*/ 18753 w 20361"/>
              <a:gd name="connsiteY3" fmla="*/ 27472 h 27567"/>
              <a:gd name="connsiteX4" fmla="*/ 20361 w 20361"/>
              <a:gd name="connsiteY4" fmla="*/ 25411 h 27567"/>
              <a:gd name="connsiteX5" fmla="*/ 18609 w 20361"/>
              <a:gd name="connsiteY5" fmla="*/ 17276 h 27567"/>
              <a:gd name="connsiteX6" fmla="*/ 7815 w 20361"/>
              <a:gd name="connsiteY6" fmla="*/ 9425 h 27567"/>
              <a:gd name="connsiteX7" fmla="*/ 6252 w 20361"/>
              <a:gd name="connsiteY7" fmla="*/ 1509 h 27567"/>
              <a:gd name="connsiteX8" fmla="*/ 1397 w 20361"/>
              <a:gd name="connsiteY8" fmla="*/ 0 h 27567"/>
              <a:gd name="connsiteX9" fmla="*/ 1142 w 20361"/>
              <a:gd name="connsiteY9" fmla="*/ 5967 h 27567"/>
              <a:gd name="connsiteX0" fmla="*/ 807 w 20026"/>
              <a:gd name="connsiteY0" fmla="*/ 5967 h 27472"/>
              <a:gd name="connsiteX1" fmla="*/ 2136 w 20026"/>
              <a:gd name="connsiteY1" fmla="*/ 16621 h 27472"/>
              <a:gd name="connsiteX2" fmla="*/ 0 w 20026"/>
              <a:gd name="connsiteY2" fmla="*/ 27472 h 27472"/>
              <a:gd name="connsiteX3" fmla="*/ 18418 w 20026"/>
              <a:gd name="connsiteY3" fmla="*/ 27472 h 27472"/>
              <a:gd name="connsiteX4" fmla="*/ 20026 w 20026"/>
              <a:gd name="connsiteY4" fmla="*/ 25411 h 27472"/>
              <a:gd name="connsiteX5" fmla="*/ 18274 w 20026"/>
              <a:gd name="connsiteY5" fmla="*/ 17276 h 27472"/>
              <a:gd name="connsiteX6" fmla="*/ 7480 w 20026"/>
              <a:gd name="connsiteY6" fmla="*/ 9425 h 27472"/>
              <a:gd name="connsiteX7" fmla="*/ 5917 w 20026"/>
              <a:gd name="connsiteY7" fmla="*/ 1509 h 27472"/>
              <a:gd name="connsiteX8" fmla="*/ 1062 w 20026"/>
              <a:gd name="connsiteY8" fmla="*/ 0 h 27472"/>
              <a:gd name="connsiteX9" fmla="*/ 807 w 20026"/>
              <a:gd name="connsiteY9" fmla="*/ 5967 h 27472"/>
              <a:gd name="connsiteX0" fmla="*/ 743 w 19962"/>
              <a:gd name="connsiteY0" fmla="*/ 5967 h 27508"/>
              <a:gd name="connsiteX1" fmla="*/ 2072 w 19962"/>
              <a:gd name="connsiteY1" fmla="*/ 16621 h 27508"/>
              <a:gd name="connsiteX2" fmla="*/ 0 w 19962"/>
              <a:gd name="connsiteY2" fmla="*/ 27508 h 27508"/>
              <a:gd name="connsiteX3" fmla="*/ 18354 w 19962"/>
              <a:gd name="connsiteY3" fmla="*/ 27472 h 27508"/>
              <a:gd name="connsiteX4" fmla="*/ 19962 w 19962"/>
              <a:gd name="connsiteY4" fmla="*/ 25411 h 27508"/>
              <a:gd name="connsiteX5" fmla="*/ 18210 w 19962"/>
              <a:gd name="connsiteY5" fmla="*/ 17276 h 27508"/>
              <a:gd name="connsiteX6" fmla="*/ 7416 w 19962"/>
              <a:gd name="connsiteY6" fmla="*/ 9425 h 27508"/>
              <a:gd name="connsiteX7" fmla="*/ 5853 w 19962"/>
              <a:gd name="connsiteY7" fmla="*/ 1509 h 27508"/>
              <a:gd name="connsiteX8" fmla="*/ 998 w 19962"/>
              <a:gd name="connsiteY8" fmla="*/ 0 h 27508"/>
              <a:gd name="connsiteX9" fmla="*/ 743 w 19962"/>
              <a:gd name="connsiteY9" fmla="*/ 5967 h 27508"/>
              <a:gd name="connsiteX0" fmla="*/ 743 w 19962"/>
              <a:gd name="connsiteY0" fmla="*/ 5967 h 27508"/>
              <a:gd name="connsiteX1" fmla="*/ 2072 w 19962"/>
              <a:gd name="connsiteY1" fmla="*/ 16621 h 27508"/>
              <a:gd name="connsiteX2" fmla="*/ 0 w 19962"/>
              <a:gd name="connsiteY2" fmla="*/ 27508 h 27508"/>
              <a:gd name="connsiteX3" fmla="*/ 18608 w 19962"/>
              <a:gd name="connsiteY3" fmla="*/ 27111 h 27508"/>
              <a:gd name="connsiteX4" fmla="*/ 19962 w 19962"/>
              <a:gd name="connsiteY4" fmla="*/ 25411 h 27508"/>
              <a:gd name="connsiteX5" fmla="*/ 18210 w 19962"/>
              <a:gd name="connsiteY5" fmla="*/ 17276 h 27508"/>
              <a:gd name="connsiteX6" fmla="*/ 7416 w 19962"/>
              <a:gd name="connsiteY6" fmla="*/ 9425 h 27508"/>
              <a:gd name="connsiteX7" fmla="*/ 5853 w 19962"/>
              <a:gd name="connsiteY7" fmla="*/ 1509 h 27508"/>
              <a:gd name="connsiteX8" fmla="*/ 998 w 19962"/>
              <a:gd name="connsiteY8" fmla="*/ 0 h 27508"/>
              <a:gd name="connsiteX9" fmla="*/ 743 w 19962"/>
              <a:gd name="connsiteY9" fmla="*/ 5967 h 27508"/>
              <a:gd name="connsiteX0" fmla="*/ 743 w 19962"/>
              <a:gd name="connsiteY0" fmla="*/ 5967 h 27508"/>
              <a:gd name="connsiteX1" fmla="*/ 2072 w 19962"/>
              <a:gd name="connsiteY1" fmla="*/ 16621 h 27508"/>
              <a:gd name="connsiteX2" fmla="*/ 0 w 19962"/>
              <a:gd name="connsiteY2" fmla="*/ 27508 h 27508"/>
              <a:gd name="connsiteX3" fmla="*/ 17158 w 19962"/>
              <a:gd name="connsiteY3" fmla="*/ 27236 h 27508"/>
              <a:gd name="connsiteX4" fmla="*/ 18608 w 19962"/>
              <a:gd name="connsiteY4" fmla="*/ 27111 h 27508"/>
              <a:gd name="connsiteX5" fmla="*/ 19962 w 19962"/>
              <a:gd name="connsiteY5" fmla="*/ 25411 h 27508"/>
              <a:gd name="connsiteX6" fmla="*/ 18210 w 19962"/>
              <a:gd name="connsiteY6" fmla="*/ 17276 h 27508"/>
              <a:gd name="connsiteX7" fmla="*/ 7416 w 19962"/>
              <a:gd name="connsiteY7" fmla="*/ 9425 h 27508"/>
              <a:gd name="connsiteX8" fmla="*/ 5853 w 19962"/>
              <a:gd name="connsiteY8" fmla="*/ 1509 h 27508"/>
              <a:gd name="connsiteX9" fmla="*/ 998 w 19962"/>
              <a:gd name="connsiteY9" fmla="*/ 0 h 27508"/>
              <a:gd name="connsiteX10" fmla="*/ 743 w 19962"/>
              <a:gd name="connsiteY10" fmla="*/ 5967 h 27508"/>
              <a:gd name="connsiteX0" fmla="*/ 743 w 19962"/>
              <a:gd name="connsiteY0" fmla="*/ 5967 h 27561"/>
              <a:gd name="connsiteX1" fmla="*/ 2072 w 19962"/>
              <a:gd name="connsiteY1" fmla="*/ 16621 h 27561"/>
              <a:gd name="connsiteX2" fmla="*/ 0 w 19962"/>
              <a:gd name="connsiteY2" fmla="*/ 27508 h 27561"/>
              <a:gd name="connsiteX3" fmla="*/ 17285 w 19962"/>
              <a:gd name="connsiteY3" fmla="*/ 27561 h 27561"/>
              <a:gd name="connsiteX4" fmla="*/ 18608 w 19962"/>
              <a:gd name="connsiteY4" fmla="*/ 27111 h 27561"/>
              <a:gd name="connsiteX5" fmla="*/ 19962 w 19962"/>
              <a:gd name="connsiteY5" fmla="*/ 25411 h 27561"/>
              <a:gd name="connsiteX6" fmla="*/ 18210 w 19962"/>
              <a:gd name="connsiteY6" fmla="*/ 17276 h 27561"/>
              <a:gd name="connsiteX7" fmla="*/ 7416 w 19962"/>
              <a:gd name="connsiteY7" fmla="*/ 9425 h 27561"/>
              <a:gd name="connsiteX8" fmla="*/ 5853 w 19962"/>
              <a:gd name="connsiteY8" fmla="*/ 1509 h 27561"/>
              <a:gd name="connsiteX9" fmla="*/ 998 w 19962"/>
              <a:gd name="connsiteY9" fmla="*/ 0 h 27561"/>
              <a:gd name="connsiteX10" fmla="*/ 743 w 19962"/>
              <a:gd name="connsiteY10" fmla="*/ 5967 h 27561"/>
              <a:gd name="connsiteX0" fmla="*/ 743 w 19962"/>
              <a:gd name="connsiteY0" fmla="*/ 5967 h 27597"/>
              <a:gd name="connsiteX1" fmla="*/ 2072 w 19962"/>
              <a:gd name="connsiteY1" fmla="*/ 16621 h 27597"/>
              <a:gd name="connsiteX2" fmla="*/ 0 w 19962"/>
              <a:gd name="connsiteY2" fmla="*/ 27508 h 27597"/>
              <a:gd name="connsiteX3" fmla="*/ 17285 w 19962"/>
              <a:gd name="connsiteY3" fmla="*/ 27597 h 27597"/>
              <a:gd name="connsiteX4" fmla="*/ 18608 w 19962"/>
              <a:gd name="connsiteY4" fmla="*/ 27111 h 27597"/>
              <a:gd name="connsiteX5" fmla="*/ 19962 w 19962"/>
              <a:gd name="connsiteY5" fmla="*/ 25411 h 27597"/>
              <a:gd name="connsiteX6" fmla="*/ 18210 w 19962"/>
              <a:gd name="connsiteY6" fmla="*/ 17276 h 27597"/>
              <a:gd name="connsiteX7" fmla="*/ 7416 w 19962"/>
              <a:gd name="connsiteY7" fmla="*/ 9425 h 27597"/>
              <a:gd name="connsiteX8" fmla="*/ 5853 w 19962"/>
              <a:gd name="connsiteY8" fmla="*/ 1509 h 27597"/>
              <a:gd name="connsiteX9" fmla="*/ 998 w 19962"/>
              <a:gd name="connsiteY9" fmla="*/ 0 h 27597"/>
              <a:gd name="connsiteX10" fmla="*/ 743 w 19962"/>
              <a:gd name="connsiteY10" fmla="*/ 5967 h 27597"/>
              <a:gd name="connsiteX0" fmla="*/ 743 w 19962"/>
              <a:gd name="connsiteY0" fmla="*/ 5967 h 27525"/>
              <a:gd name="connsiteX1" fmla="*/ 2072 w 19962"/>
              <a:gd name="connsiteY1" fmla="*/ 16621 h 27525"/>
              <a:gd name="connsiteX2" fmla="*/ 0 w 19962"/>
              <a:gd name="connsiteY2" fmla="*/ 27508 h 27525"/>
              <a:gd name="connsiteX3" fmla="*/ 17285 w 19962"/>
              <a:gd name="connsiteY3" fmla="*/ 27525 h 27525"/>
              <a:gd name="connsiteX4" fmla="*/ 18608 w 19962"/>
              <a:gd name="connsiteY4" fmla="*/ 27111 h 27525"/>
              <a:gd name="connsiteX5" fmla="*/ 19962 w 19962"/>
              <a:gd name="connsiteY5" fmla="*/ 25411 h 27525"/>
              <a:gd name="connsiteX6" fmla="*/ 18210 w 19962"/>
              <a:gd name="connsiteY6" fmla="*/ 17276 h 27525"/>
              <a:gd name="connsiteX7" fmla="*/ 7416 w 19962"/>
              <a:gd name="connsiteY7" fmla="*/ 9425 h 27525"/>
              <a:gd name="connsiteX8" fmla="*/ 5853 w 19962"/>
              <a:gd name="connsiteY8" fmla="*/ 1509 h 27525"/>
              <a:gd name="connsiteX9" fmla="*/ 998 w 19962"/>
              <a:gd name="connsiteY9" fmla="*/ 0 h 27525"/>
              <a:gd name="connsiteX10" fmla="*/ 743 w 19962"/>
              <a:gd name="connsiteY10" fmla="*/ 5967 h 2752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5853 w 19962"/>
              <a:gd name="connsiteY8" fmla="*/ 1329 h 27345"/>
              <a:gd name="connsiteX9" fmla="*/ 998 w 19962"/>
              <a:gd name="connsiteY9" fmla="*/ 0 h 27345"/>
              <a:gd name="connsiteX10" fmla="*/ 743 w 19962"/>
              <a:gd name="connsiteY10"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6298 w 19962"/>
              <a:gd name="connsiteY8" fmla="*/ 1077 h 27345"/>
              <a:gd name="connsiteX9" fmla="*/ 998 w 19962"/>
              <a:gd name="connsiteY9" fmla="*/ 0 h 27345"/>
              <a:gd name="connsiteX10" fmla="*/ 743 w 19962"/>
              <a:gd name="connsiteY10"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5663 w 19962"/>
              <a:gd name="connsiteY8" fmla="*/ 933 h 27345"/>
              <a:gd name="connsiteX9" fmla="*/ 998 w 19962"/>
              <a:gd name="connsiteY9" fmla="*/ 0 h 27345"/>
              <a:gd name="connsiteX10" fmla="*/ 743 w 19962"/>
              <a:gd name="connsiteY10"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5918 w 19962"/>
              <a:gd name="connsiteY8" fmla="*/ 2139 h 27345"/>
              <a:gd name="connsiteX9" fmla="*/ 5663 w 19962"/>
              <a:gd name="connsiteY9" fmla="*/ 933 h 27345"/>
              <a:gd name="connsiteX10" fmla="*/ 998 w 19962"/>
              <a:gd name="connsiteY10" fmla="*/ 0 h 27345"/>
              <a:gd name="connsiteX11" fmla="*/ 743 w 19962"/>
              <a:gd name="connsiteY11"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7125 w 19962"/>
              <a:gd name="connsiteY8" fmla="*/ 2247 h 27345"/>
              <a:gd name="connsiteX9" fmla="*/ 5663 w 19962"/>
              <a:gd name="connsiteY9" fmla="*/ 933 h 27345"/>
              <a:gd name="connsiteX10" fmla="*/ 998 w 19962"/>
              <a:gd name="connsiteY10" fmla="*/ 0 h 27345"/>
              <a:gd name="connsiteX11" fmla="*/ 743 w 19962"/>
              <a:gd name="connsiteY11"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8521 w 19962"/>
              <a:gd name="connsiteY8" fmla="*/ 9278 h 27345"/>
              <a:gd name="connsiteX9" fmla="*/ 7125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8521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15316 w 19962"/>
              <a:gd name="connsiteY8" fmla="*/ 12596 h 27345"/>
              <a:gd name="connsiteX9" fmla="*/ 9156 w 19962"/>
              <a:gd name="connsiteY9" fmla="*/ 9278 h 27345"/>
              <a:gd name="connsiteX10" fmla="*/ 7633 w 19962"/>
              <a:gd name="connsiteY10" fmla="*/ 2247 h 27345"/>
              <a:gd name="connsiteX11" fmla="*/ 5663 w 19962"/>
              <a:gd name="connsiteY11" fmla="*/ 933 h 27345"/>
              <a:gd name="connsiteX12" fmla="*/ 998 w 19962"/>
              <a:gd name="connsiteY12" fmla="*/ 0 h 27345"/>
              <a:gd name="connsiteX13" fmla="*/ 743 w 19962"/>
              <a:gd name="connsiteY13"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7416 w 19962"/>
              <a:gd name="connsiteY7" fmla="*/ 9245 h 27345"/>
              <a:gd name="connsiteX8" fmla="*/ 13030 w 19962"/>
              <a:gd name="connsiteY8" fmla="*/ 10829 h 27345"/>
              <a:gd name="connsiteX9" fmla="*/ 9156 w 19962"/>
              <a:gd name="connsiteY9" fmla="*/ 9278 h 27345"/>
              <a:gd name="connsiteX10" fmla="*/ 7633 w 19962"/>
              <a:gd name="connsiteY10" fmla="*/ 2247 h 27345"/>
              <a:gd name="connsiteX11" fmla="*/ 5663 w 19962"/>
              <a:gd name="connsiteY11" fmla="*/ 933 h 27345"/>
              <a:gd name="connsiteX12" fmla="*/ 998 w 19962"/>
              <a:gd name="connsiteY12" fmla="*/ 0 h 27345"/>
              <a:gd name="connsiteX13" fmla="*/ 743 w 19962"/>
              <a:gd name="connsiteY13"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3030 w 19962"/>
              <a:gd name="connsiteY7" fmla="*/ 10829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3030 w 19962"/>
              <a:gd name="connsiteY7" fmla="*/ 10829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3983 w 19962"/>
              <a:gd name="connsiteY7" fmla="*/ 10432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4872 w 19962"/>
              <a:gd name="connsiteY7" fmla="*/ 10576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4872 w 19962"/>
              <a:gd name="connsiteY7" fmla="*/ 10576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4872 w 19962"/>
              <a:gd name="connsiteY7" fmla="*/ 10576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4872 w 19962"/>
              <a:gd name="connsiteY7" fmla="*/ 10576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4872 w 19962"/>
              <a:gd name="connsiteY7" fmla="*/ 10576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8210 w 19962"/>
              <a:gd name="connsiteY6" fmla="*/ 17096 h 27345"/>
              <a:gd name="connsiteX7" fmla="*/ 14872 w 19962"/>
              <a:gd name="connsiteY7" fmla="*/ 10576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9668 w 19962"/>
              <a:gd name="connsiteY6" fmla="*/ 17171 h 27345"/>
              <a:gd name="connsiteX7" fmla="*/ 14872 w 19962"/>
              <a:gd name="connsiteY7" fmla="*/ 10576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9668 w 19962"/>
              <a:gd name="connsiteY6" fmla="*/ 17171 h 27345"/>
              <a:gd name="connsiteX7" fmla="*/ 15932 w 19962"/>
              <a:gd name="connsiteY7" fmla="*/ 10727 h 27345"/>
              <a:gd name="connsiteX8" fmla="*/ 9156 w 19962"/>
              <a:gd name="connsiteY8" fmla="*/ 9278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9668 w 19962"/>
              <a:gd name="connsiteY6" fmla="*/ 17171 h 27345"/>
              <a:gd name="connsiteX7" fmla="*/ 15932 w 19962"/>
              <a:gd name="connsiteY7" fmla="*/ 10727 h 27345"/>
              <a:gd name="connsiteX8" fmla="*/ 11939 w 19962"/>
              <a:gd name="connsiteY8" fmla="*/ 10031 h 27345"/>
              <a:gd name="connsiteX9" fmla="*/ 7633 w 19962"/>
              <a:gd name="connsiteY9" fmla="*/ 224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9668 w 19962"/>
              <a:gd name="connsiteY6" fmla="*/ 17171 h 27345"/>
              <a:gd name="connsiteX7" fmla="*/ 15932 w 19962"/>
              <a:gd name="connsiteY7" fmla="*/ 10727 h 27345"/>
              <a:gd name="connsiteX8" fmla="*/ 11939 w 19962"/>
              <a:gd name="connsiteY8" fmla="*/ 10031 h 27345"/>
              <a:gd name="connsiteX9" fmla="*/ 9886 w 19962"/>
              <a:gd name="connsiteY9" fmla="*/ 3677 h 27345"/>
              <a:gd name="connsiteX10" fmla="*/ 5663 w 19962"/>
              <a:gd name="connsiteY10" fmla="*/ 933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931 h 27345"/>
              <a:gd name="connsiteX5" fmla="*/ 19962 w 19962"/>
              <a:gd name="connsiteY5" fmla="*/ 25231 h 27345"/>
              <a:gd name="connsiteX6" fmla="*/ 19668 w 19962"/>
              <a:gd name="connsiteY6" fmla="*/ 17171 h 27345"/>
              <a:gd name="connsiteX7" fmla="*/ 15932 w 19962"/>
              <a:gd name="connsiteY7" fmla="*/ 10727 h 27345"/>
              <a:gd name="connsiteX8" fmla="*/ 11939 w 19962"/>
              <a:gd name="connsiteY8" fmla="*/ 10031 h 27345"/>
              <a:gd name="connsiteX9" fmla="*/ 9886 w 19962"/>
              <a:gd name="connsiteY9" fmla="*/ 3677 h 27345"/>
              <a:gd name="connsiteX10" fmla="*/ 6326 w 19962"/>
              <a:gd name="connsiteY10" fmla="*/ 1008 h 27345"/>
              <a:gd name="connsiteX11" fmla="*/ 998 w 19962"/>
              <a:gd name="connsiteY11" fmla="*/ 0 h 27345"/>
              <a:gd name="connsiteX12" fmla="*/ 743 w 19962"/>
              <a:gd name="connsiteY12" fmla="*/ 5787 h 27345"/>
              <a:gd name="connsiteX0" fmla="*/ 743 w 19962"/>
              <a:gd name="connsiteY0" fmla="*/ 5787 h 27345"/>
              <a:gd name="connsiteX1" fmla="*/ 2072 w 19962"/>
              <a:gd name="connsiteY1" fmla="*/ 16441 h 27345"/>
              <a:gd name="connsiteX2" fmla="*/ 0 w 19962"/>
              <a:gd name="connsiteY2" fmla="*/ 27328 h 27345"/>
              <a:gd name="connsiteX3" fmla="*/ 17285 w 19962"/>
              <a:gd name="connsiteY3" fmla="*/ 27345 h 27345"/>
              <a:gd name="connsiteX4" fmla="*/ 18608 w 19962"/>
              <a:gd name="connsiteY4" fmla="*/ 26404 h 27345"/>
              <a:gd name="connsiteX5" fmla="*/ 19962 w 19962"/>
              <a:gd name="connsiteY5" fmla="*/ 25231 h 27345"/>
              <a:gd name="connsiteX6" fmla="*/ 19668 w 19962"/>
              <a:gd name="connsiteY6" fmla="*/ 17171 h 27345"/>
              <a:gd name="connsiteX7" fmla="*/ 15932 w 19962"/>
              <a:gd name="connsiteY7" fmla="*/ 10727 h 27345"/>
              <a:gd name="connsiteX8" fmla="*/ 11939 w 19962"/>
              <a:gd name="connsiteY8" fmla="*/ 10031 h 27345"/>
              <a:gd name="connsiteX9" fmla="*/ 9886 w 19962"/>
              <a:gd name="connsiteY9" fmla="*/ 3677 h 27345"/>
              <a:gd name="connsiteX10" fmla="*/ 6326 w 19962"/>
              <a:gd name="connsiteY10" fmla="*/ 1008 h 27345"/>
              <a:gd name="connsiteX11" fmla="*/ 998 w 19962"/>
              <a:gd name="connsiteY11" fmla="*/ 0 h 27345"/>
              <a:gd name="connsiteX12" fmla="*/ 743 w 19962"/>
              <a:gd name="connsiteY12" fmla="*/ 5787 h 27345"/>
              <a:gd name="connsiteX0" fmla="*/ 743 w 19964"/>
              <a:gd name="connsiteY0" fmla="*/ 5787 h 27345"/>
              <a:gd name="connsiteX1" fmla="*/ 2072 w 19964"/>
              <a:gd name="connsiteY1" fmla="*/ 16441 h 27345"/>
              <a:gd name="connsiteX2" fmla="*/ 0 w 19964"/>
              <a:gd name="connsiteY2" fmla="*/ 27328 h 27345"/>
              <a:gd name="connsiteX3" fmla="*/ 17285 w 19964"/>
              <a:gd name="connsiteY3" fmla="*/ 27345 h 27345"/>
              <a:gd name="connsiteX4" fmla="*/ 18608 w 19964"/>
              <a:gd name="connsiteY4" fmla="*/ 26404 h 27345"/>
              <a:gd name="connsiteX5" fmla="*/ 19962 w 19964"/>
              <a:gd name="connsiteY5" fmla="*/ 25231 h 27345"/>
              <a:gd name="connsiteX6" fmla="*/ 19889 w 19964"/>
              <a:gd name="connsiteY6" fmla="*/ 23715 h 27345"/>
              <a:gd name="connsiteX7" fmla="*/ 19668 w 19964"/>
              <a:gd name="connsiteY7" fmla="*/ 17171 h 27345"/>
              <a:gd name="connsiteX8" fmla="*/ 15932 w 19964"/>
              <a:gd name="connsiteY8" fmla="*/ 10727 h 27345"/>
              <a:gd name="connsiteX9" fmla="*/ 11939 w 19964"/>
              <a:gd name="connsiteY9" fmla="*/ 10031 h 27345"/>
              <a:gd name="connsiteX10" fmla="*/ 9886 w 19964"/>
              <a:gd name="connsiteY10" fmla="*/ 3677 h 27345"/>
              <a:gd name="connsiteX11" fmla="*/ 6326 w 19964"/>
              <a:gd name="connsiteY11" fmla="*/ 1008 h 27345"/>
              <a:gd name="connsiteX12" fmla="*/ 998 w 19964"/>
              <a:gd name="connsiteY12" fmla="*/ 0 h 27345"/>
              <a:gd name="connsiteX13" fmla="*/ 743 w 19964"/>
              <a:gd name="connsiteY13" fmla="*/ 5787 h 27345"/>
              <a:gd name="connsiteX0" fmla="*/ 743 w 19889"/>
              <a:gd name="connsiteY0" fmla="*/ 5787 h 27345"/>
              <a:gd name="connsiteX1" fmla="*/ 2072 w 19889"/>
              <a:gd name="connsiteY1" fmla="*/ 16441 h 27345"/>
              <a:gd name="connsiteX2" fmla="*/ 0 w 19889"/>
              <a:gd name="connsiteY2" fmla="*/ 27328 h 27345"/>
              <a:gd name="connsiteX3" fmla="*/ 17285 w 19889"/>
              <a:gd name="connsiteY3" fmla="*/ 27345 h 27345"/>
              <a:gd name="connsiteX4" fmla="*/ 18608 w 19889"/>
              <a:gd name="connsiteY4" fmla="*/ 26404 h 27345"/>
              <a:gd name="connsiteX5" fmla="*/ 19889 w 19889"/>
              <a:gd name="connsiteY5" fmla="*/ 23715 h 27345"/>
              <a:gd name="connsiteX6" fmla="*/ 19668 w 19889"/>
              <a:gd name="connsiteY6" fmla="*/ 17171 h 27345"/>
              <a:gd name="connsiteX7" fmla="*/ 15932 w 19889"/>
              <a:gd name="connsiteY7" fmla="*/ 10727 h 27345"/>
              <a:gd name="connsiteX8" fmla="*/ 11939 w 19889"/>
              <a:gd name="connsiteY8" fmla="*/ 10031 h 27345"/>
              <a:gd name="connsiteX9" fmla="*/ 9886 w 19889"/>
              <a:gd name="connsiteY9" fmla="*/ 3677 h 27345"/>
              <a:gd name="connsiteX10" fmla="*/ 6326 w 19889"/>
              <a:gd name="connsiteY10" fmla="*/ 1008 h 27345"/>
              <a:gd name="connsiteX11" fmla="*/ 998 w 19889"/>
              <a:gd name="connsiteY11" fmla="*/ 0 h 27345"/>
              <a:gd name="connsiteX12" fmla="*/ 743 w 19889"/>
              <a:gd name="connsiteY12" fmla="*/ 5787 h 27345"/>
              <a:gd name="connsiteX0" fmla="*/ 743 w 19889"/>
              <a:gd name="connsiteY0" fmla="*/ 5787 h 27345"/>
              <a:gd name="connsiteX1" fmla="*/ 2072 w 19889"/>
              <a:gd name="connsiteY1" fmla="*/ 16441 h 27345"/>
              <a:gd name="connsiteX2" fmla="*/ 0 w 19889"/>
              <a:gd name="connsiteY2" fmla="*/ 27328 h 27345"/>
              <a:gd name="connsiteX3" fmla="*/ 17285 w 19889"/>
              <a:gd name="connsiteY3" fmla="*/ 27345 h 27345"/>
              <a:gd name="connsiteX4" fmla="*/ 18608 w 19889"/>
              <a:gd name="connsiteY4" fmla="*/ 26404 h 27345"/>
              <a:gd name="connsiteX5" fmla="*/ 19889 w 19889"/>
              <a:gd name="connsiteY5" fmla="*/ 23715 h 27345"/>
              <a:gd name="connsiteX6" fmla="*/ 19668 w 19889"/>
              <a:gd name="connsiteY6" fmla="*/ 17171 h 27345"/>
              <a:gd name="connsiteX7" fmla="*/ 15932 w 19889"/>
              <a:gd name="connsiteY7" fmla="*/ 10727 h 27345"/>
              <a:gd name="connsiteX8" fmla="*/ 11939 w 19889"/>
              <a:gd name="connsiteY8" fmla="*/ 10031 h 27345"/>
              <a:gd name="connsiteX9" fmla="*/ 9886 w 19889"/>
              <a:gd name="connsiteY9" fmla="*/ 3677 h 27345"/>
              <a:gd name="connsiteX10" fmla="*/ 6326 w 19889"/>
              <a:gd name="connsiteY10" fmla="*/ 1008 h 27345"/>
              <a:gd name="connsiteX11" fmla="*/ 998 w 19889"/>
              <a:gd name="connsiteY11" fmla="*/ 0 h 27345"/>
              <a:gd name="connsiteX12" fmla="*/ 743 w 19889"/>
              <a:gd name="connsiteY12" fmla="*/ 5787 h 27345"/>
              <a:gd name="connsiteX0" fmla="*/ 743 w 19889"/>
              <a:gd name="connsiteY0" fmla="*/ 5787 h 27345"/>
              <a:gd name="connsiteX1" fmla="*/ 2072 w 19889"/>
              <a:gd name="connsiteY1" fmla="*/ 16441 h 27345"/>
              <a:gd name="connsiteX2" fmla="*/ 0 w 19889"/>
              <a:gd name="connsiteY2" fmla="*/ 27328 h 27345"/>
              <a:gd name="connsiteX3" fmla="*/ 17285 w 19889"/>
              <a:gd name="connsiteY3" fmla="*/ 27345 h 27345"/>
              <a:gd name="connsiteX4" fmla="*/ 18608 w 19889"/>
              <a:gd name="connsiteY4" fmla="*/ 26404 h 27345"/>
              <a:gd name="connsiteX5" fmla="*/ 19889 w 19889"/>
              <a:gd name="connsiteY5" fmla="*/ 23715 h 27345"/>
              <a:gd name="connsiteX6" fmla="*/ 19668 w 19889"/>
              <a:gd name="connsiteY6" fmla="*/ 17171 h 27345"/>
              <a:gd name="connsiteX7" fmla="*/ 15932 w 19889"/>
              <a:gd name="connsiteY7" fmla="*/ 10727 h 27345"/>
              <a:gd name="connsiteX8" fmla="*/ 11939 w 19889"/>
              <a:gd name="connsiteY8" fmla="*/ 10031 h 27345"/>
              <a:gd name="connsiteX9" fmla="*/ 9886 w 19889"/>
              <a:gd name="connsiteY9" fmla="*/ 3677 h 27345"/>
              <a:gd name="connsiteX10" fmla="*/ 6326 w 19889"/>
              <a:gd name="connsiteY10" fmla="*/ 1008 h 27345"/>
              <a:gd name="connsiteX11" fmla="*/ 998 w 19889"/>
              <a:gd name="connsiteY11" fmla="*/ 0 h 27345"/>
              <a:gd name="connsiteX12" fmla="*/ 743 w 19889"/>
              <a:gd name="connsiteY12" fmla="*/ 5787 h 27345"/>
              <a:gd name="connsiteX0" fmla="*/ 743 w 19889"/>
              <a:gd name="connsiteY0" fmla="*/ 5787 h 27345"/>
              <a:gd name="connsiteX1" fmla="*/ 2072 w 19889"/>
              <a:gd name="connsiteY1" fmla="*/ 16441 h 27345"/>
              <a:gd name="connsiteX2" fmla="*/ 0 w 19889"/>
              <a:gd name="connsiteY2" fmla="*/ 27328 h 27345"/>
              <a:gd name="connsiteX3" fmla="*/ 17285 w 19889"/>
              <a:gd name="connsiteY3" fmla="*/ 27345 h 27345"/>
              <a:gd name="connsiteX4" fmla="*/ 18608 w 19889"/>
              <a:gd name="connsiteY4" fmla="*/ 26404 h 27345"/>
              <a:gd name="connsiteX5" fmla="*/ 19226 w 19889"/>
              <a:gd name="connsiteY5" fmla="*/ 24919 h 27345"/>
              <a:gd name="connsiteX6" fmla="*/ 19889 w 19889"/>
              <a:gd name="connsiteY6" fmla="*/ 23715 h 27345"/>
              <a:gd name="connsiteX7" fmla="*/ 19668 w 19889"/>
              <a:gd name="connsiteY7" fmla="*/ 17171 h 27345"/>
              <a:gd name="connsiteX8" fmla="*/ 15932 w 19889"/>
              <a:gd name="connsiteY8" fmla="*/ 10727 h 27345"/>
              <a:gd name="connsiteX9" fmla="*/ 11939 w 19889"/>
              <a:gd name="connsiteY9" fmla="*/ 10031 h 27345"/>
              <a:gd name="connsiteX10" fmla="*/ 9886 w 19889"/>
              <a:gd name="connsiteY10" fmla="*/ 3677 h 27345"/>
              <a:gd name="connsiteX11" fmla="*/ 6326 w 19889"/>
              <a:gd name="connsiteY11" fmla="*/ 1008 h 27345"/>
              <a:gd name="connsiteX12" fmla="*/ 998 w 19889"/>
              <a:gd name="connsiteY12" fmla="*/ 0 h 27345"/>
              <a:gd name="connsiteX13" fmla="*/ 743 w 19889"/>
              <a:gd name="connsiteY13" fmla="*/ 5787 h 27345"/>
              <a:gd name="connsiteX0" fmla="*/ 743 w 19889"/>
              <a:gd name="connsiteY0" fmla="*/ 5787 h 27345"/>
              <a:gd name="connsiteX1" fmla="*/ 2072 w 19889"/>
              <a:gd name="connsiteY1" fmla="*/ 16441 h 27345"/>
              <a:gd name="connsiteX2" fmla="*/ 0 w 19889"/>
              <a:gd name="connsiteY2" fmla="*/ 27328 h 27345"/>
              <a:gd name="connsiteX3" fmla="*/ 17285 w 19889"/>
              <a:gd name="connsiteY3" fmla="*/ 27345 h 27345"/>
              <a:gd name="connsiteX4" fmla="*/ 18608 w 19889"/>
              <a:gd name="connsiteY4" fmla="*/ 26404 h 27345"/>
              <a:gd name="connsiteX5" fmla="*/ 19889 w 19889"/>
              <a:gd name="connsiteY5" fmla="*/ 23715 h 27345"/>
              <a:gd name="connsiteX6" fmla="*/ 19668 w 19889"/>
              <a:gd name="connsiteY6" fmla="*/ 17171 h 27345"/>
              <a:gd name="connsiteX7" fmla="*/ 15932 w 19889"/>
              <a:gd name="connsiteY7" fmla="*/ 10727 h 27345"/>
              <a:gd name="connsiteX8" fmla="*/ 11939 w 19889"/>
              <a:gd name="connsiteY8" fmla="*/ 10031 h 27345"/>
              <a:gd name="connsiteX9" fmla="*/ 9886 w 19889"/>
              <a:gd name="connsiteY9" fmla="*/ 3677 h 27345"/>
              <a:gd name="connsiteX10" fmla="*/ 6326 w 19889"/>
              <a:gd name="connsiteY10" fmla="*/ 1008 h 27345"/>
              <a:gd name="connsiteX11" fmla="*/ 998 w 19889"/>
              <a:gd name="connsiteY11" fmla="*/ 0 h 27345"/>
              <a:gd name="connsiteX12" fmla="*/ 743 w 19889"/>
              <a:gd name="connsiteY12" fmla="*/ 5787 h 27345"/>
              <a:gd name="connsiteX0" fmla="*/ 743 w 19889"/>
              <a:gd name="connsiteY0" fmla="*/ 5787 h 27345"/>
              <a:gd name="connsiteX1" fmla="*/ 2072 w 19889"/>
              <a:gd name="connsiteY1" fmla="*/ 16441 h 27345"/>
              <a:gd name="connsiteX2" fmla="*/ 0 w 19889"/>
              <a:gd name="connsiteY2" fmla="*/ 27328 h 27345"/>
              <a:gd name="connsiteX3" fmla="*/ 17285 w 19889"/>
              <a:gd name="connsiteY3" fmla="*/ 27345 h 27345"/>
              <a:gd name="connsiteX4" fmla="*/ 18741 w 19889"/>
              <a:gd name="connsiteY4" fmla="*/ 26178 h 27345"/>
              <a:gd name="connsiteX5" fmla="*/ 19889 w 19889"/>
              <a:gd name="connsiteY5" fmla="*/ 23715 h 27345"/>
              <a:gd name="connsiteX6" fmla="*/ 19668 w 19889"/>
              <a:gd name="connsiteY6" fmla="*/ 17171 h 27345"/>
              <a:gd name="connsiteX7" fmla="*/ 15932 w 19889"/>
              <a:gd name="connsiteY7" fmla="*/ 10727 h 27345"/>
              <a:gd name="connsiteX8" fmla="*/ 11939 w 19889"/>
              <a:gd name="connsiteY8" fmla="*/ 10031 h 27345"/>
              <a:gd name="connsiteX9" fmla="*/ 9886 w 19889"/>
              <a:gd name="connsiteY9" fmla="*/ 3677 h 27345"/>
              <a:gd name="connsiteX10" fmla="*/ 6326 w 19889"/>
              <a:gd name="connsiteY10" fmla="*/ 1008 h 27345"/>
              <a:gd name="connsiteX11" fmla="*/ 998 w 19889"/>
              <a:gd name="connsiteY11" fmla="*/ 0 h 27345"/>
              <a:gd name="connsiteX12" fmla="*/ 743 w 19889"/>
              <a:gd name="connsiteY12" fmla="*/ 5787 h 27345"/>
              <a:gd name="connsiteX0" fmla="*/ 743 w 19889"/>
              <a:gd name="connsiteY0" fmla="*/ 5787 h 27345"/>
              <a:gd name="connsiteX1" fmla="*/ 2072 w 19889"/>
              <a:gd name="connsiteY1" fmla="*/ 16441 h 27345"/>
              <a:gd name="connsiteX2" fmla="*/ 0 w 19889"/>
              <a:gd name="connsiteY2" fmla="*/ 27328 h 27345"/>
              <a:gd name="connsiteX3" fmla="*/ 17285 w 19889"/>
              <a:gd name="connsiteY3" fmla="*/ 27345 h 27345"/>
              <a:gd name="connsiteX4" fmla="*/ 18741 w 19889"/>
              <a:gd name="connsiteY4" fmla="*/ 26178 h 27345"/>
              <a:gd name="connsiteX5" fmla="*/ 19889 w 19889"/>
              <a:gd name="connsiteY5" fmla="*/ 23715 h 27345"/>
              <a:gd name="connsiteX6" fmla="*/ 19668 w 19889"/>
              <a:gd name="connsiteY6" fmla="*/ 17171 h 27345"/>
              <a:gd name="connsiteX7" fmla="*/ 15932 w 19889"/>
              <a:gd name="connsiteY7" fmla="*/ 10727 h 27345"/>
              <a:gd name="connsiteX8" fmla="*/ 11939 w 19889"/>
              <a:gd name="connsiteY8" fmla="*/ 10031 h 27345"/>
              <a:gd name="connsiteX9" fmla="*/ 9886 w 19889"/>
              <a:gd name="connsiteY9" fmla="*/ 3677 h 27345"/>
              <a:gd name="connsiteX10" fmla="*/ 6326 w 19889"/>
              <a:gd name="connsiteY10" fmla="*/ 1008 h 27345"/>
              <a:gd name="connsiteX11" fmla="*/ 998 w 19889"/>
              <a:gd name="connsiteY11" fmla="*/ 0 h 27345"/>
              <a:gd name="connsiteX12" fmla="*/ 743 w 19889"/>
              <a:gd name="connsiteY12" fmla="*/ 5787 h 27345"/>
              <a:gd name="connsiteX0" fmla="*/ 0 w 20604"/>
              <a:gd name="connsiteY0" fmla="*/ 7399 h 27345"/>
              <a:gd name="connsiteX1" fmla="*/ 2787 w 20604"/>
              <a:gd name="connsiteY1" fmla="*/ 16441 h 27345"/>
              <a:gd name="connsiteX2" fmla="*/ 715 w 20604"/>
              <a:gd name="connsiteY2" fmla="*/ 27328 h 27345"/>
              <a:gd name="connsiteX3" fmla="*/ 18000 w 20604"/>
              <a:gd name="connsiteY3" fmla="*/ 27345 h 27345"/>
              <a:gd name="connsiteX4" fmla="*/ 19456 w 20604"/>
              <a:gd name="connsiteY4" fmla="*/ 26178 h 27345"/>
              <a:gd name="connsiteX5" fmla="*/ 20604 w 20604"/>
              <a:gd name="connsiteY5" fmla="*/ 23715 h 27345"/>
              <a:gd name="connsiteX6" fmla="*/ 20383 w 20604"/>
              <a:gd name="connsiteY6" fmla="*/ 17171 h 27345"/>
              <a:gd name="connsiteX7" fmla="*/ 16647 w 20604"/>
              <a:gd name="connsiteY7" fmla="*/ 10727 h 27345"/>
              <a:gd name="connsiteX8" fmla="*/ 12654 w 20604"/>
              <a:gd name="connsiteY8" fmla="*/ 10031 h 27345"/>
              <a:gd name="connsiteX9" fmla="*/ 10601 w 20604"/>
              <a:gd name="connsiteY9" fmla="*/ 3677 h 27345"/>
              <a:gd name="connsiteX10" fmla="*/ 7041 w 20604"/>
              <a:gd name="connsiteY10" fmla="*/ 1008 h 27345"/>
              <a:gd name="connsiteX11" fmla="*/ 1713 w 20604"/>
              <a:gd name="connsiteY11" fmla="*/ 0 h 27345"/>
              <a:gd name="connsiteX12" fmla="*/ 0 w 20604"/>
              <a:gd name="connsiteY12" fmla="*/ 7399 h 27345"/>
              <a:gd name="connsiteX0" fmla="*/ 0 w 20604"/>
              <a:gd name="connsiteY0" fmla="*/ 7399 h 27345"/>
              <a:gd name="connsiteX1" fmla="*/ 2787 w 20604"/>
              <a:gd name="connsiteY1" fmla="*/ 16441 h 27345"/>
              <a:gd name="connsiteX2" fmla="*/ 715 w 20604"/>
              <a:gd name="connsiteY2" fmla="*/ 27328 h 27345"/>
              <a:gd name="connsiteX3" fmla="*/ 18000 w 20604"/>
              <a:gd name="connsiteY3" fmla="*/ 27345 h 27345"/>
              <a:gd name="connsiteX4" fmla="*/ 19456 w 20604"/>
              <a:gd name="connsiteY4" fmla="*/ 26178 h 27345"/>
              <a:gd name="connsiteX5" fmla="*/ 20604 w 20604"/>
              <a:gd name="connsiteY5" fmla="*/ 23715 h 27345"/>
              <a:gd name="connsiteX6" fmla="*/ 20383 w 20604"/>
              <a:gd name="connsiteY6" fmla="*/ 17171 h 27345"/>
              <a:gd name="connsiteX7" fmla="*/ 16647 w 20604"/>
              <a:gd name="connsiteY7" fmla="*/ 10727 h 27345"/>
              <a:gd name="connsiteX8" fmla="*/ 12654 w 20604"/>
              <a:gd name="connsiteY8" fmla="*/ 10031 h 27345"/>
              <a:gd name="connsiteX9" fmla="*/ 10601 w 20604"/>
              <a:gd name="connsiteY9" fmla="*/ 3677 h 27345"/>
              <a:gd name="connsiteX10" fmla="*/ 7041 w 20604"/>
              <a:gd name="connsiteY10" fmla="*/ 1008 h 27345"/>
              <a:gd name="connsiteX11" fmla="*/ 1713 w 20604"/>
              <a:gd name="connsiteY11" fmla="*/ 0 h 27345"/>
              <a:gd name="connsiteX12" fmla="*/ 1121 w 20604"/>
              <a:gd name="connsiteY12" fmla="*/ 1752 h 27345"/>
              <a:gd name="connsiteX13" fmla="*/ 0 w 20604"/>
              <a:gd name="connsiteY13" fmla="*/ 7399 h 27345"/>
              <a:gd name="connsiteX0" fmla="*/ 2263 w 22867"/>
              <a:gd name="connsiteY0" fmla="*/ 8240 h 28186"/>
              <a:gd name="connsiteX1" fmla="*/ 5050 w 22867"/>
              <a:gd name="connsiteY1" fmla="*/ 17282 h 28186"/>
              <a:gd name="connsiteX2" fmla="*/ 2978 w 22867"/>
              <a:gd name="connsiteY2" fmla="*/ 28169 h 28186"/>
              <a:gd name="connsiteX3" fmla="*/ 20263 w 22867"/>
              <a:gd name="connsiteY3" fmla="*/ 28186 h 28186"/>
              <a:gd name="connsiteX4" fmla="*/ 21719 w 22867"/>
              <a:gd name="connsiteY4" fmla="*/ 27019 h 28186"/>
              <a:gd name="connsiteX5" fmla="*/ 22867 w 22867"/>
              <a:gd name="connsiteY5" fmla="*/ 24556 h 28186"/>
              <a:gd name="connsiteX6" fmla="*/ 22646 w 22867"/>
              <a:gd name="connsiteY6" fmla="*/ 18012 h 28186"/>
              <a:gd name="connsiteX7" fmla="*/ 18910 w 22867"/>
              <a:gd name="connsiteY7" fmla="*/ 11568 h 28186"/>
              <a:gd name="connsiteX8" fmla="*/ 14917 w 22867"/>
              <a:gd name="connsiteY8" fmla="*/ 10872 h 28186"/>
              <a:gd name="connsiteX9" fmla="*/ 12864 w 22867"/>
              <a:gd name="connsiteY9" fmla="*/ 4518 h 28186"/>
              <a:gd name="connsiteX10" fmla="*/ 9304 w 22867"/>
              <a:gd name="connsiteY10" fmla="*/ 1849 h 28186"/>
              <a:gd name="connsiteX11" fmla="*/ 0 w 22867"/>
              <a:gd name="connsiteY11" fmla="*/ 0 h 28186"/>
              <a:gd name="connsiteX12" fmla="*/ 3384 w 22867"/>
              <a:gd name="connsiteY12" fmla="*/ 2593 h 28186"/>
              <a:gd name="connsiteX13" fmla="*/ 2263 w 22867"/>
              <a:gd name="connsiteY13" fmla="*/ 8240 h 28186"/>
              <a:gd name="connsiteX0" fmla="*/ 2263 w 22867"/>
              <a:gd name="connsiteY0" fmla="*/ 8240 h 28186"/>
              <a:gd name="connsiteX1" fmla="*/ 5050 w 22867"/>
              <a:gd name="connsiteY1" fmla="*/ 17282 h 28186"/>
              <a:gd name="connsiteX2" fmla="*/ 2978 w 22867"/>
              <a:gd name="connsiteY2" fmla="*/ 28169 h 28186"/>
              <a:gd name="connsiteX3" fmla="*/ 20263 w 22867"/>
              <a:gd name="connsiteY3" fmla="*/ 28186 h 28186"/>
              <a:gd name="connsiteX4" fmla="*/ 21719 w 22867"/>
              <a:gd name="connsiteY4" fmla="*/ 27019 h 28186"/>
              <a:gd name="connsiteX5" fmla="*/ 22867 w 22867"/>
              <a:gd name="connsiteY5" fmla="*/ 24556 h 28186"/>
              <a:gd name="connsiteX6" fmla="*/ 22646 w 22867"/>
              <a:gd name="connsiteY6" fmla="*/ 18012 h 28186"/>
              <a:gd name="connsiteX7" fmla="*/ 18910 w 22867"/>
              <a:gd name="connsiteY7" fmla="*/ 11568 h 28186"/>
              <a:gd name="connsiteX8" fmla="*/ 14917 w 22867"/>
              <a:gd name="connsiteY8" fmla="*/ 10872 h 28186"/>
              <a:gd name="connsiteX9" fmla="*/ 12864 w 22867"/>
              <a:gd name="connsiteY9" fmla="*/ 4518 h 28186"/>
              <a:gd name="connsiteX10" fmla="*/ 9171 w 22867"/>
              <a:gd name="connsiteY10" fmla="*/ 1358 h 28186"/>
              <a:gd name="connsiteX11" fmla="*/ 0 w 22867"/>
              <a:gd name="connsiteY11" fmla="*/ 0 h 28186"/>
              <a:gd name="connsiteX12" fmla="*/ 3384 w 22867"/>
              <a:gd name="connsiteY12" fmla="*/ 2593 h 28186"/>
              <a:gd name="connsiteX13" fmla="*/ 2263 w 22867"/>
              <a:gd name="connsiteY13" fmla="*/ 8240 h 28186"/>
              <a:gd name="connsiteX0" fmla="*/ 2263 w 22867"/>
              <a:gd name="connsiteY0" fmla="*/ 8240 h 28186"/>
              <a:gd name="connsiteX1" fmla="*/ 5050 w 22867"/>
              <a:gd name="connsiteY1" fmla="*/ 17282 h 28186"/>
              <a:gd name="connsiteX2" fmla="*/ 2978 w 22867"/>
              <a:gd name="connsiteY2" fmla="*/ 28169 h 28186"/>
              <a:gd name="connsiteX3" fmla="*/ 20263 w 22867"/>
              <a:gd name="connsiteY3" fmla="*/ 28186 h 28186"/>
              <a:gd name="connsiteX4" fmla="*/ 21719 w 22867"/>
              <a:gd name="connsiteY4" fmla="*/ 27019 h 28186"/>
              <a:gd name="connsiteX5" fmla="*/ 22867 w 22867"/>
              <a:gd name="connsiteY5" fmla="*/ 24556 h 28186"/>
              <a:gd name="connsiteX6" fmla="*/ 22646 w 22867"/>
              <a:gd name="connsiteY6" fmla="*/ 18012 h 28186"/>
              <a:gd name="connsiteX7" fmla="*/ 18910 w 22867"/>
              <a:gd name="connsiteY7" fmla="*/ 11568 h 28186"/>
              <a:gd name="connsiteX8" fmla="*/ 14917 w 22867"/>
              <a:gd name="connsiteY8" fmla="*/ 10872 h 28186"/>
              <a:gd name="connsiteX9" fmla="*/ 12864 w 22867"/>
              <a:gd name="connsiteY9" fmla="*/ 4518 h 28186"/>
              <a:gd name="connsiteX10" fmla="*/ 8906 w 22867"/>
              <a:gd name="connsiteY10" fmla="*/ 1849 h 28186"/>
              <a:gd name="connsiteX11" fmla="*/ 0 w 22867"/>
              <a:gd name="connsiteY11" fmla="*/ 0 h 28186"/>
              <a:gd name="connsiteX12" fmla="*/ 3384 w 22867"/>
              <a:gd name="connsiteY12" fmla="*/ 2593 h 28186"/>
              <a:gd name="connsiteX13" fmla="*/ 2263 w 22867"/>
              <a:gd name="connsiteY13" fmla="*/ 8240 h 28186"/>
              <a:gd name="connsiteX0" fmla="*/ 2263 w 22867"/>
              <a:gd name="connsiteY0" fmla="*/ 8240 h 28186"/>
              <a:gd name="connsiteX1" fmla="*/ 5315 w 22867"/>
              <a:gd name="connsiteY1" fmla="*/ 20996 h 28186"/>
              <a:gd name="connsiteX2" fmla="*/ 2978 w 22867"/>
              <a:gd name="connsiteY2" fmla="*/ 28169 h 28186"/>
              <a:gd name="connsiteX3" fmla="*/ 20263 w 22867"/>
              <a:gd name="connsiteY3" fmla="*/ 28186 h 28186"/>
              <a:gd name="connsiteX4" fmla="*/ 21719 w 22867"/>
              <a:gd name="connsiteY4" fmla="*/ 27019 h 28186"/>
              <a:gd name="connsiteX5" fmla="*/ 22867 w 22867"/>
              <a:gd name="connsiteY5" fmla="*/ 24556 h 28186"/>
              <a:gd name="connsiteX6" fmla="*/ 22646 w 22867"/>
              <a:gd name="connsiteY6" fmla="*/ 18012 h 28186"/>
              <a:gd name="connsiteX7" fmla="*/ 18910 w 22867"/>
              <a:gd name="connsiteY7" fmla="*/ 11568 h 28186"/>
              <a:gd name="connsiteX8" fmla="*/ 14917 w 22867"/>
              <a:gd name="connsiteY8" fmla="*/ 10872 h 28186"/>
              <a:gd name="connsiteX9" fmla="*/ 12864 w 22867"/>
              <a:gd name="connsiteY9" fmla="*/ 4518 h 28186"/>
              <a:gd name="connsiteX10" fmla="*/ 8906 w 22867"/>
              <a:gd name="connsiteY10" fmla="*/ 1849 h 28186"/>
              <a:gd name="connsiteX11" fmla="*/ 0 w 22867"/>
              <a:gd name="connsiteY11" fmla="*/ 0 h 28186"/>
              <a:gd name="connsiteX12" fmla="*/ 3384 w 22867"/>
              <a:gd name="connsiteY12" fmla="*/ 2593 h 28186"/>
              <a:gd name="connsiteX13" fmla="*/ 2263 w 22867"/>
              <a:gd name="connsiteY13" fmla="*/ 8240 h 28186"/>
              <a:gd name="connsiteX0" fmla="*/ 2263 w 22867"/>
              <a:gd name="connsiteY0" fmla="*/ 8240 h 28186"/>
              <a:gd name="connsiteX1" fmla="*/ 4387 w 22867"/>
              <a:gd name="connsiteY1" fmla="*/ 22117 h 28186"/>
              <a:gd name="connsiteX2" fmla="*/ 2978 w 22867"/>
              <a:gd name="connsiteY2" fmla="*/ 28169 h 28186"/>
              <a:gd name="connsiteX3" fmla="*/ 20263 w 22867"/>
              <a:gd name="connsiteY3" fmla="*/ 28186 h 28186"/>
              <a:gd name="connsiteX4" fmla="*/ 21719 w 22867"/>
              <a:gd name="connsiteY4" fmla="*/ 27019 h 28186"/>
              <a:gd name="connsiteX5" fmla="*/ 22867 w 22867"/>
              <a:gd name="connsiteY5" fmla="*/ 24556 h 28186"/>
              <a:gd name="connsiteX6" fmla="*/ 22646 w 22867"/>
              <a:gd name="connsiteY6" fmla="*/ 18012 h 28186"/>
              <a:gd name="connsiteX7" fmla="*/ 18910 w 22867"/>
              <a:gd name="connsiteY7" fmla="*/ 11568 h 28186"/>
              <a:gd name="connsiteX8" fmla="*/ 14917 w 22867"/>
              <a:gd name="connsiteY8" fmla="*/ 10872 h 28186"/>
              <a:gd name="connsiteX9" fmla="*/ 12864 w 22867"/>
              <a:gd name="connsiteY9" fmla="*/ 4518 h 28186"/>
              <a:gd name="connsiteX10" fmla="*/ 8906 w 22867"/>
              <a:gd name="connsiteY10" fmla="*/ 1849 h 28186"/>
              <a:gd name="connsiteX11" fmla="*/ 0 w 22867"/>
              <a:gd name="connsiteY11" fmla="*/ 0 h 28186"/>
              <a:gd name="connsiteX12" fmla="*/ 3384 w 22867"/>
              <a:gd name="connsiteY12" fmla="*/ 2593 h 28186"/>
              <a:gd name="connsiteX13" fmla="*/ 2263 w 22867"/>
              <a:gd name="connsiteY13" fmla="*/ 8240 h 28186"/>
              <a:gd name="connsiteX0" fmla="*/ 2263 w 22867"/>
              <a:gd name="connsiteY0" fmla="*/ 8240 h 28186"/>
              <a:gd name="connsiteX1" fmla="*/ 3914 w 22867"/>
              <a:gd name="connsiteY1" fmla="*/ 19690 h 28186"/>
              <a:gd name="connsiteX2" fmla="*/ 4387 w 22867"/>
              <a:gd name="connsiteY2" fmla="*/ 22117 h 28186"/>
              <a:gd name="connsiteX3" fmla="*/ 2978 w 22867"/>
              <a:gd name="connsiteY3" fmla="*/ 28169 h 28186"/>
              <a:gd name="connsiteX4" fmla="*/ 20263 w 22867"/>
              <a:gd name="connsiteY4" fmla="*/ 28186 h 28186"/>
              <a:gd name="connsiteX5" fmla="*/ 21719 w 22867"/>
              <a:gd name="connsiteY5" fmla="*/ 27019 h 28186"/>
              <a:gd name="connsiteX6" fmla="*/ 22867 w 22867"/>
              <a:gd name="connsiteY6" fmla="*/ 24556 h 28186"/>
              <a:gd name="connsiteX7" fmla="*/ 22646 w 22867"/>
              <a:gd name="connsiteY7" fmla="*/ 18012 h 28186"/>
              <a:gd name="connsiteX8" fmla="*/ 18910 w 22867"/>
              <a:gd name="connsiteY8" fmla="*/ 11568 h 28186"/>
              <a:gd name="connsiteX9" fmla="*/ 14917 w 22867"/>
              <a:gd name="connsiteY9" fmla="*/ 10872 h 28186"/>
              <a:gd name="connsiteX10" fmla="*/ 12864 w 22867"/>
              <a:gd name="connsiteY10" fmla="*/ 4518 h 28186"/>
              <a:gd name="connsiteX11" fmla="*/ 8906 w 22867"/>
              <a:gd name="connsiteY11" fmla="*/ 1849 h 28186"/>
              <a:gd name="connsiteX12" fmla="*/ 0 w 22867"/>
              <a:gd name="connsiteY12" fmla="*/ 0 h 28186"/>
              <a:gd name="connsiteX13" fmla="*/ 3384 w 22867"/>
              <a:gd name="connsiteY13" fmla="*/ 2593 h 28186"/>
              <a:gd name="connsiteX14" fmla="*/ 2263 w 22867"/>
              <a:gd name="connsiteY14" fmla="*/ 8240 h 28186"/>
              <a:gd name="connsiteX0" fmla="*/ 2263 w 22867"/>
              <a:gd name="connsiteY0" fmla="*/ 8240 h 28186"/>
              <a:gd name="connsiteX1" fmla="*/ 1263 w 22867"/>
              <a:gd name="connsiteY1" fmla="*/ 18499 h 28186"/>
              <a:gd name="connsiteX2" fmla="*/ 4387 w 22867"/>
              <a:gd name="connsiteY2" fmla="*/ 22117 h 28186"/>
              <a:gd name="connsiteX3" fmla="*/ 2978 w 22867"/>
              <a:gd name="connsiteY3" fmla="*/ 28169 h 28186"/>
              <a:gd name="connsiteX4" fmla="*/ 20263 w 22867"/>
              <a:gd name="connsiteY4" fmla="*/ 28186 h 28186"/>
              <a:gd name="connsiteX5" fmla="*/ 21719 w 22867"/>
              <a:gd name="connsiteY5" fmla="*/ 27019 h 28186"/>
              <a:gd name="connsiteX6" fmla="*/ 22867 w 22867"/>
              <a:gd name="connsiteY6" fmla="*/ 24556 h 28186"/>
              <a:gd name="connsiteX7" fmla="*/ 22646 w 22867"/>
              <a:gd name="connsiteY7" fmla="*/ 18012 h 28186"/>
              <a:gd name="connsiteX8" fmla="*/ 18910 w 22867"/>
              <a:gd name="connsiteY8" fmla="*/ 11568 h 28186"/>
              <a:gd name="connsiteX9" fmla="*/ 14917 w 22867"/>
              <a:gd name="connsiteY9" fmla="*/ 10872 h 28186"/>
              <a:gd name="connsiteX10" fmla="*/ 12864 w 22867"/>
              <a:gd name="connsiteY10" fmla="*/ 4518 h 28186"/>
              <a:gd name="connsiteX11" fmla="*/ 8906 w 22867"/>
              <a:gd name="connsiteY11" fmla="*/ 1849 h 28186"/>
              <a:gd name="connsiteX12" fmla="*/ 0 w 22867"/>
              <a:gd name="connsiteY12" fmla="*/ 0 h 28186"/>
              <a:gd name="connsiteX13" fmla="*/ 3384 w 22867"/>
              <a:gd name="connsiteY13" fmla="*/ 2593 h 28186"/>
              <a:gd name="connsiteX14" fmla="*/ 2263 w 22867"/>
              <a:gd name="connsiteY14" fmla="*/ 8240 h 28186"/>
              <a:gd name="connsiteX0" fmla="*/ 2263 w 22867"/>
              <a:gd name="connsiteY0" fmla="*/ 8240 h 28186"/>
              <a:gd name="connsiteX1" fmla="*/ 1263 w 22867"/>
              <a:gd name="connsiteY1" fmla="*/ 18499 h 28186"/>
              <a:gd name="connsiteX2" fmla="*/ 3989 w 22867"/>
              <a:gd name="connsiteY2" fmla="*/ 21907 h 28186"/>
              <a:gd name="connsiteX3" fmla="*/ 2978 w 22867"/>
              <a:gd name="connsiteY3" fmla="*/ 28169 h 28186"/>
              <a:gd name="connsiteX4" fmla="*/ 20263 w 22867"/>
              <a:gd name="connsiteY4" fmla="*/ 28186 h 28186"/>
              <a:gd name="connsiteX5" fmla="*/ 21719 w 22867"/>
              <a:gd name="connsiteY5" fmla="*/ 27019 h 28186"/>
              <a:gd name="connsiteX6" fmla="*/ 22867 w 22867"/>
              <a:gd name="connsiteY6" fmla="*/ 24556 h 28186"/>
              <a:gd name="connsiteX7" fmla="*/ 22646 w 22867"/>
              <a:gd name="connsiteY7" fmla="*/ 18012 h 28186"/>
              <a:gd name="connsiteX8" fmla="*/ 18910 w 22867"/>
              <a:gd name="connsiteY8" fmla="*/ 11568 h 28186"/>
              <a:gd name="connsiteX9" fmla="*/ 14917 w 22867"/>
              <a:gd name="connsiteY9" fmla="*/ 10872 h 28186"/>
              <a:gd name="connsiteX10" fmla="*/ 12864 w 22867"/>
              <a:gd name="connsiteY10" fmla="*/ 4518 h 28186"/>
              <a:gd name="connsiteX11" fmla="*/ 8906 w 22867"/>
              <a:gd name="connsiteY11" fmla="*/ 1849 h 28186"/>
              <a:gd name="connsiteX12" fmla="*/ 0 w 22867"/>
              <a:gd name="connsiteY12" fmla="*/ 0 h 28186"/>
              <a:gd name="connsiteX13" fmla="*/ 3384 w 22867"/>
              <a:gd name="connsiteY13" fmla="*/ 2593 h 28186"/>
              <a:gd name="connsiteX14" fmla="*/ 2263 w 22867"/>
              <a:gd name="connsiteY14" fmla="*/ 8240 h 28186"/>
              <a:gd name="connsiteX0" fmla="*/ 2263 w 22867"/>
              <a:gd name="connsiteY0" fmla="*/ 8240 h 28186"/>
              <a:gd name="connsiteX1" fmla="*/ 1529 w 22867"/>
              <a:gd name="connsiteY1" fmla="*/ 14715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263 w 22867"/>
              <a:gd name="connsiteY15" fmla="*/ 8240 h 28186"/>
              <a:gd name="connsiteX0" fmla="*/ 2263 w 22867"/>
              <a:gd name="connsiteY0" fmla="*/ 8240 h 28186"/>
              <a:gd name="connsiteX1" fmla="*/ 1529 w 22867"/>
              <a:gd name="connsiteY1" fmla="*/ 14715 h 28186"/>
              <a:gd name="connsiteX2" fmla="*/ 4975 w 22867"/>
              <a:gd name="connsiteY2" fmla="*/ 13945 h 28186"/>
              <a:gd name="connsiteX3" fmla="*/ 1263 w 22867"/>
              <a:gd name="connsiteY3" fmla="*/ 18499 h 28186"/>
              <a:gd name="connsiteX4" fmla="*/ 3989 w 22867"/>
              <a:gd name="connsiteY4" fmla="*/ 21907 h 28186"/>
              <a:gd name="connsiteX5" fmla="*/ 2978 w 22867"/>
              <a:gd name="connsiteY5" fmla="*/ 28169 h 28186"/>
              <a:gd name="connsiteX6" fmla="*/ 20263 w 22867"/>
              <a:gd name="connsiteY6" fmla="*/ 28186 h 28186"/>
              <a:gd name="connsiteX7" fmla="*/ 21719 w 22867"/>
              <a:gd name="connsiteY7" fmla="*/ 27019 h 28186"/>
              <a:gd name="connsiteX8" fmla="*/ 22867 w 22867"/>
              <a:gd name="connsiteY8" fmla="*/ 24556 h 28186"/>
              <a:gd name="connsiteX9" fmla="*/ 22646 w 22867"/>
              <a:gd name="connsiteY9" fmla="*/ 18012 h 28186"/>
              <a:gd name="connsiteX10" fmla="*/ 18910 w 22867"/>
              <a:gd name="connsiteY10" fmla="*/ 11568 h 28186"/>
              <a:gd name="connsiteX11" fmla="*/ 14917 w 22867"/>
              <a:gd name="connsiteY11" fmla="*/ 10872 h 28186"/>
              <a:gd name="connsiteX12" fmla="*/ 12864 w 22867"/>
              <a:gd name="connsiteY12" fmla="*/ 4518 h 28186"/>
              <a:gd name="connsiteX13" fmla="*/ 8906 w 22867"/>
              <a:gd name="connsiteY13" fmla="*/ 1849 h 28186"/>
              <a:gd name="connsiteX14" fmla="*/ 0 w 22867"/>
              <a:gd name="connsiteY14" fmla="*/ 0 h 28186"/>
              <a:gd name="connsiteX15" fmla="*/ 3384 w 22867"/>
              <a:gd name="connsiteY15" fmla="*/ 2593 h 28186"/>
              <a:gd name="connsiteX16" fmla="*/ 2263 w 22867"/>
              <a:gd name="connsiteY16" fmla="*/ 8240 h 28186"/>
              <a:gd name="connsiteX0" fmla="*/ 2263 w 22867"/>
              <a:gd name="connsiteY0" fmla="*/ 8240 h 28186"/>
              <a:gd name="connsiteX1" fmla="*/ 3782 w 22867"/>
              <a:gd name="connsiteY1" fmla="*/ 11352 h 28186"/>
              <a:gd name="connsiteX2" fmla="*/ 4975 w 22867"/>
              <a:gd name="connsiteY2" fmla="*/ 13945 h 28186"/>
              <a:gd name="connsiteX3" fmla="*/ 1263 w 22867"/>
              <a:gd name="connsiteY3" fmla="*/ 18499 h 28186"/>
              <a:gd name="connsiteX4" fmla="*/ 3989 w 22867"/>
              <a:gd name="connsiteY4" fmla="*/ 21907 h 28186"/>
              <a:gd name="connsiteX5" fmla="*/ 2978 w 22867"/>
              <a:gd name="connsiteY5" fmla="*/ 28169 h 28186"/>
              <a:gd name="connsiteX6" fmla="*/ 20263 w 22867"/>
              <a:gd name="connsiteY6" fmla="*/ 28186 h 28186"/>
              <a:gd name="connsiteX7" fmla="*/ 21719 w 22867"/>
              <a:gd name="connsiteY7" fmla="*/ 27019 h 28186"/>
              <a:gd name="connsiteX8" fmla="*/ 22867 w 22867"/>
              <a:gd name="connsiteY8" fmla="*/ 24556 h 28186"/>
              <a:gd name="connsiteX9" fmla="*/ 22646 w 22867"/>
              <a:gd name="connsiteY9" fmla="*/ 18012 h 28186"/>
              <a:gd name="connsiteX10" fmla="*/ 18910 w 22867"/>
              <a:gd name="connsiteY10" fmla="*/ 11568 h 28186"/>
              <a:gd name="connsiteX11" fmla="*/ 14917 w 22867"/>
              <a:gd name="connsiteY11" fmla="*/ 10872 h 28186"/>
              <a:gd name="connsiteX12" fmla="*/ 12864 w 22867"/>
              <a:gd name="connsiteY12" fmla="*/ 4518 h 28186"/>
              <a:gd name="connsiteX13" fmla="*/ 8906 w 22867"/>
              <a:gd name="connsiteY13" fmla="*/ 1849 h 28186"/>
              <a:gd name="connsiteX14" fmla="*/ 0 w 22867"/>
              <a:gd name="connsiteY14" fmla="*/ 0 h 28186"/>
              <a:gd name="connsiteX15" fmla="*/ 3384 w 22867"/>
              <a:gd name="connsiteY15" fmla="*/ 2593 h 28186"/>
              <a:gd name="connsiteX16" fmla="*/ 2263 w 22867"/>
              <a:gd name="connsiteY16" fmla="*/ 8240 h 28186"/>
              <a:gd name="connsiteX0" fmla="*/ 2263 w 22867"/>
              <a:gd name="connsiteY0" fmla="*/ 8240 h 28186"/>
              <a:gd name="connsiteX1" fmla="*/ 5505 w 22867"/>
              <a:gd name="connsiteY1" fmla="*/ 9810 h 28186"/>
              <a:gd name="connsiteX2" fmla="*/ 4975 w 22867"/>
              <a:gd name="connsiteY2" fmla="*/ 13945 h 28186"/>
              <a:gd name="connsiteX3" fmla="*/ 1263 w 22867"/>
              <a:gd name="connsiteY3" fmla="*/ 18499 h 28186"/>
              <a:gd name="connsiteX4" fmla="*/ 3989 w 22867"/>
              <a:gd name="connsiteY4" fmla="*/ 21907 h 28186"/>
              <a:gd name="connsiteX5" fmla="*/ 2978 w 22867"/>
              <a:gd name="connsiteY5" fmla="*/ 28169 h 28186"/>
              <a:gd name="connsiteX6" fmla="*/ 20263 w 22867"/>
              <a:gd name="connsiteY6" fmla="*/ 28186 h 28186"/>
              <a:gd name="connsiteX7" fmla="*/ 21719 w 22867"/>
              <a:gd name="connsiteY7" fmla="*/ 27019 h 28186"/>
              <a:gd name="connsiteX8" fmla="*/ 22867 w 22867"/>
              <a:gd name="connsiteY8" fmla="*/ 24556 h 28186"/>
              <a:gd name="connsiteX9" fmla="*/ 22646 w 22867"/>
              <a:gd name="connsiteY9" fmla="*/ 18012 h 28186"/>
              <a:gd name="connsiteX10" fmla="*/ 18910 w 22867"/>
              <a:gd name="connsiteY10" fmla="*/ 11568 h 28186"/>
              <a:gd name="connsiteX11" fmla="*/ 14917 w 22867"/>
              <a:gd name="connsiteY11" fmla="*/ 10872 h 28186"/>
              <a:gd name="connsiteX12" fmla="*/ 12864 w 22867"/>
              <a:gd name="connsiteY12" fmla="*/ 4518 h 28186"/>
              <a:gd name="connsiteX13" fmla="*/ 8906 w 22867"/>
              <a:gd name="connsiteY13" fmla="*/ 1849 h 28186"/>
              <a:gd name="connsiteX14" fmla="*/ 0 w 22867"/>
              <a:gd name="connsiteY14" fmla="*/ 0 h 28186"/>
              <a:gd name="connsiteX15" fmla="*/ 3384 w 22867"/>
              <a:gd name="connsiteY15" fmla="*/ 2593 h 28186"/>
              <a:gd name="connsiteX16" fmla="*/ 2263 w 22867"/>
              <a:gd name="connsiteY16" fmla="*/ 8240 h 28186"/>
              <a:gd name="connsiteX0" fmla="*/ 2263 w 22867"/>
              <a:gd name="connsiteY0" fmla="*/ 8240 h 28186"/>
              <a:gd name="connsiteX1" fmla="*/ 4975 w 22867"/>
              <a:gd name="connsiteY1" fmla="*/ 13945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263 w 22867"/>
              <a:gd name="connsiteY15" fmla="*/ 8240 h 28186"/>
              <a:gd name="connsiteX0" fmla="*/ 2263 w 22867"/>
              <a:gd name="connsiteY0" fmla="*/ 8240 h 28186"/>
              <a:gd name="connsiteX1" fmla="*/ 4842 w 22867"/>
              <a:gd name="connsiteY1" fmla="*/ 10582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263 w 22867"/>
              <a:gd name="connsiteY15" fmla="*/ 8240 h 28186"/>
              <a:gd name="connsiteX0" fmla="*/ 2263 w 22867"/>
              <a:gd name="connsiteY0" fmla="*/ 8240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263 w 22867"/>
              <a:gd name="connsiteY15" fmla="*/ 8240 h 28186"/>
              <a:gd name="connsiteX0" fmla="*/ 1468 w 22867"/>
              <a:gd name="connsiteY0" fmla="*/ 774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468 w 22867"/>
              <a:gd name="connsiteY15" fmla="*/ 7749 h 28186"/>
              <a:gd name="connsiteX0" fmla="*/ 1468 w 22867"/>
              <a:gd name="connsiteY0" fmla="*/ 774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468 w 22867"/>
              <a:gd name="connsiteY15" fmla="*/ 7749 h 28186"/>
              <a:gd name="connsiteX0" fmla="*/ 1468 w 22867"/>
              <a:gd name="connsiteY0" fmla="*/ 774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468 w 22867"/>
              <a:gd name="connsiteY15" fmla="*/ 7749 h 28186"/>
              <a:gd name="connsiteX0" fmla="*/ 1468 w 22867"/>
              <a:gd name="connsiteY0" fmla="*/ 774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468 w 22867"/>
              <a:gd name="connsiteY15" fmla="*/ 7749 h 28186"/>
              <a:gd name="connsiteX0" fmla="*/ 1468 w 22867"/>
              <a:gd name="connsiteY0" fmla="*/ 774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468 w 22867"/>
              <a:gd name="connsiteY15" fmla="*/ 7749 h 28186"/>
              <a:gd name="connsiteX0" fmla="*/ 1468 w 22867"/>
              <a:gd name="connsiteY0" fmla="*/ 774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468 w 22867"/>
              <a:gd name="connsiteY15" fmla="*/ 7749 h 28186"/>
              <a:gd name="connsiteX0" fmla="*/ 1335 w 22867"/>
              <a:gd name="connsiteY0" fmla="*/ 795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335 w 22867"/>
              <a:gd name="connsiteY15" fmla="*/ 7959 h 28186"/>
              <a:gd name="connsiteX0" fmla="*/ 1335 w 22867"/>
              <a:gd name="connsiteY0" fmla="*/ 7959 h 28186"/>
              <a:gd name="connsiteX1" fmla="*/ 4179 w 22867"/>
              <a:gd name="connsiteY1" fmla="*/ 1114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335 w 22867"/>
              <a:gd name="connsiteY15" fmla="*/ 7959 h 28186"/>
              <a:gd name="connsiteX0" fmla="*/ 1335 w 22867"/>
              <a:gd name="connsiteY0" fmla="*/ 7959 h 28186"/>
              <a:gd name="connsiteX1" fmla="*/ 5504 w 22867"/>
              <a:gd name="connsiteY1" fmla="*/ 1121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1335 w 22867"/>
              <a:gd name="connsiteY15" fmla="*/ 7959 h 28186"/>
              <a:gd name="connsiteX0" fmla="*/ 2395 w 22867"/>
              <a:gd name="connsiteY0" fmla="*/ 8029 h 28186"/>
              <a:gd name="connsiteX1" fmla="*/ 5504 w 22867"/>
              <a:gd name="connsiteY1" fmla="*/ 1121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395 w 22867"/>
              <a:gd name="connsiteY15" fmla="*/ 8029 h 28186"/>
              <a:gd name="connsiteX0" fmla="*/ 2395 w 22867"/>
              <a:gd name="connsiteY0" fmla="*/ 8029 h 28186"/>
              <a:gd name="connsiteX1" fmla="*/ 5504 w 22867"/>
              <a:gd name="connsiteY1" fmla="*/ 11213 h 28186"/>
              <a:gd name="connsiteX2" fmla="*/ 1263 w 22867"/>
              <a:gd name="connsiteY2" fmla="*/ 18499 h 28186"/>
              <a:gd name="connsiteX3" fmla="*/ 3989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395 w 22867"/>
              <a:gd name="connsiteY15" fmla="*/ 8029 h 28186"/>
              <a:gd name="connsiteX0" fmla="*/ 2395 w 22867"/>
              <a:gd name="connsiteY0" fmla="*/ 8029 h 28186"/>
              <a:gd name="connsiteX1" fmla="*/ 5504 w 22867"/>
              <a:gd name="connsiteY1" fmla="*/ 11213 h 28186"/>
              <a:gd name="connsiteX2" fmla="*/ 1263 w 22867"/>
              <a:gd name="connsiteY2" fmla="*/ 18499 h 28186"/>
              <a:gd name="connsiteX3" fmla="*/ 5314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395 w 22867"/>
              <a:gd name="connsiteY15" fmla="*/ 8029 h 28186"/>
              <a:gd name="connsiteX0" fmla="*/ 2395 w 22867"/>
              <a:gd name="connsiteY0" fmla="*/ 8029 h 28186"/>
              <a:gd name="connsiteX1" fmla="*/ 5504 w 22867"/>
              <a:gd name="connsiteY1" fmla="*/ 11213 h 28186"/>
              <a:gd name="connsiteX2" fmla="*/ 2191 w 22867"/>
              <a:gd name="connsiteY2" fmla="*/ 18499 h 28186"/>
              <a:gd name="connsiteX3" fmla="*/ 5314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395 w 22867"/>
              <a:gd name="connsiteY15" fmla="*/ 8029 h 28186"/>
              <a:gd name="connsiteX0" fmla="*/ 2395 w 22867"/>
              <a:gd name="connsiteY0" fmla="*/ 8029 h 28186"/>
              <a:gd name="connsiteX1" fmla="*/ 5504 w 22867"/>
              <a:gd name="connsiteY1" fmla="*/ 11213 h 28186"/>
              <a:gd name="connsiteX2" fmla="*/ 2191 w 22867"/>
              <a:gd name="connsiteY2" fmla="*/ 18499 h 28186"/>
              <a:gd name="connsiteX3" fmla="*/ 5314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395 w 22867"/>
              <a:gd name="connsiteY15" fmla="*/ 8029 h 28186"/>
              <a:gd name="connsiteX0" fmla="*/ 2395 w 22867"/>
              <a:gd name="connsiteY0" fmla="*/ 8029 h 28186"/>
              <a:gd name="connsiteX1" fmla="*/ 5504 w 22867"/>
              <a:gd name="connsiteY1" fmla="*/ 11213 h 28186"/>
              <a:gd name="connsiteX2" fmla="*/ 2191 w 22867"/>
              <a:gd name="connsiteY2" fmla="*/ 18499 h 28186"/>
              <a:gd name="connsiteX3" fmla="*/ 5314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395 w 22867"/>
              <a:gd name="connsiteY15" fmla="*/ 8029 h 28186"/>
              <a:gd name="connsiteX0" fmla="*/ 2395 w 22867"/>
              <a:gd name="connsiteY0" fmla="*/ 8029 h 28186"/>
              <a:gd name="connsiteX1" fmla="*/ 5504 w 22867"/>
              <a:gd name="connsiteY1" fmla="*/ 11213 h 28186"/>
              <a:gd name="connsiteX2" fmla="*/ 2191 w 22867"/>
              <a:gd name="connsiteY2" fmla="*/ 18499 h 28186"/>
              <a:gd name="connsiteX3" fmla="*/ 5712 w 22867"/>
              <a:gd name="connsiteY3" fmla="*/ 21907 h 28186"/>
              <a:gd name="connsiteX4" fmla="*/ 2978 w 22867"/>
              <a:gd name="connsiteY4" fmla="*/ 28169 h 28186"/>
              <a:gd name="connsiteX5" fmla="*/ 20263 w 22867"/>
              <a:gd name="connsiteY5" fmla="*/ 28186 h 28186"/>
              <a:gd name="connsiteX6" fmla="*/ 21719 w 22867"/>
              <a:gd name="connsiteY6" fmla="*/ 27019 h 28186"/>
              <a:gd name="connsiteX7" fmla="*/ 22867 w 22867"/>
              <a:gd name="connsiteY7" fmla="*/ 24556 h 28186"/>
              <a:gd name="connsiteX8" fmla="*/ 22646 w 22867"/>
              <a:gd name="connsiteY8" fmla="*/ 18012 h 28186"/>
              <a:gd name="connsiteX9" fmla="*/ 18910 w 22867"/>
              <a:gd name="connsiteY9" fmla="*/ 11568 h 28186"/>
              <a:gd name="connsiteX10" fmla="*/ 14917 w 22867"/>
              <a:gd name="connsiteY10" fmla="*/ 10872 h 28186"/>
              <a:gd name="connsiteX11" fmla="*/ 12864 w 22867"/>
              <a:gd name="connsiteY11" fmla="*/ 4518 h 28186"/>
              <a:gd name="connsiteX12" fmla="*/ 8906 w 22867"/>
              <a:gd name="connsiteY12" fmla="*/ 1849 h 28186"/>
              <a:gd name="connsiteX13" fmla="*/ 0 w 22867"/>
              <a:gd name="connsiteY13" fmla="*/ 0 h 28186"/>
              <a:gd name="connsiteX14" fmla="*/ 3384 w 22867"/>
              <a:gd name="connsiteY14" fmla="*/ 2593 h 28186"/>
              <a:gd name="connsiteX15" fmla="*/ 2395 w 22867"/>
              <a:gd name="connsiteY15" fmla="*/ 8029 h 28186"/>
              <a:gd name="connsiteX0" fmla="*/ 2395 w 22867"/>
              <a:gd name="connsiteY0" fmla="*/ 8029 h 28203"/>
              <a:gd name="connsiteX1" fmla="*/ 5504 w 22867"/>
              <a:gd name="connsiteY1" fmla="*/ 11213 h 28203"/>
              <a:gd name="connsiteX2" fmla="*/ 2191 w 22867"/>
              <a:gd name="connsiteY2" fmla="*/ 18499 h 28203"/>
              <a:gd name="connsiteX3" fmla="*/ 5712 w 22867"/>
              <a:gd name="connsiteY3" fmla="*/ 21907 h 28203"/>
              <a:gd name="connsiteX4" fmla="*/ 2851 w 22867"/>
              <a:gd name="connsiteY4" fmla="*/ 28203 h 28203"/>
              <a:gd name="connsiteX5" fmla="*/ 20263 w 22867"/>
              <a:gd name="connsiteY5" fmla="*/ 28186 h 28203"/>
              <a:gd name="connsiteX6" fmla="*/ 21719 w 22867"/>
              <a:gd name="connsiteY6" fmla="*/ 27019 h 28203"/>
              <a:gd name="connsiteX7" fmla="*/ 22867 w 22867"/>
              <a:gd name="connsiteY7" fmla="*/ 24556 h 28203"/>
              <a:gd name="connsiteX8" fmla="*/ 22646 w 22867"/>
              <a:gd name="connsiteY8" fmla="*/ 18012 h 28203"/>
              <a:gd name="connsiteX9" fmla="*/ 18910 w 22867"/>
              <a:gd name="connsiteY9" fmla="*/ 11568 h 28203"/>
              <a:gd name="connsiteX10" fmla="*/ 14917 w 22867"/>
              <a:gd name="connsiteY10" fmla="*/ 10872 h 28203"/>
              <a:gd name="connsiteX11" fmla="*/ 12864 w 22867"/>
              <a:gd name="connsiteY11" fmla="*/ 4518 h 28203"/>
              <a:gd name="connsiteX12" fmla="*/ 8906 w 22867"/>
              <a:gd name="connsiteY12" fmla="*/ 1849 h 28203"/>
              <a:gd name="connsiteX13" fmla="*/ 0 w 22867"/>
              <a:gd name="connsiteY13" fmla="*/ 0 h 28203"/>
              <a:gd name="connsiteX14" fmla="*/ 3384 w 22867"/>
              <a:gd name="connsiteY14" fmla="*/ 2593 h 28203"/>
              <a:gd name="connsiteX15" fmla="*/ 2395 w 22867"/>
              <a:gd name="connsiteY15" fmla="*/ 8029 h 28203"/>
              <a:gd name="connsiteX0" fmla="*/ 2554 w 23026"/>
              <a:gd name="connsiteY0" fmla="*/ 8029 h 28203"/>
              <a:gd name="connsiteX1" fmla="*/ 5663 w 23026"/>
              <a:gd name="connsiteY1" fmla="*/ 11213 h 28203"/>
              <a:gd name="connsiteX2" fmla="*/ 2350 w 23026"/>
              <a:gd name="connsiteY2" fmla="*/ 18499 h 28203"/>
              <a:gd name="connsiteX3" fmla="*/ 5871 w 23026"/>
              <a:gd name="connsiteY3" fmla="*/ 21907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543 w 23026"/>
              <a:gd name="connsiteY14" fmla="*/ 2593 h 28203"/>
              <a:gd name="connsiteX15" fmla="*/ 2554 w 23026"/>
              <a:gd name="connsiteY15" fmla="*/ 8029 h 28203"/>
              <a:gd name="connsiteX0" fmla="*/ 2713 w 23026"/>
              <a:gd name="connsiteY0" fmla="*/ 8029 h 28203"/>
              <a:gd name="connsiteX1" fmla="*/ 5663 w 23026"/>
              <a:gd name="connsiteY1" fmla="*/ 11213 h 28203"/>
              <a:gd name="connsiteX2" fmla="*/ 2350 w 23026"/>
              <a:gd name="connsiteY2" fmla="*/ 18499 h 28203"/>
              <a:gd name="connsiteX3" fmla="*/ 5871 w 23026"/>
              <a:gd name="connsiteY3" fmla="*/ 21907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543 w 23026"/>
              <a:gd name="connsiteY14" fmla="*/ 2593 h 28203"/>
              <a:gd name="connsiteX15" fmla="*/ 2713 w 23026"/>
              <a:gd name="connsiteY15" fmla="*/ 8029 h 28203"/>
              <a:gd name="connsiteX0" fmla="*/ 2713 w 23026"/>
              <a:gd name="connsiteY0" fmla="*/ 8029 h 28203"/>
              <a:gd name="connsiteX1" fmla="*/ 5663 w 23026"/>
              <a:gd name="connsiteY1" fmla="*/ 11213 h 28203"/>
              <a:gd name="connsiteX2" fmla="*/ 2350 w 23026"/>
              <a:gd name="connsiteY2" fmla="*/ 18499 h 28203"/>
              <a:gd name="connsiteX3" fmla="*/ 5871 w 23026"/>
              <a:gd name="connsiteY3" fmla="*/ 21907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593 h 28203"/>
              <a:gd name="connsiteX15" fmla="*/ 2713 w 23026"/>
              <a:gd name="connsiteY15" fmla="*/ 8029 h 28203"/>
              <a:gd name="connsiteX0" fmla="*/ 2713 w 23026"/>
              <a:gd name="connsiteY0" fmla="*/ 8029 h 28203"/>
              <a:gd name="connsiteX1" fmla="*/ 5663 w 23026"/>
              <a:gd name="connsiteY1" fmla="*/ 11213 h 28203"/>
              <a:gd name="connsiteX2" fmla="*/ 2350 w 23026"/>
              <a:gd name="connsiteY2" fmla="*/ 18499 h 28203"/>
              <a:gd name="connsiteX3" fmla="*/ 5871 w 23026"/>
              <a:gd name="connsiteY3" fmla="*/ 21907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19 h 28203"/>
              <a:gd name="connsiteX15" fmla="*/ 2713 w 23026"/>
              <a:gd name="connsiteY15" fmla="*/ 8029 h 28203"/>
              <a:gd name="connsiteX0" fmla="*/ 2713 w 23026"/>
              <a:gd name="connsiteY0" fmla="*/ 8029 h 28203"/>
              <a:gd name="connsiteX1" fmla="*/ 5663 w 23026"/>
              <a:gd name="connsiteY1" fmla="*/ 11213 h 28203"/>
              <a:gd name="connsiteX2" fmla="*/ 2350 w 23026"/>
              <a:gd name="connsiteY2" fmla="*/ 18499 h 28203"/>
              <a:gd name="connsiteX3" fmla="*/ 5871 w 23026"/>
              <a:gd name="connsiteY3" fmla="*/ 21907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350 w 23026"/>
              <a:gd name="connsiteY2" fmla="*/ 18499 h 28203"/>
              <a:gd name="connsiteX3" fmla="*/ 5871 w 23026"/>
              <a:gd name="connsiteY3" fmla="*/ 21907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350 w 23026"/>
              <a:gd name="connsiteY2" fmla="*/ 18499 h 28203"/>
              <a:gd name="connsiteX3" fmla="*/ 5911 w 23026"/>
              <a:gd name="connsiteY3" fmla="*/ 21593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350 w 23026"/>
              <a:gd name="connsiteY2" fmla="*/ 18499 h 28203"/>
              <a:gd name="connsiteX3" fmla="*/ 5911 w 23026"/>
              <a:gd name="connsiteY3" fmla="*/ 21593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271 w 23026"/>
              <a:gd name="connsiteY2" fmla="*/ 18604 h 28203"/>
              <a:gd name="connsiteX3" fmla="*/ 5911 w 23026"/>
              <a:gd name="connsiteY3" fmla="*/ 21593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271 w 23026"/>
              <a:gd name="connsiteY2" fmla="*/ 18604 h 28203"/>
              <a:gd name="connsiteX3" fmla="*/ 5911 w 23026"/>
              <a:gd name="connsiteY3" fmla="*/ 21593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271 w 23026"/>
              <a:gd name="connsiteY2" fmla="*/ 18604 h 28203"/>
              <a:gd name="connsiteX3" fmla="*/ 6109 w 23026"/>
              <a:gd name="connsiteY3" fmla="*/ 21530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271 w 23026"/>
              <a:gd name="connsiteY2" fmla="*/ 18604 h 28203"/>
              <a:gd name="connsiteX3" fmla="*/ 6069 w 23026"/>
              <a:gd name="connsiteY3" fmla="*/ 21593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271 w 23026"/>
              <a:gd name="connsiteY2" fmla="*/ 18604 h 28203"/>
              <a:gd name="connsiteX3" fmla="*/ 6069 w 23026"/>
              <a:gd name="connsiteY3" fmla="*/ 21593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203"/>
              <a:gd name="connsiteX1" fmla="*/ 5703 w 23026"/>
              <a:gd name="connsiteY1" fmla="*/ 11045 h 28203"/>
              <a:gd name="connsiteX2" fmla="*/ 2271 w 23026"/>
              <a:gd name="connsiteY2" fmla="*/ 18604 h 28203"/>
              <a:gd name="connsiteX3" fmla="*/ 6069 w 23026"/>
              <a:gd name="connsiteY3" fmla="*/ 21719 h 28203"/>
              <a:gd name="connsiteX4" fmla="*/ 3010 w 23026"/>
              <a:gd name="connsiteY4" fmla="*/ 28203 h 28203"/>
              <a:gd name="connsiteX5" fmla="*/ 20422 w 23026"/>
              <a:gd name="connsiteY5" fmla="*/ 28186 h 28203"/>
              <a:gd name="connsiteX6" fmla="*/ 21878 w 23026"/>
              <a:gd name="connsiteY6" fmla="*/ 27019 h 28203"/>
              <a:gd name="connsiteX7" fmla="*/ 23026 w 23026"/>
              <a:gd name="connsiteY7" fmla="*/ 24556 h 28203"/>
              <a:gd name="connsiteX8" fmla="*/ 22805 w 23026"/>
              <a:gd name="connsiteY8" fmla="*/ 18012 h 28203"/>
              <a:gd name="connsiteX9" fmla="*/ 19069 w 23026"/>
              <a:gd name="connsiteY9" fmla="*/ 11568 h 28203"/>
              <a:gd name="connsiteX10" fmla="*/ 15076 w 23026"/>
              <a:gd name="connsiteY10" fmla="*/ 10872 h 28203"/>
              <a:gd name="connsiteX11" fmla="*/ 13023 w 23026"/>
              <a:gd name="connsiteY11" fmla="*/ 4518 h 28203"/>
              <a:gd name="connsiteX12" fmla="*/ 9065 w 23026"/>
              <a:gd name="connsiteY12" fmla="*/ 1849 h 28203"/>
              <a:gd name="connsiteX13" fmla="*/ 0 w 23026"/>
              <a:gd name="connsiteY13" fmla="*/ 0 h 28203"/>
              <a:gd name="connsiteX14" fmla="*/ 3741 w 23026"/>
              <a:gd name="connsiteY14" fmla="*/ 2782 h 28203"/>
              <a:gd name="connsiteX15" fmla="*/ 2713 w 23026"/>
              <a:gd name="connsiteY15" fmla="*/ 8029 h 28203"/>
              <a:gd name="connsiteX0" fmla="*/ 2713 w 23026"/>
              <a:gd name="connsiteY0" fmla="*/ 8029 h 28186"/>
              <a:gd name="connsiteX1" fmla="*/ 5703 w 23026"/>
              <a:gd name="connsiteY1" fmla="*/ 11045 h 28186"/>
              <a:gd name="connsiteX2" fmla="*/ 2271 w 23026"/>
              <a:gd name="connsiteY2" fmla="*/ 18604 h 28186"/>
              <a:gd name="connsiteX3" fmla="*/ 6069 w 23026"/>
              <a:gd name="connsiteY3" fmla="*/ 21719 h 28186"/>
              <a:gd name="connsiteX4" fmla="*/ 3010 w 23026"/>
              <a:gd name="connsiteY4" fmla="*/ 28119 h 28186"/>
              <a:gd name="connsiteX5" fmla="*/ 20422 w 23026"/>
              <a:gd name="connsiteY5" fmla="*/ 28186 h 28186"/>
              <a:gd name="connsiteX6" fmla="*/ 21878 w 23026"/>
              <a:gd name="connsiteY6" fmla="*/ 27019 h 28186"/>
              <a:gd name="connsiteX7" fmla="*/ 23026 w 23026"/>
              <a:gd name="connsiteY7" fmla="*/ 24556 h 28186"/>
              <a:gd name="connsiteX8" fmla="*/ 22805 w 23026"/>
              <a:gd name="connsiteY8" fmla="*/ 18012 h 28186"/>
              <a:gd name="connsiteX9" fmla="*/ 19069 w 23026"/>
              <a:gd name="connsiteY9" fmla="*/ 11568 h 28186"/>
              <a:gd name="connsiteX10" fmla="*/ 15076 w 23026"/>
              <a:gd name="connsiteY10" fmla="*/ 10872 h 28186"/>
              <a:gd name="connsiteX11" fmla="*/ 13023 w 23026"/>
              <a:gd name="connsiteY11" fmla="*/ 4518 h 28186"/>
              <a:gd name="connsiteX12" fmla="*/ 9065 w 23026"/>
              <a:gd name="connsiteY12" fmla="*/ 1849 h 28186"/>
              <a:gd name="connsiteX13" fmla="*/ 0 w 23026"/>
              <a:gd name="connsiteY13" fmla="*/ 0 h 28186"/>
              <a:gd name="connsiteX14" fmla="*/ 3741 w 23026"/>
              <a:gd name="connsiteY14" fmla="*/ 2782 h 28186"/>
              <a:gd name="connsiteX15" fmla="*/ 2713 w 23026"/>
              <a:gd name="connsiteY15" fmla="*/ 8029 h 28186"/>
              <a:gd name="connsiteX0" fmla="*/ 2713 w 23026"/>
              <a:gd name="connsiteY0" fmla="*/ 8029 h 28123"/>
              <a:gd name="connsiteX1" fmla="*/ 5703 w 23026"/>
              <a:gd name="connsiteY1" fmla="*/ 11045 h 28123"/>
              <a:gd name="connsiteX2" fmla="*/ 2271 w 23026"/>
              <a:gd name="connsiteY2" fmla="*/ 18604 h 28123"/>
              <a:gd name="connsiteX3" fmla="*/ 6069 w 23026"/>
              <a:gd name="connsiteY3" fmla="*/ 21719 h 28123"/>
              <a:gd name="connsiteX4" fmla="*/ 3010 w 23026"/>
              <a:gd name="connsiteY4" fmla="*/ 28119 h 28123"/>
              <a:gd name="connsiteX5" fmla="*/ 20462 w 23026"/>
              <a:gd name="connsiteY5" fmla="*/ 28123 h 28123"/>
              <a:gd name="connsiteX6" fmla="*/ 21878 w 23026"/>
              <a:gd name="connsiteY6" fmla="*/ 27019 h 28123"/>
              <a:gd name="connsiteX7" fmla="*/ 23026 w 23026"/>
              <a:gd name="connsiteY7" fmla="*/ 24556 h 28123"/>
              <a:gd name="connsiteX8" fmla="*/ 22805 w 23026"/>
              <a:gd name="connsiteY8" fmla="*/ 18012 h 28123"/>
              <a:gd name="connsiteX9" fmla="*/ 19069 w 23026"/>
              <a:gd name="connsiteY9" fmla="*/ 11568 h 28123"/>
              <a:gd name="connsiteX10" fmla="*/ 15076 w 23026"/>
              <a:gd name="connsiteY10" fmla="*/ 10872 h 28123"/>
              <a:gd name="connsiteX11" fmla="*/ 13023 w 23026"/>
              <a:gd name="connsiteY11" fmla="*/ 4518 h 28123"/>
              <a:gd name="connsiteX12" fmla="*/ 9065 w 23026"/>
              <a:gd name="connsiteY12" fmla="*/ 1849 h 28123"/>
              <a:gd name="connsiteX13" fmla="*/ 0 w 23026"/>
              <a:gd name="connsiteY13" fmla="*/ 0 h 28123"/>
              <a:gd name="connsiteX14" fmla="*/ 3741 w 23026"/>
              <a:gd name="connsiteY14" fmla="*/ 2782 h 28123"/>
              <a:gd name="connsiteX15" fmla="*/ 2713 w 23026"/>
              <a:gd name="connsiteY15" fmla="*/ 8029 h 2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6" h="28123" extrusionOk="0">
                <a:moveTo>
                  <a:pt x="2713" y="8029"/>
                </a:moveTo>
                <a:cubicBezTo>
                  <a:pt x="4701" y="10201"/>
                  <a:pt x="3882" y="9195"/>
                  <a:pt x="5703" y="11045"/>
                </a:cubicBezTo>
                <a:cubicBezTo>
                  <a:pt x="4731" y="13218"/>
                  <a:pt x="3297" y="15782"/>
                  <a:pt x="2271" y="18604"/>
                </a:cubicBezTo>
                <a:cubicBezTo>
                  <a:pt x="3833" y="19862"/>
                  <a:pt x="4546" y="20516"/>
                  <a:pt x="6069" y="21719"/>
                </a:cubicBezTo>
                <a:lnTo>
                  <a:pt x="3010" y="28119"/>
                </a:lnTo>
                <a:lnTo>
                  <a:pt x="20462" y="28123"/>
                </a:lnTo>
                <a:lnTo>
                  <a:pt x="21878" y="27019"/>
                </a:lnTo>
                <a:cubicBezTo>
                  <a:pt x="22312" y="26414"/>
                  <a:pt x="22319" y="26246"/>
                  <a:pt x="23026" y="24556"/>
                </a:cubicBezTo>
                <a:cubicBezTo>
                  <a:pt x="22952" y="22375"/>
                  <a:pt x="22879" y="20193"/>
                  <a:pt x="22805" y="18012"/>
                </a:cubicBezTo>
                <a:lnTo>
                  <a:pt x="19069" y="11568"/>
                </a:lnTo>
                <a:cubicBezTo>
                  <a:pt x="16628" y="10997"/>
                  <a:pt x="17331" y="11479"/>
                  <a:pt x="15076" y="10872"/>
                </a:cubicBezTo>
                <a:lnTo>
                  <a:pt x="13023" y="4518"/>
                </a:lnTo>
                <a:lnTo>
                  <a:pt x="9065" y="1849"/>
                </a:lnTo>
                <a:lnTo>
                  <a:pt x="0" y="0"/>
                </a:lnTo>
                <a:lnTo>
                  <a:pt x="3741" y="2782"/>
                </a:lnTo>
                <a:lnTo>
                  <a:pt x="2713" y="8029"/>
                </a:lnTo>
                <a:close/>
              </a:path>
            </a:pathLst>
          </a:custGeom>
          <a:solidFill>
            <a:schemeClr val="accent1">
              <a:alpha val="50000"/>
            </a:schemeClr>
          </a:solidFill>
          <a:ln w="12700" cap="flat">
            <a:noFill/>
            <a:miter lim="400000"/>
          </a:ln>
          <a:effectLst/>
        </p:spPr>
        <p:txBody>
          <a:bodyPr wrap="square" lIns="50800" tIns="50800" rIns="50800" bIns="50800" numCol="1" anchor="ctr">
            <a:noAutofit/>
          </a:bodyPr>
          <a:lstStyle/>
          <a:p>
            <a:endParaRPr lang="en-US" sz="1100" dirty="0"/>
          </a:p>
        </p:txBody>
      </p:sp>
      <p:sp>
        <p:nvSpPr>
          <p:cNvPr id="32" name="Shape 23651">
            <a:extLst>
              <a:ext uri="{FF2B5EF4-FFF2-40B4-BE49-F238E27FC236}">
                <a16:creationId xmlns:a16="http://schemas.microsoft.com/office/drawing/2014/main" id="{401F6BA4-61D0-454C-817E-44A143C58DAF}"/>
              </a:ext>
            </a:extLst>
          </p:cNvPr>
          <p:cNvSpPr/>
          <p:nvPr/>
        </p:nvSpPr>
        <p:spPr>
          <a:xfrm rot="10800000" flipH="1">
            <a:off x="729657" y="3202466"/>
            <a:ext cx="1617456" cy="2218662"/>
          </a:xfrm>
          <a:custGeom>
            <a:avLst/>
            <a:gdLst>
              <a:gd name="connsiteX0" fmla="*/ 17449 w 19174"/>
              <a:gd name="connsiteY0" fmla="*/ 3611 h 21600"/>
              <a:gd name="connsiteX1" fmla="*/ 15274 w 19174"/>
              <a:gd name="connsiteY1" fmla="*/ 7251 h 21600"/>
              <a:gd name="connsiteX2" fmla="*/ 12816 w 19174"/>
              <a:gd name="connsiteY2" fmla="*/ 6949 h 21600"/>
              <a:gd name="connsiteX3" fmla="*/ 8149 w 19174"/>
              <a:gd name="connsiteY3" fmla="*/ 14128 h 21600"/>
              <a:gd name="connsiteX4" fmla="*/ 1770 w 19174"/>
              <a:gd name="connsiteY4" fmla="*/ 15645 h 21600"/>
              <a:gd name="connsiteX5" fmla="*/ 0 w 19174"/>
              <a:gd name="connsiteY5" fmla="*/ 19842 h 21600"/>
              <a:gd name="connsiteX6" fmla="*/ 885 w 19174"/>
              <a:gd name="connsiteY6" fmla="*/ 21600 h 21600"/>
              <a:gd name="connsiteX7" fmla="*/ 18139 w 19174"/>
              <a:gd name="connsiteY7" fmla="*/ 21600 h 21600"/>
              <a:gd name="connsiteX8" fmla="*/ 19174 w 19174"/>
              <a:gd name="connsiteY8" fmla="*/ 10666 h 21600"/>
              <a:gd name="connsiteX9" fmla="*/ 18619 w 19174"/>
              <a:gd name="connsiteY9" fmla="*/ 0 h 21600"/>
              <a:gd name="connsiteX10" fmla="*/ 17449 w 19174"/>
              <a:gd name="connsiteY10" fmla="*/ 3611 h 21600"/>
              <a:gd name="connsiteX0" fmla="*/ 17449 w 19174"/>
              <a:gd name="connsiteY0" fmla="*/ 3611 h 21695"/>
              <a:gd name="connsiteX1" fmla="*/ 15274 w 19174"/>
              <a:gd name="connsiteY1" fmla="*/ 7251 h 21695"/>
              <a:gd name="connsiteX2" fmla="*/ 12816 w 19174"/>
              <a:gd name="connsiteY2" fmla="*/ 6949 h 21695"/>
              <a:gd name="connsiteX3" fmla="*/ 8149 w 19174"/>
              <a:gd name="connsiteY3" fmla="*/ 14128 h 21695"/>
              <a:gd name="connsiteX4" fmla="*/ 1770 w 19174"/>
              <a:gd name="connsiteY4" fmla="*/ 15645 h 21695"/>
              <a:gd name="connsiteX5" fmla="*/ 0 w 19174"/>
              <a:gd name="connsiteY5" fmla="*/ 19842 h 21695"/>
              <a:gd name="connsiteX6" fmla="*/ 1589 w 19174"/>
              <a:gd name="connsiteY6" fmla="*/ 21695 h 21695"/>
              <a:gd name="connsiteX7" fmla="*/ 18139 w 19174"/>
              <a:gd name="connsiteY7" fmla="*/ 21600 h 21695"/>
              <a:gd name="connsiteX8" fmla="*/ 19174 w 19174"/>
              <a:gd name="connsiteY8" fmla="*/ 10666 h 21695"/>
              <a:gd name="connsiteX9" fmla="*/ 18619 w 19174"/>
              <a:gd name="connsiteY9" fmla="*/ 0 h 21695"/>
              <a:gd name="connsiteX10" fmla="*/ 17449 w 19174"/>
              <a:gd name="connsiteY10" fmla="*/ 3611 h 21695"/>
              <a:gd name="connsiteX0" fmla="*/ 17167 w 18892"/>
              <a:gd name="connsiteY0" fmla="*/ 3611 h 21695"/>
              <a:gd name="connsiteX1" fmla="*/ 14992 w 18892"/>
              <a:gd name="connsiteY1" fmla="*/ 7251 h 21695"/>
              <a:gd name="connsiteX2" fmla="*/ 12534 w 18892"/>
              <a:gd name="connsiteY2" fmla="*/ 6949 h 21695"/>
              <a:gd name="connsiteX3" fmla="*/ 7867 w 18892"/>
              <a:gd name="connsiteY3" fmla="*/ 14128 h 21695"/>
              <a:gd name="connsiteX4" fmla="*/ 1488 w 18892"/>
              <a:gd name="connsiteY4" fmla="*/ 15645 h 21695"/>
              <a:gd name="connsiteX5" fmla="*/ 0 w 18892"/>
              <a:gd name="connsiteY5" fmla="*/ 19271 h 21695"/>
              <a:gd name="connsiteX6" fmla="*/ 1307 w 18892"/>
              <a:gd name="connsiteY6" fmla="*/ 21695 h 21695"/>
              <a:gd name="connsiteX7" fmla="*/ 17857 w 18892"/>
              <a:gd name="connsiteY7" fmla="*/ 21600 h 21695"/>
              <a:gd name="connsiteX8" fmla="*/ 18892 w 18892"/>
              <a:gd name="connsiteY8" fmla="*/ 10666 h 21695"/>
              <a:gd name="connsiteX9" fmla="*/ 18337 w 18892"/>
              <a:gd name="connsiteY9" fmla="*/ 0 h 21695"/>
              <a:gd name="connsiteX10" fmla="*/ 17167 w 18892"/>
              <a:gd name="connsiteY10" fmla="*/ 3611 h 21695"/>
              <a:gd name="connsiteX0" fmla="*/ 17167 w 18892"/>
              <a:gd name="connsiteY0" fmla="*/ 3611 h 21695"/>
              <a:gd name="connsiteX1" fmla="*/ 14992 w 18892"/>
              <a:gd name="connsiteY1" fmla="*/ 7251 h 21695"/>
              <a:gd name="connsiteX2" fmla="*/ 12534 w 18892"/>
              <a:gd name="connsiteY2" fmla="*/ 6949 h 21695"/>
              <a:gd name="connsiteX3" fmla="*/ 7867 w 18892"/>
              <a:gd name="connsiteY3" fmla="*/ 14128 h 21695"/>
              <a:gd name="connsiteX4" fmla="*/ 1629 w 18892"/>
              <a:gd name="connsiteY4" fmla="*/ 13077 h 21695"/>
              <a:gd name="connsiteX5" fmla="*/ 0 w 18892"/>
              <a:gd name="connsiteY5" fmla="*/ 19271 h 21695"/>
              <a:gd name="connsiteX6" fmla="*/ 1307 w 18892"/>
              <a:gd name="connsiteY6" fmla="*/ 21695 h 21695"/>
              <a:gd name="connsiteX7" fmla="*/ 17857 w 18892"/>
              <a:gd name="connsiteY7" fmla="*/ 21600 h 21695"/>
              <a:gd name="connsiteX8" fmla="*/ 18892 w 18892"/>
              <a:gd name="connsiteY8" fmla="*/ 10666 h 21695"/>
              <a:gd name="connsiteX9" fmla="*/ 18337 w 18892"/>
              <a:gd name="connsiteY9" fmla="*/ 0 h 21695"/>
              <a:gd name="connsiteX10" fmla="*/ 17167 w 18892"/>
              <a:gd name="connsiteY10" fmla="*/ 3611 h 21695"/>
              <a:gd name="connsiteX0" fmla="*/ 17167 w 18892"/>
              <a:gd name="connsiteY0" fmla="*/ 3611 h 21695"/>
              <a:gd name="connsiteX1" fmla="*/ 14992 w 18892"/>
              <a:gd name="connsiteY1" fmla="*/ 7251 h 21695"/>
              <a:gd name="connsiteX2" fmla="*/ 12534 w 18892"/>
              <a:gd name="connsiteY2" fmla="*/ 6949 h 21695"/>
              <a:gd name="connsiteX3" fmla="*/ 7867 w 18892"/>
              <a:gd name="connsiteY3" fmla="*/ 14128 h 21695"/>
              <a:gd name="connsiteX4" fmla="*/ 4491 w 18892"/>
              <a:gd name="connsiteY4" fmla="*/ 13516 h 21695"/>
              <a:gd name="connsiteX5" fmla="*/ 1629 w 18892"/>
              <a:gd name="connsiteY5" fmla="*/ 13077 h 21695"/>
              <a:gd name="connsiteX6" fmla="*/ 0 w 18892"/>
              <a:gd name="connsiteY6" fmla="*/ 19271 h 21695"/>
              <a:gd name="connsiteX7" fmla="*/ 1307 w 18892"/>
              <a:gd name="connsiteY7" fmla="*/ 21695 h 21695"/>
              <a:gd name="connsiteX8" fmla="*/ 17857 w 18892"/>
              <a:gd name="connsiteY8" fmla="*/ 21600 h 21695"/>
              <a:gd name="connsiteX9" fmla="*/ 18892 w 18892"/>
              <a:gd name="connsiteY9" fmla="*/ 10666 h 21695"/>
              <a:gd name="connsiteX10" fmla="*/ 18337 w 18892"/>
              <a:gd name="connsiteY10" fmla="*/ 0 h 21695"/>
              <a:gd name="connsiteX11" fmla="*/ 17167 w 18892"/>
              <a:gd name="connsiteY11" fmla="*/ 3611 h 21695"/>
              <a:gd name="connsiteX0" fmla="*/ 17167 w 18892"/>
              <a:gd name="connsiteY0" fmla="*/ 3611 h 21695"/>
              <a:gd name="connsiteX1" fmla="*/ 14992 w 18892"/>
              <a:gd name="connsiteY1" fmla="*/ 7251 h 21695"/>
              <a:gd name="connsiteX2" fmla="*/ 12534 w 18892"/>
              <a:gd name="connsiteY2" fmla="*/ 6949 h 21695"/>
              <a:gd name="connsiteX3" fmla="*/ 7867 w 18892"/>
              <a:gd name="connsiteY3" fmla="*/ 14128 h 21695"/>
              <a:gd name="connsiteX4" fmla="*/ 5336 w 18892"/>
              <a:gd name="connsiteY4" fmla="*/ 9237 h 21695"/>
              <a:gd name="connsiteX5" fmla="*/ 1629 w 18892"/>
              <a:gd name="connsiteY5" fmla="*/ 13077 h 21695"/>
              <a:gd name="connsiteX6" fmla="*/ 0 w 18892"/>
              <a:gd name="connsiteY6" fmla="*/ 19271 h 21695"/>
              <a:gd name="connsiteX7" fmla="*/ 1307 w 18892"/>
              <a:gd name="connsiteY7" fmla="*/ 21695 h 21695"/>
              <a:gd name="connsiteX8" fmla="*/ 17857 w 18892"/>
              <a:gd name="connsiteY8" fmla="*/ 21600 h 21695"/>
              <a:gd name="connsiteX9" fmla="*/ 18892 w 18892"/>
              <a:gd name="connsiteY9" fmla="*/ 10666 h 21695"/>
              <a:gd name="connsiteX10" fmla="*/ 18337 w 18892"/>
              <a:gd name="connsiteY10" fmla="*/ 0 h 21695"/>
              <a:gd name="connsiteX11" fmla="*/ 17167 w 18892"/>
              <a:gd name="connsiteY11" fmla="*/ 3611 h 21695"/>
              <a:gd name="connsiteX0" fmla="*/ 17167 w 18892"/>
              <a:gd name="connsiteY0" fmla="*/ 3611 h 21695"/>
              <a:gd name="connsiteX1" fmla="*/ 14992 w 18892"/>
              <a:gd name="connsiteY1" fmla="*/ 7251 h 21695"/>
              <a:gd name="connsiteX2" fmla="*/ 12534 w 18892"/>
              <a:gd name="connsiteY2" fmla="*/ 6949 h 21695"/>
              <a:gd name="connsiteX3" fmla="*/ 8360 w 18892"/>
              <a:gd name="connsiteY3" fmla="*/ 4333 h 21695"/>
              <a:gd name="connsiteX4" fmla="*/ 5336 w 18892"/>
              <a:gd name="connsiteY4" fmla="*/ 9237 h 21695"/>
              <a:gd name="connsiteX5" fmla="*/ 1629 w 18892"/>
              <a:gd name="connsiteY5" fmla="*/ 13077 h 21695"/>
              <a:gd name="connsiteX6" fmla="*/ 0 w 18892"/>
              <a:gd name="connsiteY6" fmla="*/ 19271 h 21695"/>
              <a:gd name="connsiteX7" fmla="*/ 1307 w 18892"/>
              <a:gd name="connsiteY7" fmla="*/ 21695 h 21695"/>
              <a:gd name="connsiteX8" fmla="*/ 17857 w 18892"/>
              <a:gd name="connsiteY8" fmla="*/ 21600 h 21695"/>
              <a:gd name="connsiteX9" fmla="*/ 18892 w 18892"/>
              <a:gd name="connsiteY9" fmla="*/ 10666 h 21695"/>
              <a:gd name="connsiteX10" fmla="*/ 18337 w 18892"/>
              <a:gd name="connsiteY10" fmla="*/ 0 h 21695"/>
              <a:gd name="connsiteX11" fmla="*/ 17167 w 18892"/>
              <a:gd name="connsiteY11" fmla="*/ 3611 h 21695"/>
              <a:gd name="connsiteX0" fmla="*/ 17167 w 18892"/>
              <a:gd name="connsiteY0" fmla="*/ 3611 h 21695"/>
              <a:gd name="connsiteX1" fmla="*/ 14992 w 18892"/>
              <a:gd name="connsiteY1" fmla="*/ 7251 h 21695"/>
              <a:gd name="connsiteX2" fmla="*/ 12534 w 18892"/>
              <a:gd name="connsiteY2" fmla="*/ 6949 h 21695"/>
              <a:gd name="connsiteX3" fmla="*/ 8360 w 18892"/>
              <a:gd name="connsiteY3" fmla="*/ 4333 h 21695"/>
              <a:gd name="connsiteX4" fmla="*/ 6252 w 18892"/>
              <a:gd name="connsiteY4" fmla="*/ 7810 h 21695"/>
              <a:gd name="connsiteX5" fmla="*/ 5336 w 18892"/>
              <a:gd name="connsiteY5" fmla="*/ 9237 h 21695"/>
              <a:gd name="connsiteX6" fmla="*/ 1629 w 18892"/>
              <a:gd name="connsiteY6" fmla="*/ 13077 h 21695"/>
              <a:gd name="connsiteX7" fmla="*/ 0 w 18892"/>
              <a:gd name="connsiteY7" fmla="*/ 19271 h 21695"/>
              <a:gd name="connsiteX8" fmla="*/ 1307 w 18892"/>
              <a:gd name="connsiteY8" fmla="*/ 21695 h 21695"/>
              <a:gd name="connsiteX9" fmla="*/ 17857 w 18892"/>
              <a:gd name="connsiteY9" fmla="*/ 21600 h 21695"/>
              <a:gd name="connsiteX10" fmla="*/ 18892 w 18892"/>
              <a:gd name="connsiteY10" fmla="*/ 10666 h 21695"/>
              <a:gd name="connsiteX11" fmla="*/ 18337 w 18892"/>
              <a:gd name="connsiteY11" fmla="*/ 0 h 21695"/>
              <a:gd name="connsiteX12" fmla="*/ 17167 w 18892"/>
              <a:gd name="connsiteY12" fmla="*/ 3611 h 21695"/>
              <a:gd name="connsiteX0" fmla="*/ 17167 w 18892"/>
              <a:gd name="connsiteY0" fmla="*/ 3611 h 21695"/>
              <a:gd name="connsiteX1" fmla="*/ 14992 w 18892"/>
              <a:gd name="connsiteY1" fmla="*/ 7251 h 21695"/>
              <a:gd name="connsiteX2" fmla="*/ 12534 w 18892"/>
              <a:gd name="connsiteY2" fmla="*/ 6949 h 21695"/>
              <a:gd name="connsiteX3" fmla="*/ 8360 w 18892"/>
              <a:gd name="connsiteY3" fmla="*/ 4333 h 21695"/>
              <a:gd name="connsiteX4" fmla="*/ 6534 w 18892"/>
              <a:gd name="connsiteY4" fmla="*/ 9712 h 21695"/>
              <a:gd name="connsiteX5" fmla="*/ 5336 w 18892"/>
              <a:gd name="connsiteY5" fmla="*/ 9237 h 21695"/>
              <a:gd name="connsiteX6" fmla="*/ 1629 w 18892"/>
              <a:gd name="connsiteY6" fmla="*/ 13077 h 21695"/>
              <a:gd name="connsiteX7" fmla="*/ 0 w 18892"/>
              <a:gd name="connsiteY7" fmla="*/ 19271 h 21695"/>
              <a:gd name="connsiteX8" fmla="*/ 1307 w 18892"/>
              <a:gd name="connsiteY8" fmla="*/ 21695 h 21695"/>
              <a:gd name="connsiteX9" fmla="*/ 17857 w 18892"/>
              <a:gd name="connsiteY9" fmla="*/ 21600 h 21695"/>
              <a:gd name="connsiteX10" fmla="*/ 18892 w 18892"/>
              <a:gd name="connsiteY10" fmla="*/ 10666 h 21695"/>
              <a:gd name="connsiteX11" fmla="*/ 18337 w 18892"/>
              <a:gd name="connsiteY11" fmla="*/ 0 h 21695"/>
              <a:gd name="connsiteX12" fmla="*/ 17167 w 18892"/>
              <a:gd name="connsiteY12" fmla="*/ 3611 h 21695"/>
              <a:gd name="connsiteX0" fmla="*/ 17167 w 18892"/>
              <a:gd name="connsiteY0" fmla="*/ 3611 h 21695"/>
              <a:gd name="connsiteX1" fmla="*/ 14992 w 18892"/>
              <a:gd name="connsiteY1" fmla="*/ 7251 h 21695"/>
              <a:gd name="connsiteX2" fmla="*/ 12534 w 18892"/>
              <a:gd name="connsiteY2" fmla="*/ 6949 h 21695"/>
              <a:gd name="connsiteX3" fmla="*/ 8360 w 18892"/>
              <a:gd name="connsiteY3" fmla="*/ 4333 h 21695"/>
              <a:gd name="connsiteX4" fmla="*/ 7661 w 18892"/>
              <a:gd name="connsiteY4" fmla="*/ 6574 h 21695"/>
              <a:gd name="connsiteX5" fmla="*/ 6534 w 18892"/>
              <a:gd name="connsiteY5" fmla="*/ 9712 h 21695"/>
              <a:gd name="connsiteX6" fmla="*/ 5336 w 18892"/>
              <a:gd name="connsiteY6" fmla="*/ 9237 h 21695"/>
              <a:gd name="connsiteX7" fmla="*/ 1629 w 18892"/>
              <a:gd name="connsiteY7" fmla="*/ 13077 h 21695"/>
              <a:gd name="connsiteX8" fmla="*/ 0 w 18892"/>
              <a:gd name="connsiteY8" fmla="*/ 19271 h 21695"/>
              <a:gd name="connsiteX9" fmla="*/ 1307 w 18892"/>
              <a:gd name="connsiteY9" fmla="*/ 21695 h 21695"/>
              <a:gd name="connsiteX10" fmla="*/ 17857 w 18892"/>
              <a:gd name="connsiteY10" fmla="*/ 21600 h 21695"/>
              <a:gd name="connsiteX11" fmla="*/ 18892 w 18892"/>
              <a:gd name="connsiteY11" fmla="*/ 10666 h 21695"/>
              <a:gd name="connsiteX12" fmla="*/ 18337 w 18892"/>
              <a:gd name="connsiteY12" fmla="*/ 0 h 21695"/>
              <a:gd name="connsiteX13" fmla="*/ 17167 w 18892"/>
              <a:gd name="connsiteY13" fmla="*/ 3611 h 21695"/>
              <a:gd name="connsiteX0" fmla="*/ 17167 w 18892"/>
              <a:gd name="connsiteY0" fmla="*/ 3611 h 21695"/>
              <a:gd name="connsiteX1" fmla="*/ 14992 w 18892"/>
              <a:gd name="connsiteY1" fmla="*/ 7251 h 21695"/>
              <a:gd name="connsiteX2" fmla="*/ 12534 w 18892"/>
              <a:gd name="connsiteY2" fmla="*/ 6949 h 21695"/>
              <a:gd name="connsiteX3" fmla="*/ 8360 w 18892"/>
              <a:gd name="connsiteY3" fmla="*/ 4333 h 21695"/>
              <a:gd name="connsiteX4" fmla="*/ 7097 w 18892"/>
              <a:gd name="connsiteY4" fmla="*/ 4862 h 21695"/>
              <a:gd name="connsiteX5" fmla="*/ 6534 w 18892"/>
              <a:gd name="connsiteY5" fmla="*/ 9712 h 21695"/>
              <a:gd name="connsiteX6" fmla="*/ 5336 w 18892"/>
              <a:gd name="connsiteY6" fmla="*/ 9237 h 21695"/>
              <a:gd name="connsiteX7" fmla="*/ 1629 w 18892"/>
              <a:gd name="connsiteY7" fmla="*/ 13077 h 21695"/>
              <a:gd name="connsiteX8" fmla="*/ 0 w 18892"/>
              <a:gd name="connsiteY8" fmla="*/ 19271 h 21695"/>
              <a:gd name="connsiteX9" fmla="*/ 1307 w 18892"/>
              <a:gd name="connsiteY9" fmla="*/ 21695 h 21695"/>
              <a:gd name="connsiteX10" fmla="*/ 17857 w 18892"/>
              <a:gd name="connsiteY10" fmla="*/ 21600 h 21695"/>
              <a:gd name="connsiteX11" fmla="*/ 18892 w 18892"/>
              <a:gd name="connsiteY11" fmla="*/ 10666 h 21695"/>
              <a:gd name="connsiteX12" fmla="*/ 18337 w 18892"/>
              <a:gd name="connsiteY12" fmla="*/ 0 h 21695"/>
              <a:gd name="connsiteX13" fmla="*/ 17167 w 18892"/>
              <a:gd name="connsiteY13" fmla="*/ 3611 h 21695"/>
              <a:gd name="connsiteX0" fmla="*/ 17167 w 18892"/>
              <a:gd name="connsiteY0" fmla="*/ 3611 h 21695"/>
              <a:gd name="connsiteX1" fmla="*/ 14992 w 18892"/>
              <a:gd name="connsiteY1" fmla="*/ 7251 h 21695"/>
              <a:gd name="connsiteX2" fmla="*/ 12534 w 18892"/>
              <a:gd name="connsiteY2" fmla="*/ 6949 h 21695"/>
              <a:gd name="connsiteX3" fmla="*/ 10619 w 18892"/>
              <a:gd name="connsiteY3" fmla="*/ 5623 h 21695"/>
              <a:gd name="connsiteX4" fmla="*/ 8360 w 18892"/>
              <a:gd name="connsiteY4" fmla="*/ 4333 h 21695"/>
              <a:gd name="connsiteX5" fmla="*/ 7097 w 18892"/>
              <a:gd name="connsiteY5" fmla="*/ 4862 h 21695"/>
              <a:gd name="connsiteX6" fmla="*/ 6534 w 18892"/>
              <a:gd name="connsiteY6" fmla="*/ 9712 h 21695"/>
              <a:gd name="connsiteX7" fmla="*/ 5336 w 18892"/>
              <a:gd name="connsiteY7" fmla="*/ 9237 h 21695"/>
              <a:gd name="connsiteX8" fmla="*/ 1629 w 18892"/>
              <a:gd name="connsiteY8" fmla="*/ 13077 h 21695"/>
              <a:gd name="connsiteX9" fmla="*/ 0 w 18892"/>
              <a:gd name="connsiteY9" fmla="*/ 19271 h 21695"/>
              <a:gd name="connsiteX10" fmla="*/ 1307 w 18892"/>
              <a:gd name="connsiteY10" fmla="*/ 21695 h 21695"/>
              <a:gd name="connsiteX11" fmla="*/ 17857 w 18892"/>
              <a:gd name="connsiteY11" fmla="*/ 21600 h 21695"/>
              <a:gd name="connsiteX12" fmla="*/ 18892 w 18892"/>
              <a:gd name="connsiteY12" fmla="*/ 10666 h 21695"/>
              <a:gd name="connsiteX13" fmla="*/ 18337 w 18892"/>
              <a:gd name="connsiteY13" fmla="*/ 0 h 21695"/>
              <a:gd name="connsiteX14" fmla="*/ 17167 w 18892"/>
              <a:gd name="connsiteY14" fmla="*/ 3611 h 21695"/>
              <a:gd name="connsiteX0" fmla="*/ 17167 w 18892"/>
              <a:gd name="connsiteY0" fmla="*/ 3611 h 21695"/>
              <a:gd name="connsiteX1" fmla="*/ 14992 w 18892"/>
              <a:gd name="connsiteY1" fmla="*/ 7251 h 21695"/>
              <a:gd name="connsiteX2" fmla="*/ 12252 w 18892"/>
              <a:gd name="connsiteY2" fmla="*/ 1338 h 21695"/>
              <a:gd name="connsiteX3" fmla="*/ 10619 w 18892"/>
              <a:gd name="connsiteY3" fmla="*/ 5623 h 21695"/>
              <a:gd name="connsiteX4" fmla="*/ 8360 w 18892"/>
              <a:gd name="connsiteY4" fmla="*/ 4333 h 21695"/>
              <a:gd name="connsiteX5" fmla="*/ 7097 w 18892"/>
              <a:gd name="connsiteY5" fmla="*/ 4862 h 21695"/>
              <a:gd name="connsiteX6" fmla="*/ 6534 w 18892"/>
              <a:gd name="connsiteY6" fmla="*/ 9712 h 21695"/>
              <a:gd name="connsiteX7" fmla="*/ 5336 w 18892"/>
              <a:gd name="connsiteY7" fmla="*/ 9237 h 21695"/>
              <a:gd name="connsiteX8" fmla="*/ 1629 w 18892"/>
              <a:gd name="connsiteY8" fmla="*/ 13077 h 21695"/>
              <a:gd name="connsiteX9" fmla="*/ 0 w 18892"/>
              <a:gd name="connsiteY9" fmla="*/ 19271 h 21695"/>
              <a:gd name="connsiteX10" fmla="*/ 1307 w 18892"/>
              <a:gd name="connsiteY10" fmla="*/ 21695 h 21695"/>
              <a:gd name="connsiteX11" fmla="*/ 17857 w 18892"/>
              <a:gd name="connsiteY11" fmla="*/ 21600 h 21695"/>
              <a:gd name="connsiteX12" fmla="*/ 18892 w 18892"/>
              <a:gd name="connsiteY12" fmla="*/ 10666 h 21695"/>
              <a:gd name="connsiteX13" fmla="*/ 18337 w 18892"/>
              <a:gd name="connsiteY13" fmla="*/ 0 h 21695"/>
              <a:gd name="connsiteX14" fmla="*/ 17167 w 18892"/>
              <a:gd name="connsiteY14" fmla="*/ 3611 h 21695"/>
              <a:gd name="connsiteX0" fmla="*/ 17167 w 18892"/>
              <a:gd name="connsiteY0" fmla="*/ 3611 h 21695"/>
              <a:gd name="connsiteX1" fmla="*/ 15203 w 18892"/>
              <a:gd name="connsiteY1" fmla="*/ 784 h 21695"/>
              <a:gd name="connsiteX2" fmla="*/ 12252 w 18892"/>
              <a:gd name="connsiteY2" fmla="*/ 1338 h 21695"/>
              <a:gd name="connsiteX3" fmla="*/ 10619 w 18892"/>
              <a:gd name="connsiteY3" fmla="*/ 5623 h 21695"/>
              <a:gd name="connsiteX4" fmla="*/ 8360 w 18892"/>
              <a:gd name="connsiteY4" fmla="*/ 4333 h 21695"/>
              <a:gd name="connsiteX5" fmla="*/ 7097 w 18892"/>
              <a:gd name="connsiteY5" fmla="*/ 4862 h 21695"/>
              <a:gd name="connsiteX6" fmla="*/ 6534 w 18892"/>
              <a:gd name="connsiteY6" fmla="*/ 9712 h 21695"/>
              <a:gd name="connsiteX7" fmla="*/ 5336 w 18892"/>
              <a:gd name="connsiteY7" fmla="*/ 9237 h 21695"/>
              <a:gd name="connsiteX8" fmla="*/ 1629 w 18892"/>
              <a:gd name="connsiteY8" fmla="*/ 13077 h 21695"/>
              <a:gd name="connsiteX9" fmla="*/ 0 w 18892"/>
              <a:gd name="connsiteY9" fmla="*/ 19271 h 21695"/>
              <a:gd name="connsiteX10" fmla="*/ 1307 w 18892"/>
              <a:gd name="connsiteY10" fmla="*/ 21695 h 21695"/>
              <a:gd name="connsiteX11" fmla="*/ 17857 w 18892"/>
              <a:gd name="connsiteY11" fmla="*/ 21600 h 21695"/>
              <a:gd name="connsiteX12" fmla="*/ 18892 w 18892"/>
              <a:gd name="connsiteY12" fmla="*/ 10666 h 21695"/>
              <a:gd name="connsiteX13" fmla="*/ 18337 w 18892"/>
              <a:gd name="connsiteY13" fmla="*/ 0 h 21695"/>
              <a:gd name="connsiteX14" fmla="*/ 17167 w 18892"/>
              <a:gd name="connsiteY14" fmla="*/ 3611 h 21695"/>
              <a:gd name="connsiteX0" fmla="*/ 17167 w 18892"/>
              <a:gd name="connsiteY0" fmla="*/ 3611 h 21695"/>
              <a:gd name="connsiteX1" fmla="*/ 15203 w 18892"/>
              <a:gd name="connsiteY1" fmla="*/ 784 h 21695"/>
              <a:gd name="connsiteX2" fmla="*/ 12252 w 18892"/>
              <a:gd name="connsiteY2" fmla="*/ 1338 h 21695"/>
              <a:gd name="connsiteX3" fmla="*/ 11112 w 18892"/>
              <a:gd name="connsiteY3" fmla="*/ 4292 h 21695"/>
              <a:gd name="connsiteX4" fmla="*/ 8360 w 18892"/>
              <a:gd name="connsiteY4" fmla="*/ 4333 h 21695"/>
              <a:gd name="connsiteX5" fmla="*/ 7097 w 18892"/>
              <a:gd name="connsiteY5" fmla="*/ 4862 h 21695"/>
              <a:gd name="connsiteX6" fmla="*/ 6534 w 18892"/>
              <a:gd name="connsiteY6" fmla="*/ 9712 h 21695"/>
              <a:gd name="connsiteX7" fmla="*/ 5336 w 18892"/>
              <a:gd name="connsiteY7" fmla="*/ 9237 h 21695"/>
              <a:gd name="connsiteX8" fmla="*/ 1629 w 18892"/>
              <a:gd name="connsiteY8" fmla="*/ 13077 h 21695"/>
              <a:gd name="connsiteX9" fmla="*/ 0 w 18892"/>
              <a:gd name="connsiteY9" fmla="*/ 19271 h 21695"/>
              <a:gd name="connsiteX10" fmla="*/ 1307 w 18892"/>
              <a:gd name="connsiteY10" fmla="*/ 21695 h 21695"/>
              <a:gd name="connsiteX11" fmla="*/ 17857 w 18892"/>
              <a:gd name="connsiteY11" fmla="*/ 21600 h 21695"/>
              <a:gd name="connsiteX12" fmla="*/ 18892 w 18892"/>
              <a:gd name="connsiteY12" fmla="*/ 10666 h 21695"/>
              <a:gd name="connsiteX13" fmla="*/ 18337 w 18892"/>
              <a:gd name="connsiteY13" fmla="*/ 0 h 21695"/>
              <a:gd name="connsiteX14" fmla="*/ 17167 w 18892"/>
              <a:gd name="connsiteY14" fmla="*/ 3611 h 21695"/>
              <a:gd name="connsiteX0" fmla="*/ 17026 w 18892"/>
              <a:gd name="connsiteY0" fmla="*/ 0 h 25216"/>
              <a:gd name="connsiteX1" fmla="*/ 15203 w 18892"/>
              <a:gd name="connsiteY1" fmla="*/ 4305 h 25216"/>
              <a:gd name="connsiteX2" fmla="*/ 12252 w 18892"/>
              <a:gd name="connsiteY2" fmla="*/ 4859 h 25216"/>
              <a:gd name="connsiteX3" fmla="*/ 11112 w 18892"/>
              <a:gd name="connsiteY3" fmla="*/ 7813 h 25216"/>
              <a:gd name="connsiteX4" fmla="*/ 8360 w 18892"/>
              <a:gd name="connsiteY4" fmla="*/ 7854 h 25216"/>
              <a:gd name="connsiteX5" fmla="*/ 7097 w 18892"/>
              <a:gd name="connsiteY5" fmla="*/ 8383 h 25216"/>
              <a:gd name="connsiteX6" fmla="*/ 6534 w 18892"/>
              <a:gd name="connsiteY6" fmla="*/ 13233 h 25216"/>
              <a:gd name="connsiteX7" fmla="*/ 5336 w 18892"/>
              <a:gd name="connsiteY7" fmla="*/ 12758 h 25216"/>
              <a:gd name="connsiteX8" fmla="*/ 1629 w 18892"/>
              <a:gd name="connsiteY8" fmla="*/ 16598 h 25216"/>
              <a:gd name="connsiteX9" fmla="*/ 0 w 18892"/>
              <a:gd name="connsiteY9" fmla="*/ 22792 h 25216"/>
              <a:gd name="connsiteX10" fmla="*/ 1307 w 18892"/>
              <a:gd name="connsiteY10" fmla="*/ 25216 h 25216"/>
              <a:gd name="connsiteX11" fmla="*/ 17857 w 18892"/>
              <a:gd name="connsiteY11" fmla="*/ 25121 h 25216"/>
              <a:gd name="connsiteX12" fmla="*/ 18892 w 18892"/>
              <a:gd name="connsiteY12" fmla="*/ 14187 h 25216"/>
              <a:gd name="connsiteX13" fmla="*/ 18337 w 18892"/>
              <a:gd name="connsiteY13" fmla="*/ 3521 h 25216"/>
              <a:gd name="connsiteX14" fmla="*/ 17026 w 18892"/>
              <a:gd name="connsiteY14" fmla="*/ 0 h 25216"/>
              <a:gd name="connsiteX0" fmla="*/ 17026 w 18892"/>
              <a:gd name="connsiteY0" fmla="*/ 1900 h 27116"/>
              <a:gd name="connsiteX1" fmla="*/ 15203 w 18892"/>
              <a:gd name="connsiteY1" fmla="*/ 6205 h 27116"/>
              <a:gd name="connsiteX2" fmla="*/ 12252 w 18892"/>
              <a:gd name="connsiteY2" fmla="*/ 6759 h 27116"/>
              <a:gd name="connsiteX3" fmla="*/ 11112 w 18892"/>
              <a:gd name="connsiteY3" fmla="*/ 9713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7026 w 18892"/>
              <a:gd name="connsiteY14" fmla="*/ 1900 h 27116"/>
              <a:gd name="connsiteX0" fmla="*/ 15617 w 18892"/>
              <a:gd name="connsiteY0" fmla="*/ 664 h 27116"/>
              <a:gd name="connsiteX1" fmla="*/ 15203 w 18892"/>
              <a:gd name="connsiteY1" fmla="*/ 6205 h 27116"/>
              <a:gd name="connsiteX2" fmla="*/ 12252 w 18892"/>
              <a:gd name="connsiteY2" fmla="*/ 6759 h 27116"/>
              <a:gd name="connsiteX3" fmla="*/ 11112 w 18892"/>
              <a:gd name="connsiteY3" fmla="*/ 9713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5617 w 18892"/>
              <a:gd name="connsiteY14" fmla="*/ 664 h 27116"/>
              <a:gd name="connsiteX0" fmla="*/ 15617 w 18892"/>
              <a:gd name="connsiteY0" fmla="*/ 664 h 27116"/>
              <a:gd name="connsiteX1" fmla="*/ 14780 w 18892"/>
              <a:gd name="connsiteY1" fmla="*/ 6680 h 27116"/>
              <a:gd name="connsiteX2" fmla="*/ 12252 w 18892"/>
              <a:gd name="connsiteY2" fmla="*/ 6759 h 27116"/>
              <a:gd name="connsiteX3" fmla="*/ 11112 w 18892"/>
              <a:gd name="connsiteY3" fmla="*/ 9713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5617 w 18892"/>
              <a:gd name="connsiteY14" fmla="*/ 664 h 27116"/>
              <a:gd name="connsiteX0" fmla="*/ 15617 w 18892"/>
              <a:gd name="connsiteY0" fmla="*/ 664 h 27116"/>
              <a:gd name="connsiteX1" fmla="*/ 14780 w 18892"/>
              <a:gd name="connsiteY1" fmla="*/ 6680 h 27116"/>
              <a:gd name="connsiteX2" fmla="*/ 12252 w 18892"/>
              <a:gd name="connsiteY2" fmla="*/ 6759 h 27116"/>
              <a:gd name="connsiteX3" fmla="*/ 10337 w 18892"/>
              <a:gd name="connsiteY3" fmla="*/ 9808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5617 w 18892"/>
              <a:gd name="connsiteY14" fmla="*/ 664 h 27116"/>
              <a:gd name="connsiteX0" fmla="*/ 15617 w 18892"/>
              <a:gd name="connsiteY0" fmla="*/ 664 h 27116"/>
              <a:gd name="connsiteX1" fmla="*/ 14780 w 18892"/>
              <a:gd name="connsiteY1" fmla="*/ 6680 h 27116"/>
              <a:gd name="connsiteX2" fmla="*/ 11336 w 18892"/>
              <a:gd name="connsiteY2" fmla="*/ 6188 h 27116"/>
              <a:gd name="connsiteX3" fmla="*/ 10337 w 18892"/>
              <a:gd name="connsiteY3" fmla="*/ 9808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5617 w 18892"/>
              <a:gd name="connsiteY14" fmla="*/ 664 h 27116"/>
              <a:gd name="connsiteX0" fmla="*/ 15617 w 18892"/>
              <a:gd name="connsiteY0" fmla="*/ 664 h 27116"/>
              <a:gd name="connsiteX1" fmla="*/ 13582 w 18892"/>
              <a:gd name="connsiteY1" fmla="*/ 6205 h 27116"/>
              <a:gd name="connsiteX2" fmla="*/ 11336 w 18892"/>
              <a:gd name="connsiteY2" fmla="*/ 6188 h 27116"/>
              <a:gd name="connsiteX3" fmla="*/ 10337 w 18892"/>
              <a:gd name="connsiteY3" fmla="*/ 9808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5617 w 18892"/>
              <a:gd name="connsiteY14" fmla="*/ 664 h 27116"/>
              <a:gd name="connsiteX0" fmla="*/ 14701 w 18892"/>
              <a:gd name="connsiteY0" fmla="*/ 569 h 27116"/>
              <a:gd name="connsiteX1" fmla="*/ 13582 w 18892"/>
              <a:gd name="connsiteY1" fmla="*/ 6205 h 27116"/>
              <a:gd name="connsiteX2" fmla="*/ 11336 w 18892"/>
              <a:gd name="connsiteY2" fmla="*/ 6188 h 27116"/>
              <a:gd name="connsiteX3" fmla="*/ 10337 w 18892"/>
              <a:gd name="connsiteY3" fmla="*/ 9808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4701 w 18892"/>
              <a:gd name="connsiteY14" fmla="*/ 569 h 27116"/>
              <a:gd name="connsiteX0" fmla="*/ 14701 w 18892"/>
              <a:gd name="connsiteY0" fmla="*/ 569 h 27116"/>
              <a:gd name="connsiteX1" fmla="*/ 13582 w 18892"/>
              <a:gd name="connsiteY1" fmla="*/ 6205 h 27116"/>
              <a:gd name="connsiteX2" fmla="*/ 11336 w 18892"/>
              <a:gd name="connsiteY2" fmla="*/ 6188 h 27116"/>
              <a:gd name="connsiteX3" fmla="*/ 10337 w 18892"/>
              <a:gd name="connsiteY3" fmla="*/ 9808 h 27116"/>
              <a:gd name="connsiteX4" fmla="*/ 8360 w 18892"/>
              <a:gd name="connsiteY4" fmla="*/ 9754 h 27116"/>
              <a:gd name="connsiteX5" fmla="*/ 7097 w 18892"/>
              <a:gd name="connsiteY5" fmla="*/ 10283 h 27116"/>
              <a:gd name="connsiteX6" fmla="*/ 6534 w 18892"/>
              <a:gd name="connsiteY6" fmla="*/ 15133 h 27116"/>
              <a:gd name="connsiteX7" fmla="*/ 5336 w 18892"/>
              <a:gd name="connsiteY7" fmla="*/ 14658 h 27116"/>
              <a:gd name="connsiteX8" fmla="*/ 1629 w 18892"/>
              <a:gd name="connsiteY8" fmla="*/ 18498 h 27116"/>
              <a:gd name="connsiteX9" fmla="*/ 0 w 18892"/>
              <a:gd name="connsiteY9" fmla="*/ 24692 h 27116"/>
              <a:gd name="connsiteX10" fmla="*/ 1307 w 18892"/>
              <a:gd name="connsiteY10" fmla="*/ 27116 h 27116"/>
              <a:gd name="connsiteX11" fmla="*/ 17857 w 18892"/>
              <a:gd name="connsiteY11" fmla="*/ 27021 h 27116"/>
              <a:gd name="connsiteX12" fmla="*/ 18892 w 18892"/>
              <a:gd name="connsiteY12" fmla="*/ 16087 h 27116"/>
              <a:gd name="connsiteX13" fmla="*/ 17985 w 18892"/>
              <a:gd name="connsiteY13" fmla="*/ 0 h 27116"/>
              <a:gd name="connsiteX14" fmla="*/ 17030 w 18892"/>
              <a:gd name="connsiteY14" fmla="*/ 393 h 27116"/>
              <a:gd name="connsiteX15" fmla="*/ 14701 w 18892"/>
              <a:gd name="connsiteY15" fmla="*/ 569 h 27116"/>
              <a:gd name="connsiteX0" fmla="*/ 14701 w 18892"/>
              <a:gd name="connsiteY0" fmla="*/ 1698 h 28245"/>
              <a:gd name="connsiteX1" fmla="*/ 13582 w 18892"/>
              <a:gd name="connsiteY1" fmla="*/ 7334 h 28245"/>
              <a:gd name="connsiteX2" fmla="*/ 11336 w 18892"/>
              <a:gd name="connsiteY2" fmla="*/ 7317 h 28245"/>
              <a:gd name="connsiteX3" fmla="*/ 10337 w 18892"/>
              <a:gd name="connsiteY3" fmla="*/ 10937 h 28245"/>
              <a:gd name="connsiteX4" fmla="*/ 8360 w 18892"/>
              <a:gd name="connsiteY4" fmla="*/ 10883 h 28245"/>
              <a:gd name="connsiteX5" fmla="*/ 7097 w 18892"/>
              <a:gd name="connsiteY5" fmla="*/ 11412 h 28245"/>
              <a:gd name="connsiteX6" fmla="*/ 6534 w 18892"/>
              <a:gd name="connsiteY6" fmla="*/ 16262 h 28245"/>
              <a:gd name="connsiteX7" fmla="*/ 5336 w 18892"/>
              <a:gd name="connsiteY7" fmla="*/ 15787 h 28245"/>
              <a:gd name="connsiteX8" fmla="*/ 1629 w 18892"/>
              <a:gd name="connsiteY8" fmla="*/ 19627 h 28245"/>
              <a:gd name="connsiteX9" fmla="*/ 0 w 18892"/>
              <a:gd name="connsiteY9" fmla="*/ 25821 h 28245"/>
              <a:gd name="connsiteX10" fmla="*/ 1307 w 18892"/>
              <a:gd name="connsiteY10" fmla="*/ 28245 h 28245"/>
              <a:gd name="connsiteX11" fmla="*/ 17857 w 18892"/>
              <a:gd name="connsiteY11" fmla="*/ 28150 h 28245"/>
              <a:gd name="connsiteX12" fmla="*/ 18892 w 18892"/>
              <a:gd name="connsiteY12" fmla="*/ 17216 h 28245"/>
              <a:gd name="connsiteX13" fmla="*/ 17985 w 18892"/>
              <a:gd name="connsiteY13" fmla="*/ 1129 h 28245"/>
              <a:gd name="connsiteX14" fmla="*/ 16678 w 18892"/>
              <a:gd name="connsiteY14" fmla="*/ 0 h 28245"/>
              <a:gd name="connsiteX15" fmla="*/ 14701 w 18892"/>
              <a:gd name="connsiteY15" fmla="*/ 1698 h 28245"/>
              <a:gd name="connsiteX0" fmla="*/ 14701 w 18892"/>
              <a:gd name="connsiteY0" fmla="*/ 1698 h 28245"/>
              <a:gd name="connsiteX1" fmla="*/ 13582 w 18892"/>
              <a:gd name="connsiteY1" fmla="*/ 7334 h 28245"/>
              <a:gd name="connsiteX2" fmla="*/ 11336 w 18892"/>
              <a:gd name="connsiteY2" fmla="*/ 7317 h 28245"/>
              <a:gd name="connsiteX3" fmla="*/ 10337 w 18892"/>
              <a:gd name="connsiteY3" fmla="*/ 10937 h 28245"/>
              <a:gd name="connsiteX4" fmla="*/ 8360 w 18892"/>
              <a:gd name="connsiteY4" fmla="*/ 10883 h 28245"/>
              <a:gd name="connsiteX5" fmla="*/ 7097 w 18892"/>
              <a:gd name="connsiteY5" fmla="*/ 11412 h 28245"/>
              <a:gd name="connsiteX6" fmla="*/ 6534 w 18892"/>
              <a:gd name="connsiteY6" fmla="*/ 16262 h 28245"/>
              <a:gd name="connsiteX7" fmla="*/ 5336 w 18892"/>
              <a:gd name="connsiteY7" fmla="*/ 15787 h 28245"/>
              <a:gd name="connsiteX8" fmla="*/ 1629 w 18892"/>
              <a:gd name="connsiteY8" fmla="*/ 19627 h 28245"/>
              <a:gd name="connsiteX9" fmla="*/ 0 w 18892"/>
              <a:gd name="connsiteY9" fmla="*/ 25821 h 28245"/>
              <a:gd name="connsiteX10" fmla="*/ 1307 w 18892"/>
              <a:gd name="connsiteY10" fmla="*/ 28245 h 28245"/>
              <a:gd name="connsiteX11" fmla="*/ 17857 w 18892"/>
              <a:gd name="connsiteY11" fmla="*/ 28150 h 28245"/>
              <a:gd name="connsiteX12" fmla="*/ 18892 w 18892"/>
              <a:gd name="connsiteY12" fmla="*/ 17216 h 28245"/>
              <a:gd name="connsiteX13" fmla="*/ 18549 w 18892"/>
              <a:gd name="connsiteY13" fmla="*/ 844 h 28245"/>
              <a:gd name="connsiteX14" fmla="*/ 16678 w 18892"/>
              <a:gd name="connsiteY14" fmla="*/ 0 h 28245"/>
              <a:gd name="connsiteX15" fmla="*/ 14701 w 18892"/>
              <a:gd name="connsiteY15" fmla="*/ 1698 h 28245"/>
              <a:gd name="connsiteX0" fmla="*/ 14701 w 18892"/>
              <a:gd name="connsiteY0" fmla="*/ 1698 h 28245"/>
              <a:gd name="connsiteX1" fmla="*/ 13582 w 18892"/>
              <a:gd name="connsiteY1" fmla="*/ 7334 h 28245"/>
              <a:gd name="connsiteX2" fmla="*/ 11336 w 18892"/>
              <a:gd name="connsiteY2" fmla="*/ 7317 h 28245"/>
              <a:gd name="connsiteX3" fmla="*/ 10337 w 18892"/>
              <a:gd name="connsiteY3" fmla="*/ 10937 h 28245"/>
              <a:gd name="connsiteX4" fmla="*/ 8360 w 18892"/>
              <a:gd name="connsiteY4" fmla="*/ 10883 h 28245"/>
              <a:gd name="connsiteX5" fmla="*/ 7097 w 18892"/>
              <a:gd name="connsiteY5" fmla="*/ 11412 h 28245"/>
              <a:gd name="connsiteX6" fmla="*/ 6534 w 18892"/>
              <a:gd name="connsiteY6" fmla="*/ 16262 h 28245"/>
              <a:gd name="connsiteX7" fmla="*/ 5336 w 18892"/>
              <a:gd name="connsiteY7" fmla="*/ 15787 h 28245"/>
              <a:gd name="connsiteX8" fmla="*/ 1629 w 18892"/>
              <a:gd name="connsiteY8" fmla="*/ 19627 h 28245"/>
              <a:gd name="connsiteX9" fmla="*/ 0 w 18892"/>
              <a:gd name="connsiteY9" fmla="*/ 25821 h 28245"/>
              <a:gd name="connsiteX10" fmla="*/ 1307 w 18892"/>
              <a:gd name="connsiteY10" fmla="*/ 28245 h 28245"/>
              <a:gd name="connsiteX11" fmla="*/ 17857 w 18892"/>
              <a:gd name="connsiteY11" fmla="*/ 28150 h 28245"/>
              <a:gd name="connsiteX12" fmla="*/ 18892 w 18892"/>
              <a:gd name="connsiteY12" fmla="*/ 17216 h 28245"/>
              <a:gd name="connsiteX13" fmla="*/ 18549 w 18892"/>
              <a:gd name="connsiteY13" fmla="*/ 844 h 28245"/>
              <a:gd name="connsiteX14" fmla="*/ 16678 w 18892"/>
              <a:gd name="connsiteY14" fmla="*/ 0 h 28245"/>
              <a:gd name="connsiteX15" fmla="*/ 14701 w 18892"/>
              <a:gd name="connsiteY15" fmla="*/ 1698 h 28245"/>
              <a:gd name="connsiteX0" fmla="*/ 14701 w 18904"/>
              <a:gd name="connsiteY0" fmla="*/ 1698 h 28245"/>
              <a:gd name="connsiteX1" fmla="*/ 13582 w 18904"/>
              <a:gd name="connsiteY1" fmla="*/ 7334 h 28245"/>
              <a:gd name="connsiteX2" fmla="*/ 11336 w 18904"/>
              <a:gd name="connsiteY2" fmla="*/ 7317 h 28245"/>
              <a:gd name="connsiteX3" fmla="*/ 10337 w 18904"/>
              <a:gd name="connsiteY3" fmla="*/ 10937 h 28245"/>
              <a:gd name="connsiteX4" fmla="*/ 8360 w 18904"/>
              <a:gd name="connsiteY4" fmla="*/ 10883 h 28245"/>
              <a:gd name="connsiteX5" fmla="*/ 7097 w 18904"/>
              <a:gd name="connsiteY5" fmla="*/ 11412 h 28245"/>
              <a:gd name="connsiteX6" fmla="*/ 6534 w 18904"/>
              <a:gd name="connsiteY6" fmla="*/ 16262 h 28245"/>
              <a:gd name="connsiteX7" fmla="*/ 5336 w 18904"/>
              <a:gd name="connsiteY7" fmla="*/ 15787 h 28245"/>
              <a:gd name="connsiteX8" fmla="*/ 1629 w 18904"/>
              <a:gd name="connsiteY8" fmla="*/ 19627 h 28245"/>
              <a:gd name="connsiteX9" fmla="*/ 0 w 18904"/>
              <a:gd name="connsiteY9" fmla="*/ 25821 h 28245"/>
              <a:gd name="connsiteX10" fmla="*/ 1307 w 18904"/>
              <a:gd name="connsiteY10" fmla="*/ 28245 h 28245"/>
              <a:gd name="connsiteX11" fmla="*/ 17857 w 18904"/>
              <a:gd name="connsiteY11" fmla="*/ 28150 h 28245"/>
              <a:gd name="connsiteX12" fmla="*/ 18892 w 18904"/>
              <a:gd name="connsiteY12" fmla="*/ 17216 h 28245"/>
              <a:gd name="connsiteX13" fmla="*/ 18439 w 18904"/>
              <a:gd name="connsiteY13" fmla="*/ 6752 h 28245"/>
              <a:gd name="connsiteX14" fmla="*/ 18549 w 18904"/>
              <a:gd name="connsiteY14" fmla="*/ 844 h 28245"/>
              <a:gd name="connsiteX15" fmla="*/ 16678 w 18904"/>
              <a:gd name="connsiteY15" fmla="*/ 0 h 28245"/>
              <a:gd name="connsiteX16" fmla="*/ 14701 w 18904"/>
              <a:gd name="connsiteY16" fmla="*/ 1698 h 28245"/>
              <a:gd name="connsiteX0" fmla="*/ 14701 w 18896"/>
              <a:gd name="connsiteY0" fmla="*/ 1698 h 28245"/>
              <a:gd name="connsiteX1" fmla="*/ 13582 w 18896"/>
              <a:gd name="connsiteY1" fmla="*/ 7334 h 28245"/>
              <a:gd name="connsiteX2" fmla="*/ 11336 w 18896"/>
              <a:gd name="connsiteY2" fmla="*/ 7317 h 28245"/>
              <a:gd name="connsiteX3" fmla="*/ 10337 w 18896"/>
              <a:gd name="connsiteY3" fmla="*/ 10937 h 28245"/>
              <a:gd name="connsiteX4" fmla="*/ 8360 w 18896"/>
              <a:gd name="connsiteY4" fmla="*/ 10883 h 28245"/>
              <a:gd name="connsiteX5" fmla="*/ 7097 w 18896"/>
              <a:gd name="connsiteY5" fmla="*/ 11412 h 28245"/>
              <a:gd name="connsiteX6" fmla="*/ 6534 w 18896"/>
              <a:gd name="connsiteY6" fmla="*/ 16262 h 28245"/>
              <a:gd name="connsiteX7" fmla="*/ 5336 w 18896"/>
              <a:gd name="connsiteY7" fmla="*/ 15787 h 28245"/>
              <a:gd name="connsiteX8" fmla="*/ 1629 w 18896"/>
              <a:gd name="connsiteY8" fmla="*/ 19627 h 28245"/>
              <a:gd name="connsiteX9" fmla="*/ 0 w 18896"/>
              <a:gd name="connsiteY9" fmla="*/ 25821 h 28245"/>
              <a:gd name="connsiteX10" fmla="*/ 1307 w 18896"/>
              <a:gd name="connsiteY10" fmla="*/ 28245 h 28245"/>
              <a:gd name="connsiteX11" fmla="*/ 17857 w 18896"/>
              <a:gd name="connsiteY11" fmla="*/ 28150 h 28245"/>
              <a:gd name="connsiteX12" fmla="*/ 18892 w 18896"/>
              <a:gd name="connsiteY12" fmla="*/ 17216 h 28245"/>
              <a:gd name="connsiteX13" fmla="*/ 17382 w 18896"/>
              <a:gd name="connsiteY13" fmla="*/ 6752 h 28245"/>
              <a:gd name="connsiteX14" fmla="*/ 18549 w 18896"/>
              <a:gd name="connsiteY14" fmla="*/ 844 h 28245"/>
              <a:gd name="connsiteX15" fmla="*/ 16678 w 18896"/>
              <a:gd name="connsiteY15" fmla="*/ 0 h 28245"/>
              <a:gd name="connsiteX16" fmla="*/ 14701 w 18896"/>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307 w 18903"/>
              <a:gd name="connsiteY10" fmla="*/ 28245 h 28245"/>
              <a:gd name="connsiteX11" fmla="*/ 17857 w 18903"/>
              <a:gd name="connsiteY11" fmla="*/ 28150 h 28245"/>
              <a:gd name="connsiteX12" fmla="*/ 18892 w 18903"/>
              <a:gd name="connsiteY12" fmla="*/ 17216 h 28245"/>
              <a:gd name="connsiteX13" fmla="*/ 18368 w 18903"/>
              <a:gd name="connsiteY13" fmla="*/ 6847 h 28245"/>
              <a:gd name="connsiteX14" fmla="*/ 18549 w 18903"/>
              <a:gd name="connsiteY14" fmla="*/ 844 h 28245"/>
              <a:gd name="connsiteX15" fmla="*/ 16678 w 18903"/>
              <a:gd name="connsiteY15" fmla="*/ 0 h 28245"/>
              <a:gd name="connsiteX16" fmla="*/ 14701 w 18903"/>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307 w 18903"/>
              <a:gd name="connsiteY10" fmla="*/ 28245 h 28245"/>
              <a:gd name="connsiteX11" fmla="*/ 17857 w 18903"/>
              <a:gd name="connsiteY11" fmla="*/ 28150 h 28245"/>
              <a:gd name="connsiteX12" fmla="*/ 18892 w 18903"/>
              <a:gd name="connsiteY12" fmla="*/ 17216 h 28245"/>
              <a:gd name="connsiteX13" fmla="*/ 18368 w 18903"/>
              <a:gd name="connsiteY13" fmla="*/ 6847 h 28245"/>
              <a:gd name="connsiteX14" fmla="*/ 18549 w 18903"/>
              <a:gd name="connsiteY14" fmla="*/ 844 h 28245"/>
              <a:gd name="connsiteX15" fmla="*/ 16678 w 18903"/>
              <a:gd name="connsiteY15" fmla="*/ 0 h 28245"/>
              <a:gd name="connsiteX16" fmla="*/ 14701 w 18903"/>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307 w 18903"/>
              <a:gd name="connsiteY10" fmla="*/ 28245 h 28245"/>
              <a:gd name="connsiteX11" fmla="*/ 17857 w 18903"/>
              <a:gd name="connsiteY11" fmla="*/ 28150 h 28245"/>
              <a:gd name="connsiteX12" fmla="*/ 18892 w 18903"/>
              <a:gd name="connsiteY12" fmla="*/ 17216 h 28245"/>
              <a:gd name="connsiteX13" fmla="*/ 18368 w 18903"/>
              <a:gd name="connsiteY13" fmla="*/ 6847 h 28245"/>
              <a:gd name="connsiteX14" fmla="*/ 18549 w 18903"/>
              <a:gd name="connsiteY14" fmla="*/ 844 h 28245"/>
              <a:gd name="connsiteX15" fmla="*/ 16678 w 18903"/>
              <a:gd name="connsiteY15" fmla="*/ 0 h 28245"/>
              <a:gd name="connsiteX16" fmla="*/ 14701 w 18903"/>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307 w 18903"/>
              <a:gd name="connsiteY10" fmla="*/ 28245 h 28245"/>
              <a:gd name="connsiteX11" fmla="*/ 17857 w 18903"/>
              <a:gd name="connsiteY11" fmla="*/ 28150 h 28245"/>
              <a:gd name="connsiteX12" fmla="*/ 18892 w 18903"/>
              <a:gd name="connsiteY12" fmla="*/ 17216 h 28245"/>
              <a:gd name="connsiteX13" fmla="*/ 18368 w 18903"/>
              <a:gd name="connsiteY13" fmla="*/ 6847 h 28245"/>
              <a:gd name="connsiteX14" fmla="*/ 18549 w 18903"/>
              <a:gd name="connsiteY14" fmla="*/ 844 h 28245"/>
              <a:gd name="connsiteX15" fmla="*/ 16678 w 18903"/>
              <a:gd name="connsiteY15" fmla="*/ 0 h 28245"/>
              <a:gd name="connsiteX16" fmla="*/ 14701 w 18903"/>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307 w 18903"/>
              <a:gd name="connsiteY10" fmla="*/ 28245 h 28245"/>
              <a:gd name="connsiteX11" fmla="*/ 17857 w 18903"/>
              <a:gd name="connsiteY11" fmla="*/ 28150 h 28245"/>
              <a:gd name="connsiteX12" fmla="*/ 18892 w 18903"/>
              <a:gd name="connsiteY12" fmla="*/ 17216 h 28245"/>
              <a:gd name="connsiteX13" fmla="*/ 18368 w 18903"/>
              <a:gd name="connsiteY13" fmla="*/ 6847 h 28245"/>
              <a:gd name="connsiteX14" fmla="*/ 18549 w 18903"/>
              <a:gd name="connsiteY14" fmla="*/ 844 h 28245"/>
              <a:gd name="connsiteX15" fmla="*/ 16678 w 18903"/>
              <a:gd name="connsiteY15" fmla="*/ 0 h 28245"/>
              <a:gd name="connsiteX16" fmla="*/ 14701 w 18903"/>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307 w 18903"/>
              <a:gd name="connsiteY10" fmla="*/ 28245 h 28245"/>
              <a:gd name="connsiteX11" fmla="*/ 17991 w 18903"/>
              <a:gd name="connsiteY11" fmla="*/ 28150 h 28245"/>
              <a:gd name="connsiteX12" fmla="*/ 18892 w 18903"/>
              <a:gd name="connsiteY12" fmla="*/ 17216 h 28245"/>
              <a:gd name="connsiteX13" fmla="*/ 18368 w 18903"/>
              <a:gd name="connsiteY13" fmla="*/ 6847 h 28245"/>
              <a:gd name="connsiteX14" fmla="*/ 18549 w 18903"/>
              <a:gd name="connsiteY14" fmla="*/ 844 h 28245"/>
              <a:gd name="connsiteX15" fmla="*/ 16678 w 18903"/>
              <a:gd name="connsiteY15" fmla="*/ 0 h 28245"/>
              <a:gd name="connsiteX16" fmla="*/ 14701 w 18903"/>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494 w 18903"/>
              <a:gd name="connsiteY10" fmla="*/ 28245 h 28245"/>
              <a:gd name="connsiteX11" fmla="*/ 17991 w 18903"/>
              <a:gd name="connsiteY11" fmla="*/ 28150 h 28245"/>
              <a:gd name="connsiteX12" fmla="*/ 18892 w 18903"/>
              <a:gd name="connsiteY12" fmla="*/ 17216 h 28245"/>
              <a:gd name="connsiteX13" fmla="*/ 18368 w 18903"/>
              <a:gd name="connsiteY13" fmla="*/ 6847 h 28245"/>
              <a:gd name="connsiteX14" fmla="*/ 18549 w 18903"/>
              <a:gd name="connsiteY14" fmla="*/ 844 h 28245"/>
              <a:gd name="connsiteX15" fmla="*/ 16678 w 18903"/>
              <a:gd name="connsiteY15" fmla="*/ 0 h 28245"/>
              <a:gd name="connsiteX16" fmla="*/ 14701 w 18903"/>
              <a:gd name="connsiteY16"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144 w 18903"/>
              <a:gd name="connsiteY10" fmla="*/ 27624 h 28245"/>
              <a:gd name="connsiteX11" fmla="*/ 1494 w 18903"/>
              <a:gd name="connsiteY11" fmla="*/ 28245 h 28245"/>
              <a:gd name="connsiteX12" fmla="*/ 17991 w 18903"/>
              <a:gd name="connsiteY12" fmla="*/ 28150 h 28245"/>
              <a:gd name="connsiteX13" fmla="*/ 18892 w 18903"/>
              <a:gd name="connsiteY13" fmla="*/ 17216 h 28245"/>
              <a:gd name="connsiteX14" fmla="*/ 18368 w 18903"/>
              <a:gd name="connsiteY14" fmla="*/ 6847 h 28245"/>
              <a:gd name="connsiteX15" fmla="*/ 18549 w 18903"/>
              <a:gd name="connsiteY15" fmla="*/ 844 h 28245"/>
              <a:gd name="connsiteX16" fmla="*/ 16678 w 18903"/>
              <a:gd name="connsiteY16" fmla="*/ 0 h 28245"/>
              <a:gd name="connsiteX17" fmla="*/ 14701 w 18903"/>
              <a:gd name="connsiteY17"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117 w 18903"/>
              <a:gd name="connsiteY10" fmla="*/ 27732 h 28245"/>
              <a:gd name="connsiteX11" fmla="*/ 1494 w 18903"/>
              <a:gd name="connsiteY11" fmla="*/ 28245 h 28245"/>
              <a:gd name="connsiteX12" fmla="*/ 17991 w 18903"/>
              <a:gd name="connsiteY12" fmla="*/ 28150 h 28245"/>
              <a:gd name="connsiteX13" fmla="*/ 18892 w 18903"/>
              <a:gd name="connsiteY13" fmla="*/ 17216 h 28245"/>
              <a:gd name="connsiteX14" fmla="*/ 18368 w 18903"/>
              <a:gd name="connsiteY14" fmla="*/ 6847 h 28245"/>
              <a:gd name="connsiteX15" fmla="*/ 18549 w 18903"/>
              <a:gd name="connsiteY15" fmla="*/ 844 h 28245"/>
              <a:gd name="connsiteX16" fmla="*/ 16678 w 18903"/>
              <a:gd name="connsiteY16" fmla="*/ 0 h 28245"/>
              <a:gd name="connsiteX17" fmla="*/ 14701 w 18903"/>
              <a:gd name="connsiteY17" fmla="*/ 1698 h 28245"/>
              <a:gd name="connsiteX0" fmla="*/ 14701 w 18903"/>
              <a:gd name="connsiteY0" fmla="*/ 1698 h 28245"/>
              <a:gd name="connsiteX1" fmla="*/ 13582 w 18903"/>
              <a:gd name="connsiteY1" fmla="*/ 7334 h 28245"/>
              <a:gd name="connsiteX2" fmla="*/ 11336 w 18903"/>
              <a:gd name="connsiteY2" fmla="*/ 7317 h 28245"/>
              <a:gd name="connsiteX3" fmla="*/ 10337 w 18903"/>
              <a:gd name="connsiteY3" fmla="*/ 10937 h 28245"/>
              <a:gd name="connsiteX4" fmla="*/ 8360 w 18903"/>
              <a:gd name="connsiteY4" fmla="*/ 10883 h 28245"/>
              <a:gd name="connsiteX5" fmla="*/ 7097 w 18903"/>
              <a:gd name="connsiteY5" fmla="*/ 11412 h 28245"/>
              <a:gd name="connsiteX6" fmla="*/ 6534 w 18903"/>
              <a:gd name="connsiteY6" fmla="*/ 16262 h 28245"/>
              <a:gd name="connsiteX7" fmla="*/ 5336 w 18903"/>
              <a:gd name="connsiteY7" fmla="*/ 15787 h 28245"/>
              <a:gd name="connsiteX8" fmla="*/ 1629 w 18903"/>
              <a:gd name="connsiteY8" fmla="*/ 19627 h 28245"/>
              <a:gd name="connsiteX9" fmla="*/ 0 w 18903"/>
              <a:gd name="connsiteY9" fmla="*/ 25821 h 28245"/>
              <a:gd name="connsiteX10" fmla="*/ 1144 w 18903"/>
              <a:gd name="connsiteY10" fmla="*/ 27948 h 28245"/>
              <a:gd name="connsiteX11" fmla="*/ 1494 w 18903"/>
              <a:gd name="connsiteY11" fmla="*/ 28245 h 28245"/>
              <a:gd name="connsiteX12" fmla="*/ 17991 w 18903"/>
              <a:gd name="connsiteY12" fmla="*/ 28150 h 28245"/>
              <a:gd name="connsiteX13" fmla="*/ 18892 w 18903"/>
              <a:gd name="connsiteY13" fmla="*/ 17216 h 28245"/>
              <a:gd name="connsiteX14" fmla="*/ 18368 w 18903"/>
              <a:gd name="connsiteY14" fmla="*/ 6847 h 28245"/>
              <a:gd name="connsiteX15" fmla="*/ 18549 w 18903"/>
              <a:gd name="connsiteY15" fmla="*/ 844 h 28245"/>
              <a:gd name="connsiteX16" fmla="*/ 16678 w 18903"/>
              <a:gd name="connsiteY16" fmla="*/ 0 h 28245"/>
              <a:gd name="connsiteX17" fmla="*/ 14701 w 18903"/>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830 w 18396"/>
              <a:gd name="connsiteY3" fmla="*/ 10937 h 28245"/>
              <a:gd name="connsiteX4" fmla="*/ 7853 w 18396"/>
              <a:gd name="connsiteY4" fmla="*/ 10883 h 28245"/>
              <a:gd name="connsiteX5" fmla="*/ 6590 w 18396"/>
              <a:gd name="connsiteY5" fmla="*/ 11412 h 28245"/>
              <a:gd name="connsiteX6" fmla="*/ 6027 w 18396"/>
              <a:gd name="connsiteY6" fmla="*/ 16262 h 28245"/>
              <a:gd name="connsiteX7" fmla="*/ 4829 w 18396"/>
              <a:gd name="connsiteY7" fmla="*/ 15787 h 28245"/>
              <a:gd name="connsiteX8" fmla="*/ 1122 w 18396"/>
              <a:gd name="connsiteY8" fmla="*/ 19627 h 28245"/>
              <a:gd name="connsiteX9" fmla="*/ 0 w 18396"/>
              <a:gd name="connsiteY9" fmla="*/ 25460 h 28245"/>
              <a:gd name="connsiteX10" fmla="*/ 637 w 18396"/>
              <a:gd name="connsiteY10" fmla="*/ 27948 h 28245"/>
              <a:gd name="connsiteX11" fmla="*/ 987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830 w 18396"/>
              <a:gd name="connsiteY3" fmla="*/ 10937 h 28245"/>
              <a:gd name="connsiteX4" fmla="*/ 7853 w 18396"/>
              <a:gd name="connsiteY4" fmla="*/ 10883 h 28245"/>
              <a:gd name="connsiteX5" fmla="*/ 6590 w 18396"/>
              <a:gd name="connsiteY5" fmla="*/ 11412 h 28245"/>
              <a:gd name="connsiteX6" fmla="*/ 6027 w 18396"/>
              <a:gd name="connsiteY6" fmla="*/ 16262 h 28245"/>
              <a:gd name="connsiteX7" fmla="*/ 4829 w 18396"/>
              <a:gd name="connsiteY7" fmla="*/ 15787 h 28245"/>
              <a:gd name="connsiteX8" fmla="*/ 1122 w 18396"/>
              <a:gd name="connsiteY8" fmla="*/ 19627 h 28245"/>
              <a:gd name="connsiteX9" fmla="*/ 0 w 18396"/>
              <a:gd name="connsiteY9" fmla="*/ 25460 h 28245"/>
              <a:gd name="connsiteX10" fmla="*/ 664 w 18396"/>
              <a:gd name="connsiteY10" fmla="*/ 27696 h 28245"/>
              <a:gd name="connsiteX11" fmla="*/ 987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830 w 18396"/>
              <a:gd name="connsiteY3" fmla="*/ 10937 h 28245"/>
              <a:gd name="connsiteX4" fmla="*/ 7853 w 18396"/>
              <a:gd name="connsiteY4" fmla="*/ 10883 h 28245"/>
              <a:gd name="connsiteX5" fmla="*/ 6590 w 18396"/>
              <a:gd name="connsiteY5" fmla="*/ 11412 h 28245"/>
              <a:gd name="connsiteX6" fmla="*/ 6027 w 18396"/>
              <a:gd name="connsiteY6" fmla="*/ 16262 h 28245"/>
              <a:gd name="connsiteX7" fmla="*/ 4829 w 18396"/>
              <a:gd name="connsiteY7" fmla="*/ 15787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830 w 18396"/>
              <a:gd name="connsiteY3" fmla="*/ 10937 h 28245"/>
              <a:gd name="connsiteX4" fmla="*/ 7853 w 18396"/>
              <a:gd name="connsiteY4" fmla="*/ 10883 h 28245"/>
              <a:gd name="connsiteX5" fmla="*/ 6590 w 18396"/>
              <a:gd name="connsiteY5" fmla="*/ 11412 h 28245"/>
              <a:gd name="connsiteX6" fmla="*/ 6027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830 w 18396"/>
              <a:gd name="connsiteY3" fmla="*/ 10937 h 28245"/>
              <a:gd name="connsiteX4" fmla="*/ 7853 w 18396"/>
              <a:gd name="connsiteY4" fmla="*/ 10883 h 28245"/>
              <a:gd name="connsiteX5" fmla="*/ 6590 w 18396"/>
              <a:gd name="connsiteY5" fmla="*/ 11412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830 w 18396"/>
              <a:gd name="connsiteY3" fmla="*/ 10937 h 28245"/>
              <a:gd name="connsiteX4" fmla="*/ 7853 w 18396"/>
              <a:gd name="connsiteY4" fmla="*/ 10883 h 28245"/>
              <a:gd name="connsiteX5" fmla="*/ 5865 w 18396"/>
              <a:gd name="connsiteY5" fmla="*/ 11186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830 w 18396"/>
              <a:gd name="connsiteY3" fmla="*/ 10937 h 28245"/>
              <a:gd name="connsiteX4" fmla="*/ 7184 w 18396"/>
              <a:gd name="connsiteY4" fmla="*/ 10055 h 28245"/>
              <a:gd name="connsiteX5" fmla="*/ 5865 w 18396"/>
              <a:gd name="connsiteY5" fmla="*/ 11186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10829 w 18396"/>
              <a:gd name="connsiteY2" fmla="*/ 7317 h 28245"/>
              <a:gd name="connsiteX3" fmla="*/ 9217 w 18396"/>
              <a:gd name="connsiteY3" fmla="*/ 10184 h 28245"/>
              <a:gd name="connsiteX4" fmla="*/ 7184 w 18396"/>
              <a:gd name="connsiteY4" fmla="*/ 10055 h 28245"/>
              <a:gd name="connsiteX5" fmla="*/ 5865 w 18396"/>
              <a:gd name="connsiteY5" fmla="*/ 11186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3075 w 18396"/>
              <a:gd name="connsiteY1" fmla="*/ 7334 h 28245"/>
              <a:gd name="connsiteX2" fmla="*/ 9993 w 18396"/>
              <a:gd name="connsiteY2" fmla="*/ 7091 h 28245"/>
              <a:gd name="connsiteX3" fmla="*/ 9217 w 18396"/>
              <a:gd name="connsiteY3" fmla="*/ 10184 h 28245"/>
              <a:gd name="connsiteX4" fmla="*/ 7184 w 18396"/>
              <a:gd name="connsiteY4" fmla="*/ 10055 h 28245"/>
              <a:gd name="connsiteX5" fmla="*/ 5865 w 18396"/>
              <a:gd name="connsiteY5" fmla="*/ 11186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4194 w 18396"/>
              <a:gd name="connsiteY0" fmla="*/ 1698 h 28245"/>
              <a:gd name="connsiteX1" fmla="*/ 11960 w 18396"/>
              <a:gd name="connsiteY1" fmla="*/ 7183 h 28245"/>
              <a:gd name="connsiteX2" fmla="*/ 9993 w 18396"/>
              <a:gd name="connsiteY2" fmla="*/ 7091 h 28245"/>
              <a:gd name="connsiteX3" fmla="*/ 9217 w 18396"/>
              <a:gd name="connsiteY3" fmla="*/ 10184 h 28245"/>
              <a:gd name="connsiteX4" fmla="*/ 7184 w 18396"/>
              <a:gd name="connsiteY4" fmla="*/ 10055 h 28245"/>
              <a:gd name="connsiteX5" fmla="*/ 5865 w 18396"/>
              <a:gd name="connsiteY5" fmla="*/ 11186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4194 w 18396"/>
              <a:gd name="connsiteY17" fmla="*/ 1698 h 28245"/>
              <a:gd name="connsiteX0" fmla="*/ 13079 w 18396"/>
              <a:gd name="connsiteY0" fmla="*/ 1623 h 28245"/>
              <a:gd name="connsiteX1" fmla="*/ 11960 w 18396"/>
              <a:gd name="connsiteY1" fmla="*/ 7183 h 28245"/>
              <a:gd name="connsiteX2" fmla="*/ 9993 w 18396"/>
              <a:gd name="connsiteY2" fmla="*/ 7091 h 28245"/>
              <a:gd name="connsiteX3" fmla="*/ 9217 w 18396"/>
              <a:gd name="connsiteY3" fmla="*/ 10184 h 28245"/>
              <a:gd name="connsiteX4" fmla="*/ 7184 w 18396"/>
              <a:gd name="connsiteY4" fmla="*/ 10055 h 28245"/>
              <a:gd name="connsiteX5" fmla="*/ 5865 w 18396"/>
              <a:gd name="connsiteY5" fmla="*/ 11186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664 w 18396"/>
              <a:gd name="connsiteY10" fmla="*/ 27696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3079 w 18396"/>
              <a:gd name="connsiteY17" fmla="*/ 1623 h 28245"/>
              <a:gd name="connsiteX0" fmla="*/ 13079 w 18396"/>
              <a:gd name="connsiteY0" fmla="*/ 1623 h 28245"/>
              <a:gd name="connsiteX1" fmla="*/ 11960 w 18396"/>
              <a:gd name="connsiteY1" fmla="*/ 7183 h 28245"/>
              <a:gd name="connsiteX2" fmla="*/ 9993 w 18396"/>
              <a:gd name="connsiteY2" fmla="*/ 7091 h 28245"/>
              <a:gd name="connsiteX3" fmla="*/ 9217 w 18396"/>
              <a:gd name="connsiteY3" fmla="*/ 10184 h 28245"/>
              <a:gd name="connsiteX4" fmla="*/ 7184 w 18396"/>
              <a:gd name="connsiteY4" fmla="*/ 10055 h 28245"/>
              <a:gd name="connsiteX5" fmla="*/ 5865 w 18396"/>
              <a:gd name="connsiteY5" fmla="*/ 11186 h 28245"/>
              <a:gd name="connsiteX6" fmla="*/ 5302 w 18396"/>
              <a:gd name="connsiteY6" fmla="*/ 16262 h 28245"/>
              <a:gd name="connsiteX7" fmla="*/ 3881 w 18396"/>
              <a:gd name="connsiteY7" fmla="*/ 15561 h 28245"/>
              <a:gd name="connsiteX8" fmla="*/ 1122 w 18396"/>
              <a:gd name="connsiteY8" fmla="*/ 19627 h 28245"/>
              <a:gd name="connsiteX9" fmla="*/ 0 w 18396"/>
              <a:gd name="connsiteY9" fmla="*/ 25460 h 28245"/>
              <a:gd name="connsiteX10" fmla="*/ 441 w 18396"/>
              <a:gd name="connsiteY10" fmla="*/ 27019 h 28245"/>
              <a:gd name="connsiteX11" fmla="*/ 1281 w 18396"/>
              <a:gd name="connsiteY11" fmla="*/ 28245 h 28245"/>
              <a:gd name="connsiteX12" fmla="*/ 17484 w 18396"/>
              <a:gd name="connsiteY12" fmla="*/ 28150 h 28245"/>
              <a:gd name="connsiteX13" fmla="*/ 18385 w 18396"/>
              <a:gd name="connsiteY13" fmla="*/ 17216 h 28245"/>
              <a:gd name="connsiteX14" fmla="*/ 17861 w 18396"/>
              <a:gd name="connsiteY14" fmla="*/ 6847 h 28245"/>
              <a:gd name="connsiteX15" fmla="*/ 18042 w 18396"/>
              <a:gd name="connsiteY15" fmla="*/ 844 h 28245"/>
              <a:gd name="connsiteX16" fmla="*/ 16171 w 18396"/>
              <a:gd name="connsiteY16" fmla="*/ 0 h 28245"/>
              <a:gd name="connsiteX17" fmla="*/ 13079 w 18396"/>
              <a:gd name="connsiteY17" fmla="*/ 1623 h 28245"/>
              <a:gd name="connsiteX0" fmla="*/ 13079 w 18388"/>
              <a:gd name="connsiteY0" fmla="*/ 1623 h 28245"/>
              <a:gd name="connsiteX1" fmla="*/ 11960 w 18388"/>
              <a:gd name="connsiteY1" fmla="*/ 7183 h 28245"/>
              <a:gd name="connsiteX2" fmla="*/ 9993 w 18388"/>
              <a:gd name="connsiteY2" fmla="*/ 7091 h 28245"/>
              <a:gd name="connsiteX3" fmla="*/ 9217 w 18388"/>
              <a:gd name="connsiteY3" fmla="*/ 10184 h 28245"/>
              <a:gd name="connsiteX4" fmla="*/ 7184 w 18388"/>
              <a:gd name="connsiteY4" fmla="*/ 10055 h 28245"/>
              <a:gd name="connsiteX5" fmla="*/ 5865 w 18388"/>
              <a:gd name="connsiteY5" fmla="*/ 11186 h 28245"/>
              <a:gd name="connsiteX6" fmla="*/ 5302 w 18388"/>
              <a:gd name="connsiteY6" fmla="*/ 16262 h 28245"/>
              <a:gd name="connsiteX7" fmla="*/ 3881 w 18388"/>
              <a:gd name="connsiteY7" fmla="*/ 15561 h 28245"/>
              <a:gd name="connsiteX8" fmla="*/ 1122 w 18388"/>
              <a:gd name="connsiteY8" fmla="*/ 19627 h 28245"/>
              <a:gd name="connsiteX9" fmla="*/ 0 w 18388"/>
              <a:gd name="connsiteY9" fmla="*/ 25460 h 28245"/>
              <a:gd name="connsiteX10" fmla="*/ 441 w 18388"/>
              <a:gd name="connsiteY10" fmla="*/ 27019 h 28245"/>
              <a:gd name="connsiteX11" fmla="*/ 1281 w 18388"/>
              <a:gd name="connsiteY11" fmla="*/ 28245 h 28245"/>
              <a:gd name="connsiteX12" fmla="*/ 17484 w 18388"/>
              <a:gd name="connsiteY12" fmla="*/ 28150 h 28245"/>
              <a:gd name="connsiteX13" fmla="*/ 18385 w 18388"/>
              <a:gd name="connsiteY13" fmla="*/ 17216 h 28245"/>
              <a:gd name="connsiteX14" fmla="*/ 17238 w 18388"/>
              <a:gd name="connsiteY14" fmla="*/ 7868 h 28245"/>
              <a:gd name="connsiteX15" fmla="*/ 17861 w 18388"/>
              <a:gd name="connsiteY15" fmla="*/ 6847 h 28245"/>
              <a:gd name="connsiteX16" fmla="*/ 18042 w 18388"/>
              <a:gd name="connsiteY16" fmla="*/ 844 h 28245"/>
              <a:gd name="connsiteX17" fmla="*/ 16171 w 18388"/>
              <a:gd name="connsiteY17" fmla="*/ 0 h 28245"/>
              <a:gd name="connsiteX18" fmla="*/ 13079 w 18388"/>
              <a:gd name="connsiteY18" fmla="*/ 1623 h 28245"/>
              <a:gd name="connsiteX0" fmla="*/ 13079 w 18388"/>
              <a:gd name="connsiteY0" fmla="*/ 1623 h 28245"/>
              <a:gd name="connsiteX1" fmla="*/ 11960 w 18388"/>
              <a:gd name="connsiteY1" fmla="*/ 7183 h 28245"/>
              <a:gd name="connsiteX2" fmla="*/ 9993 w 18388"/>
              <a:gd name="connsiteY2" fmla="*/ 7091 h 28245"/>
              <a:gd name="connsiteX3" fmla="*/ 9217 w 18388"/>
              <a:gd name="connsiteY3" fmla="*/ 10184 h 28245"/>
              <a:gd name="connsiteX4" fmla="*/ 7184 w 18388"/>
              <a:gd name="connsiteY4" fmla="*/ 10055 h 28245"/>
              <a:gd name="connsiteX5" fmla="*/ 5865 w 18388"/>
              <a:gd name="connsiteY5" fmla="*/ 11186 h 28245"/>
              <a:gd name="connsiteX6" fmla="*/ 5302 w 18388"/>
              <a:gd name="connsiteY6" fmla="*/ 16262 h 28245"/>
              <a:gd name="connsiteX7" fmla="*/ 3881 w 18388"/>
              <a:gd name="connsiteY7" fmla="*/ 15561 h 28245"/>
              <a:gd name="connsiteX8" fmla="*/ 1122 w 18388"/>
              <a:gd name="connsiteY8" fmla="*/ 19627 h 28245"/>
              <a:gd name="connsiteX9" fmla="*/ 0 w 18388"/>
              <a:gd name="connsiteY9" fmla="*/ 25460 h 28245"/>
              <a:gd name="connsiteX10" fmla="*/ 441 w 18388"/>
              <a:gd name="connsiteY10" fmla="*/ 27019 h 28245"/>
              <a:gd name="connsiteX11" fmla="*/ 1281 w 18388"/>
              <a:gd name="connsiteY11" fmla="*/ 28245 h 28245"/>
              <a:gd name="connsiteX12" fmla="*/ 17484 w 18388"/>
              <a:gd name="connsiteY12" fmla="*/ 28150 h 28245"/>
              <a:gd name="connsiteX13" fmla="*/ 18385 w 18388"/>
              <a:gd name="connsiteY13" fmla="*/ 17216 h 28245"/>
              <a:gd name="connsiteX14" fmla="*/ 17238 w 18388"/>
              <a:gd name="connsiteY14" fmla="*/ 7868 h 28245"/>
              <a:gd name="connsiteX15" fmla="*/ 18042 w 18388"/>
              <a:gd name="connsiteY15" fmla="*/ 844 h 28245"/>
              <a:gd name="connsiteX16" fmla="*/ 16171 w 18388"/>
              <a:gd name="connsiteY16" fmla="*/ 0 h 28245"/>
              <a:gd name="connsiteX17" fmla="*/ 13079 w 18388"/>
              <a:gd name="connsiteY17"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6171 w 18389"/>
              <a:gd name="connsiteY15" fmla="*/ 0 h 28245"/>
              <a:gd name="connsiteX16" fmla="*/ 13079 w 18389"/>
              <a:gd name="connsiteY16"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6625 w 18389"/>
              <a:gd name="connsiteY15" fmla="*/ 2403 h 28245"/>
              <a:gd name="connsiteX16" fmla="*/ 16171 w 18389"/>
              <a:gd name="connsiteY16" fmla="*/ 0 h 28245"/>
              <a:gd name="connsiteX17" fmla="*/ 13079 w 18389"/>
              <a:gd name="connsiteY17"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6171 w 18389"/>
              <a:gd name="connsiteY15" fmla="*/ 0 h 28245"/>
              <a:gd name="connsiteX16" fmla="*/ 13079 w 18389"/>
              <a:gd name="connsiteY16"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6736 w 18389"/>
              <a:gd name="connsiteY15" fmla="*/ 2473 h 28245"/>
              <a:gd name="connsiteX16" fmla="*/ 16171 w 18389"/>
              <a:gd name="connsiteY16" fmla="*/ 0 h 28245"/>
              <a:gd name="connsiteX17" fmla="*/ 13079 w 18389"/>
              <a:gd name="connsiteY17"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7795 w 18389"/>
              <a:gd name="connsiteY15" fmla="*/ 2823 h 28245"/>
              <a:gd name="connsiteX16" fmla="*/ 16171 w 18389"/>
              <a:gd name="connsiteY16" fmla="*/ 0 h 28245"/>
              <a:gd name="connsiteX17" fmla="*/ 13079 w 18389"/>
              <a:gd name="connsiteY17"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7795 w 18389"/>
              <a:gd name="connsiteY15" fmla="*/ 2823 h 28245"/>
              <a:gd name="connsiteX16" fmla="*/ 16171 w 18389"/>
              <a:gd name="connsiteY16" fmla="*/ 0 h 28245"/>
              <a:gd name="connsiteX17" fmla="*/ 13079 w 18389"/>
              <a:gd name="connsiteY17"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7795 w 18389"/>
              <a:gd name="connsiteY15" fmla="*/ 2823 h 28245"/>
              <a:gd name="connsiteX16" fmla="*/ 16171 w 18389"/>
              <a:gd name="connsiteY16" fmla="*/ 0 h 28245"/>
              <a:gd name="connsiteX17" fmla="*/ 13079 w 18389"/>
              <a:gd name="connsiteY17"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7795 w 18389"/>
              <a:gd name="connsiteY15" fmla="*/ 2823 h 28245"/>
              <a:gd name="connsiteX16" fmla="*/ 16171 w 18389"/>
              <a:gd name="connsiteY16" fmla="*/ 0 h 28245"/>
              <a:gd name="connsiteX17" fmla="*/ 13079 w 18389"/>
              <a:gd name="connsiteY17" fmla="*/ 1623 h 28245"/>
              <a:gd name="connsiteX0" fmla="*/ 13079 w 18389"/>
              <a:gd name="connsiteY0" fmla="*/ 1623 h 28245"/>
              <a:gd name="connsiteX1" fmla="*/ 11960 w 18389"/>
              <a:gd name="connsiteY1" fmla="*/ 7183 h 28245"/>
              <a:gd name="connsiteX2" fmla="*/ 9993 w 18389"/>
              <a:gd name="connsiteY2" fmla="*/ 7091 h 28245"/>
              <a:gd name="connsiteX3" fmla="*/ 9217 w 18389"/>
              <a:gd name="connsiteY3" fmla="*/ 10184 h 28245"/>
              <a:gd name="connsiteX4" fmla="*/ 7184 w 18389"/>
              <a:gd name="connsiteY4" fmla="*/ 10055 h 28245"/>
              <a:gd name="connsiteX5" fmla="*/ 5865 w 18389"/>
              <a:gd name="connsiteY5" fmla="*/ 11186 h 28245"/>
              <a:gd name="connsiteX6" fmla="*/ 5302 w 18389"/>
              <a:gd name="connsiteY6" fmla="*/ 16262 h 28245"/>
              <a:gd name="connsiteX7" fmla="*/ 3881 w 18389"/>
              <a:gd name="connsiteY7" fmla="*/ 15561 h 28245"/>
              <a:gd name="connsiteX8" fmla="*/ 1122 w 18389"/>
              <a:gd name="connsiteY8" fmla="*/ 19627 h 28245"/>
              <a:gd name="connsiteX9" fmla="*/ 0 w 18389"/>
              <a:gd name="connsiteY9" fmla="*/ 25460 h 28245"/>
              <a:gd name="connsiteX10" fmla="*/ 441 w 18389"/>
              <a:gd name="connsiteY10" fmla="*/ 27019 h 28245"/>
              <a:gd name="connsiteX11" fmla="*/ 1281 w 18389"/>
              <a:gd name="connsiteY11" fmla="*/ 28245 h 28245"/>
              <a:gd name="connsiteX12" fmla="*/ 17484 w 18389"/>
              <a:gd name="connsiteY12" fmla="*/ 28150 h 28245"/>
              <a:gd name="connsiteX13" fmla="*/ 18385 w 18389"/>
              <a:gd name="connsiteY13" fmla="*/ 17216 h 28245"/>
              <a:gd name="connsiteX14" fmla="*/ 17238 w 18389"/>
              <a:gd name="connsiteY14" fmla="*/ 7868 h 28245"/>
              <a:gd name="connsiteX15" fmla="*/ 17795 w 18389"/>
              <a:gd name="connsiteY15" fmla="*/ 2823 h 28245"/>
              <a:gd name="connsiteX16" fmla="*/ 16171 w 18389"/>
              <a:gd name="connsiteY16" fmla="*/ 0 h 28245"/>
              <a:gd name="connsiteX17" fmla="*/ 13079 w 18389"/>
              <a:gd name="connsiteY17" fmla="*/ 1623 h 28245"/>
              <a:gd name="connsiteX0" fmla="*/ 13079 w 18385"/>
              <a:gd name="connsiteY0" fmla="*/ 1623 h 28245"/>
              <a:gd name="connsiteX1" fmla="*/ 11960 w 18385"/>
              <a:gd name="connsiteY1" fmla="*/ 7183 h 28245"/>
              <a:gd name="connsiteX2" fmla="*/ 9993 w 18385"/>
              <a:gd name="connsiteY2" fmla="*/ 7091 h 28245"/>
              <a:gd name="connsiteX3" fmla="*/ 9217 w 18385"/>
              <a:gd name="connsiteY3" fmla="*/ 10184 h 28245"/>
              <a:gd name="connsiteX4" fmla="*/ 7184 w 18385"/>
              <a:gd name="connsiteY4" fmla="*/ 10055 h 28245"/>
              <a:gd name="connsiteX5" fmla="*/ 5865 w 18385"/>
              <a:gd name="connsiteY5" fmla="*/ 11186 h 28245"/>
              <a:gd name="connsiteX6" fmla="*/ 5302 w 18385"/>
              <a:gd name="connsiteY6" fmla="*/ 16262 h 28245"/>
              <a:gd name="connsiteX7" fmla="*/ 3881 w 18385"/>
              <a:gd name="connsiteY7" fmla="*/ 15561 h 28245"/>
              <a:gd name="connsiteX8" fmla="*/ 1122 w 18385"/>
              <a:gd name="connsiteY8" fmla="*/ 19627 h 28245"/>
              <a:gd name="connsiteX9" fmla="*/ 0 w 18385"/>
              <a:gd name="connsiteY9" fmla="*/ 25460 h 28245"/>
              <a:gd name="connsiteX10" fmla="*/ 441 w 18385"/>
              <a:gd name="connsiteY10" fmla="*/ 27019 h 28245"/>
              <a:gd name="connsiteX11" fmla="*/ 1281 w 18385"/>
              <a:gd name="connsiteY11" fmla="*/ 28245 h 28245"/>
              <a:gd name="connsiteX12" fmla="*/ 17484 w 18385"/>
              <a:gd name="connsiteY12" fmla="*/ 28150 h 28245"/>
              <a:gd name="connsiteX13" fmla="*/ 18385 w 18385"/>
              <a:gd name="connsiteY13" fmla="*/ 17216 h 28245"/>
              <a:gd name="connsiteX14" fmla="*/ 17238 w 18385"/>
              <a:gd name="connsiteY14" fmla="*/ 7868 h 28245"/>
              <a:gd name="connsiteX15" fmla="*/ 17795 w 18385"/>
              <a:gd name="connsiteY15" fmla="*/ 2823 h 28245"/>
              <a:gd name="connsiteX16" fmla="*/ 16171 w 18385"/>
              <a:gd name="connsiteY16" fmla="*/ 0 h 28245"/>
              <a:gd name="connsiteX17" fmla="*/ 13079 w 18385"/>
              <a:gd name="connsiteY17" fmla="*/ 1623 h 28245"/>
              <a:gd name="connsiteX0" fmla="*/ 13079 w 18385"/>
              <a:gd name="connsiteY0" fmla="*/ 1623 h 28245"/>
              <a:gd name="connsiteX1" fmla="*/ 11960 w 18385"/>
              <a:gd name="connsiteY1" fmla="*/ 7183 h 28245"/>
              <a:gd name="connsiteX2" fmla="*/ 9993 w 18385"/>
              <a:gd name="connsiteY2" fmla="*/ 7091 h 28245"/>
              <a:gd name="connsiteX3" fmla="*/ 9217 w 18385"/>
              <a:gd name="connsiteY3" fmla="*/ 10184 h 28245"/>
              <a:gd name="connsiteX4" fmla="*/ 7184 w 18385"/>
              <a:gd name="connsiteY4" fmla="*/ 10055 h 28245"/>
              <a:gd name="connsiteX5" fmla="*/ 5865 w 18385"/>
              <a:gd name="connsiteY5" fmla="*/ 11186 h 28245"/>
              <a:gd name="connsiteX6" fmla="*/ 5302 w 18385"/>
              <a:gd name="connsiteY6" fmla="*/ 16262 h 28245"/>
              <a:gd name="connsiteX7" fmla="*/ 3881 w 18385"/>
              <a:gd name="connsiteY7" fmla="*/ 15561 h 28245"/>
              <a:gd name="connsiteX8" fmla="*/ 1122 w 18385"/>
              <a:gd name="connsiteY8" fmla="*/ 19627 h 28245"/>
              <a:gd name="connsiteX9" fmla="*/ 0 w 18385"/>
              <a:gd name="connsiteY9" fmla="*/ 25460 h 28245"/>
              <a:gd name="connsiteX10" fmla="*/ 441 w 18385"/>
              <a:gd name="connsiteY10" fmla="*/ 27019 h 28245"/>
              <a:gd name="connsiteX11" fmla="*/ 1281 w 18385"/>
              <a:gd name="connsiteY11" fmla="*/ 28245 h 28245"/>
              <a:gd name="connsiteX12" fmla="*/ 17484 w 18385"/>
              <a:gd name="connsiteY12" fmla="*/ 28150 h 28245"/>
              <a:gd name="connsiteX13" fmla="*/ 18385 w 18385"/>
              <a:gd name="connsiteY13" fmla="*/ 17216 h 28245"/>
              <a:gd name="connsiteX14" fmla="*/ 17628 w 18385"/>
              <a:gd name="connsiteY14" fmla="*/ 11302 h 28245"/>
              <a:gd name="connsiteX15" fmla="*/ 17238 w 18385"/>
              <a:gd name="connsiteY15" fmla="*/ 7868 h 28245"/>
              <a:gd name="connsiteX16" fmla="*/ 17795 w 18385"/>
              <a:gd name="connsiteY16" fmla="*/ 2823 h 28245"/>
              <a:gd name="connsiteX17" fmla="*/ 16171 w 18385"/>
              <a:gd name="connsiteY17" fmla="*/ 0 h 28245"/>
              <a:gd name="connsiteX18" fmla="*/ 13079 w 18385"/>
              <a:gd name="connsiteY18" fmla="*/ 1623 h 28245"/>
              <a:gd name="connsiteX0" fmla="*/ 13079 w 18385"/>
              <a:gd name="connsiteY0" fmla="*/ 1623 h 28245"/>
              <a:gd name="connsiteX1" fmla="*/ 11960 w 18385"/>
              <a:gd name="connsiteY1" fmla="*/ 7183 h 28245"/>
              <a:gd name="connsiteX2" fmla="*/ 9993 w 18385"/>
              <a:gd name="connsiteY2" fmla="*/ 7091 h 28245"/>
              <a:gd name="connsiteX3" fmla="*/ 9217 w 18385"/>
              <a:gd name="connsiteY3" fmla="*/ 10184 h 28245"/>
              <a:gd name="connsiteX4" fmla="*/ 7184 w 18385"/>
              <a:gd name="connsiteY4" fmla="*/ 10055 h 28245"/>
              <a:gd name="connsiteX5" fmla="*/ 5865 w 18385"/>
              <a:gd name="connsiteY5" fmla="*/ 11186 h 28245"/>
              <a:gd name="connsiteX6" fmla="*/ 5302 w 18385"/>
              <a:gd name="connsiteY6" fmla="*/ 16262 h 28245"/>
              <a:gd name="connsiteX7" fmla="*/ 3881 w 18385"/>
              <a:gd name="connsiteY7" fmla="*/ 15561 h 28245"/>
              <a:gd name="connsiteX8" fmla="*/ 1122 w 18385"/>
              <a:gd name="connsiteY8" fmla="*/ 19627 h 28245"/>
              <a:gd name="connsiteX9" fmla="*/ 0 w 18385"/>
              <a:gd name="connsiteY9" fmla="*/ 25460 h 28245"/>
              <a:gd name="connsiteX10" fmla="*/ 441 w 18385"/>
              <a:gd name="connsiteY10" fmla="*/ 27019 h 28245"/>
              <a:gd name="connsiteX11" fmla="*/ 1281 w 18385"/>
              <a:gd name="connsiteY11" fmla="*/ 28245 h 28245"/>
              <a:gd name="connsiteX12" fmla="*/ 17484 w 18385"/>
              <a:gd name="connsiteY12" fmla="*/ 28150 h 28245"/>
              <a:gd name="connsiteX13" fmla="*/ 18385 w 18385"/>
              <a:gd name="connsiteY13" fmla="*/ 17216 h 28245"/>
              <a:gd name="connsiteX14" fmla="*/ 17628 w 18385"/>
              <a:gd name="connsiteY14" fmla="*/ 11302 h 28245"/>
              <a:gd name="connsiteX15" fmla="*/ 16848 w 18385"/>
              <a:gd name="connsiteY15" fmla="*/ 7938 h 28245"/>
              <a:gd name="connsiteX16" fmla="*/ 17795 w 18385"/>
              <a:gd name="connsiteY16" fmla="*/ 2823 h 28245"/>
              <a:gd name="connsiteX17" fmla="*/ 16171 w 18385"/>
              <a:gd name="connsiteY17" fmla="*/ 0 h 28245"/>
              <a:gd name="connsiteX18" fmla="*/ 13079 w 18385"/>
              <a:gd name="connsiteY18" fmla="*/ 1623 h 28245"/>
              <a:gd name="connsiteX0" fmla="*/ 13079 w 18385"/>
              <a:gd name="connsiteY0" fmla="*/ 1623 h 28245"/>
              <a:gd name="connsiteX1" fmla="*/ 11960 w 18385"/>
              <a:gd name="connsiteY1" fmla="*/ 7183 h 28245"/>
              <a:gd name="connsiteX2" fmla="*/ 9993 w 18385"/>
              <a:gd name="connsiteY2" fmla="*/ 7091 h 28245"/>
              <a:gd name="connsiteX3" fmla="*/ 9217 w 18385"/>
              <a:gd name="connsiteY3" fmla="*/ 10184 h 28245"/>
              <a:gd name="connsiteX4" fmla="*/ 7184 w 18385"/>
              <a:gd name="connsiteY4" fmla="*/ 10055 h 28245"/>
              <a:gd name="connsiteX5" fmla="*/ 5865 w 18385"/>
              <a:gd name="connsiteY5" fmla="*/ 11186 h 28245"/>
              <a:gd name="connsiteX6" fmla="*/ 5302 w 18385"/>
              <a:gd name="connsiteY6" fmla="*/ 16262 h 28245"/>
              <a:gd name="connsiteX7" fmla="*/ 3881 w 18385"/>
              <a:gd name="connsiteY7" fmla="*/ 15561 h 28245"/>
              <a:gd name="connsiteX8" fmla="*/ 1122 w 18385"/>
              <a:gd name="connsiteY8" fmla="*/ 19627 h 28245"/>
              <a:gd name="connsiteX9" fmla="*/ 0 w 18385"/>
              <a:gd name="connsiteY9" fmla="*/ 25460 h 28245"/>
              <a:gd name="connsiteX10" fmla="*/ 441 w 18385"/>
              <a:gd name="connsiteY10" fmla="*/ 27019 h 28245"/>
              <a:gd name="connsiteX11" fmla="*/ 1281 w 18385"/>
              <a:gd name="connsiteY11" fmla="*/ 28245 h 28245"/>
              <a:gd name="connsiteX12" fmla="*/ 17484 w 18385"/>
              <a:gd name="connsiteY12" fmla="*/ 28150 h 28245"/>
              <a:gd name="connsiteX13" fmla="*/ 18385 w 18385"/>
              <a:gd name="connsiteY13" fmla="*/ 17216 h 28245"/>
              <a:gd name="connsiteX14" fmla="*/ 17628 w 18385"/>
              <a:gd name="connsiteY14" fmla="*/ 11302 h 28245"/>
              <a:gd name="connsiteX15" fmla="*/ 16848 w 18385"/>
              <a:gd name="connsiteY15" fmla="*/ 7938 h 28245"/>
              <a:gd name="connsiteX16" fmla="*/ 17795 w 18385"/>
              <a:gd name="connsiteY16" fmla="*/ 2823 h 28245"/>
              <a:gd name="connsiteX17" fmla="*/ 16171 w 18385"/>
              <a:gd name="connsiteY17" fmla="*/ 0 h 28245"/>
              <a:gd name="connsiteX18" fmla="*/ 13079 w 18385"/>
              <a:gd name="connsiteY18" fmla="*/ 1623 h 28245"/>
              <a:gd name="connsiteX0" fmla="*/ 13079 w 18385"/>
              <a:gd name="connsiteY0" fmla="*/ 1623 h 28245"/>
              <a:gd name="connsiteX1" fmla="*/ 11960 w 18385"/>
              <a:gd name="connsiteY1" fmla="*/ 7183 h 28245"/>
              <a:gd name="connsiteX2" fmla="*/ 9993 w 18385"/>
              <a:gd name="connsiteY2" fmla="*/ 7091 h 28245"/>
              <a:gd name="connsiteX3" fmla="*/ 9217 w 18385"/>
              <a:gd name="connsiteY3" fmla="*/ 10184 h 28245"/>
              <a:gd name="connsiteX4" fmla="*/ 7184 w 18385"/>
              <a:gd name="connsiteY4" fmla="*/ 10055 h 28245"/>
              <a:gd name="connsiteX5" fmla="*/ 5865 w 18385"/>
              <a:gd name="connsiteY5" fmla="*/ 11186 h 28245"/>
              <a:gd name="connsiteX6" fmla="*/ 5302 w 18385"/>
              <a:gd name="connsiteY6" fmla="*/ 16262 h 28245"/>
              <a:gd name="connsiteX7" fmla="*/ 3881 w 18385"/>
              <a:gd name="connsiteY7" fmla="*/ 15561 h 28245"/>
              <a:gd name="connsiteX8" fmla="*/ 1122 w 18385"/>
              <a:gd name="connsiteY8" fmla="*/ 19627 h 28245"/>
              <a:gd name="connsiteX9" fmla="*/ 0 w 18385"/>
              <a:gd name="connsiteY9" fmla="*/ 25460 h 28245"/>
              <a:gd name="connsiteX10" fmla="*/ 441 w 18385"/>
              <a:gd name="connsiteY10" fmla="*/ 27019 h 28245"/>
              <a:gd name="connsiteX11" fmla="*/ 1281 w 18385"/>
              <a:gd name="connsiteY11" fmla="*/ 28245 h 28245"/>
              <a:gd name="connsiteX12" fmla="*/ 17484 w 18385"/>
              <a:gd name="connsiteY12" fmla="*/ 28150 h 28245"/>
              <a:gd name="connsiteX13" fmla="*/ 18385 w 18385"/>
              <a:gd name="connsiteY13" fmla="*/ 17216 h 28245"/>
              <a:gd name="connsiteX14" fmla="*/ 17628 w 18385"/>
              <a:gd name="connsiteY14" fmla="*/ 11302 h 28245"/>
              <a:gd name="connsiteX15" fmla="*/ 16848 w 18385"/>
              <a:gd name="connsiteY15" fmla="*/ 7938 h 28245"/>
              <a:gd name="connsiteX16" fmla="*/ 17795 w 18385"/>
              <a:gd name="connsiteY16" fmla="*/ 2823 h 28245"/>
              <a:gd name="connsiteX17" fmla="*/ 16171 w 18385"/>
              <a:gd name="connsiteY17" fmla="*/ 0 h 28245"/>
              <a:gd name="connsiteX18" fmla="*/ 13079 w 18385"/>
              <a:gd name="connsiteY18" fmla="*/ 1623 h 28245"/>
              <a:gd name="connsiteX0" fmla="*/ 13079 w 18387"/>
              <a:gd name="connsiteY0" fmla="*/ 1623 h 28245"/>
              <a:gd name="connsiteX1" fmla="*/ 11960 w 18387"/>
              <a:gd name="connsiteY1" fmla="*/ 7183 h 28245"/>
              <a:gd name="connsiteX2" fmla="*/ 9993 w 18387"/>
              <a:gd name="connsiteY2" fmla="*/ 7091 h 28245"/>
              <a:gd name="connsiteX3" fmla="*/ 9217 w 18387"/>
              <a:gd name="connsiteY3" fmla="*/ 10184 h 28245"/>
              <a:gd name="connsiteX4" fmla="*/ 7184 w 18387"/>
              <a:gd name="connsiteY4" fmla="*/ 10055 h 28245"/>
              <a:gd name="connsiteX5" fmla="*/ 5865 w 18387"/>
              <a:gd name="connsiteY5" fmla="*/ 11186 h 28245"/>
              <a:gd name="connsiteX6" fmla="*/ 5302 w 18387"/>
              <a:gd name="connsiteY6" fmla="*/ 16262 h 28245"/>
              <a:gd name="connsiteX7" fmla="*/ 3881 w 18387"/>
              <a:gd name="connsiteY7" fmla="*/ 15561 h 28245"/>
              <a:gd name="connsiteX8" fmla="*/ 1122 w 18387"/>
              <a:gd name="connsiteY8" fmla="*/ 19627 h 28245"/>
              <a:gd name="connsiteX9" fmla="*/ 0 w 18387"/>
              <a:gd name="connsiteY9" fmla="*/ 25460 h 28245"/>
              <a:gd name="connsiteX10" fmla="*/ 441 w 18387"/>
              <a:gd name="connsiteY10" fmla="*/ 27019 h 28245"/>
              <a:gd name="connsiteX11" fmla="*/ 1281 w 18387"/>
              <a:gd name="connsiteY11" fmla="*/ 28245 h 28245"/>
              <a:gd name="connsiteX12" fmla="*/ 17484 w 18387"/>
              <a:gd name="connsiteY12" fmla="*/ 28150 h 28245"/>
              <a:gd name="connsiteX13" fmla="*/ 18385 w 18387"/>
              <a:gd name="connsiteY13" fmla="*/ 17216 h 28245"/>
              <a:gd name="connsiteX14" fmla="*/ 18074 w 18387"/>
              <a:gd name="connsiteY14" fmla="*/ 10812 h 28245"/>
              <a:gd name="connsiteX15" fmla="*/ 16848 w 18387"/>
              <a:gd name="connsiteY15" fmla="*/ 7938 h 28245"/>
              <a:gd name="connsiteX16" fmla="*/ 17795 w 18387"/>
              <a:gd name="connsiteY16" fmla="*/ 2823 h 28245"/>
              <a:gd name="connsiteX17" fmla="*/ 16171 w 18387"/>
              <a:gd name="connsiteY17" fmla="*/ 0 h 28245"/>
              <a:gd name="connsiteX18" fmla="*/ 13079 w 18387"/>
              <a:gd name="connsiteY18" fmla="*/ 1623 h 28245"/>
              <a:gd name="connsiteX0" fmla="*/ 13079 w 18158"/>
              <a:gd name="connsiteY0" fmla="*/ 1623 h 28245"/>
              <a:gd name="connsiteX1" fmla="*/ 11960 w 18158"/>
              <a:gd name="connsiteY1" fmla="*/ 7183 h 28245"/>
              <a:gd name="connsiteX2" fmla="*/ 9993 w 18158"/>
              <a:gd name="connsiteY2" fmla="*/ 7091 h 28245"/>
              <a:gd name="connsiteX3" fmla="*/ 9217 w 18158"/>
              <a:gd name="connsiteY3" fmla="*/ 10184 h 28245"/>
              <a:gd name="connsiteX4" fmla="*/ 7184 w 18158"/>
              <a:gd name="connsiteY4" fmla="*/ 10055 h 28245"/>
              <a:gd name="connsiteX5" fmla="*/ 5865 w 18158"/>
              <a:gd name="connsiteY5" fmla="*/ 11186 h 28245"/>
              <a:gd name="connsiteX6" fmla="*/ 5302 w 18158"/>
              <a:gd name="connsiteY6" fmla="*/ 16262 h 28245"/>
              <a:gd name="connsiteX7" fmla="*/ 3881 w 18158"/>
              <a:gd name="connsiteY7" fmla="*/ 15561 h 28245"/>
              <a:gd name="connsiteX8" fmla="*/ 1122 w 18158"/>
              <a:gd name="connsiteY8" fmla="*/ 19627 h 28245"/>
              <a:gd name="connsiteX9" fmla="*/ 0 w 18158"/>
              <a:gd name="connsiteY9" fmla="*/ 25460 h 28245"/>
              <a:gd name="connsiteX10" fmla="*/ 441 w 18158"/>
              <a:gd name="connsiteY10" fmla="*/ 27019 h 28245"/>
              <a:gd name="connsiteX11" fmla="*/ 1281 w 18158"/>
              <a:gd name="connsiteY11" fmla="*/ 28245 h 28245"/>
              <a:gd name="connsiteX12" fmla="*/ 17484 w 18158"/>
              <a:gd name="connsiteY12" fmla="*/ 28150 h 28245"/>
              <a:gd name="connsiteX13" fmla="*/ 18051 w 18158"/>
              <a:gd name="connsiteY13" fmla="*/ 21420 h 28245"/>
              <a:gd name="connsiteX14" fmla="*/ 18074 w 18158"/>
              <a:gd name="connsiteY14" fmla="*/ 10812 h 28245"/>
              <a:gd name="connsiteX15" fmla="*/ 16848 w 18158"/>
              <a:gd name="connsiteY15" fmla="*/ 7938 h 28245"/>
              <a:gd name="connsiteX16" fmla="*/ 17795 w 18158"/>
              <a:gd name="connsiteY16" fmla="*/ 2823 h 28245"/>
              <a:gd name="connsiteX17" fmla="*/ 16171 w 18158"/>
              <a:gd name="connsiteY17" fmla="*/ 0 h 28245"/>
              <a:gd name="connsiteX18" fmla="*/ 13079 w 18158"/>
              <a:gd name="connsiteY18" fmla="*/ 1623 h 28245"/>
              <a:gd name="connsiteX0" fmla="*/ 13079 w 18165"/>
              <a:gd name="connsiteY0" fmla="*/ 1623 h 28245"/>
              <a:gd name="connsiteX1" fmla="*/ 11960 w 18165"/>
              <a:gd name="connsiteY1" fmla="*/ 7183 h 28245"/>
              <a:gd name="connsiteX2" fmla="*/ 9993 w 18165"/>
              <a:gd name="connsiteY2" fmla="*/ 7091 h 28245"/>
              <a:gd name="connsiteX3" fmla="*/ 9217 w 18165"/>
              <a:gd name="connsiteY3" fmla="*/ 10184 h 28245"/>
              <a:gd name="connsiteX4" fmla="*/ 7184 w 18165"/>
              <a:gd name="connsiteY4" fmla="*/ 10055 h 28245"/>
              <a:gd name="connsiteX5" fmla="*/ 5865 w 18165"/>
              <a:gd name="connsiteY5" fmla="*/ 11186 h 28245"/>
              <a:gd name="connsiteX6" fmla="*/ 5302 w 18165"/>
              <a:gd name="connsiteY6" fmla="*/ 16262 h 28245"/>
              <a:gd name="connsiteX7" fmla="*/ 3881 w 18165"/>
              <a:gd name="connsiteY7" fmla="*/ 15561 h 28245"/>
              <a:gd name="connsiteX8" fmla="*/ 1122 w 18165"/>
              <a:gd name="connsiteY8" fmla="*/ 19627 h 28245"/>
              <a:gd name="connsiteX9" fmla="*/ 0 w 18165"/>
              <a:gd name="connsiteY9" fmla="*/ 25460 h 28245"/>
              <a:gd name="connsiteX10" fmla="*/ 441 w 18165"/>
              <a:gd name="connsiteY10" fmla="*/ 27019 h 28245"/>
              <a:gd name="connsiteX11" fmla="*/ 1281 w 18165"/>
              <a:gd name="connsiteY11" fmla="*/ 28245 h 28245"/>
              <a:gd name="connsiteX12" fmla="*/ 17484 w 18165"/>
              <a:gd name="connsiteY12" fmla="*/ 28150 h 28245"/>
              <a:gd name="connsiteX13" fmla="*/ 18051 w 18165"/>
              <a:gd name="connsiteY13" fmla="*/ 21420 h 28245"/>
              <a:gd name="connsiteX14" fmla="*/ 18074 w 18165"/>
              <a:gd name="connsiteY14" fmla="*/ 16277 h 28245"/>
              <a:gd name="connsiteX15" fmla="*/ 18074 w 18165"/>
              <a:gd name="connsiteY15" fmla="*/ 10812 h 28245"/>
              <a:gd name="connsiteX16" fmla="*/ 16848 w 18165"/>
              <a:gd name="connsiteY16" fmla="*/ 7938 h 28245"/>
              <a:gd name="connsiteX17" fmla="*/ 17795 w 18165"/>
              <a:gd name="connsiteY17" fmla="*/ 2823 h 28245"/>
              <a:gd name="connsiteX18" fmla="*/ 16171 w 18165"/>
              <a:gd name="connsiteY18" fmla="*/ 0 h 28245"/>
              <a:gd name="connsiteX19" fmla="*/ 13079 w 18165"/>
              <a:gd name="connsiteY19" fmla="*/ 1623 h 28245"/>
              <a:gd name="connsiteX0" fmla="*/ 13079 w 18093"/>
              <a:gd name="connsiteY0" fmla="*/ 1623 h 28245"/>
              <a:gd name="connsiteX1" fmla="*/ 11960 w 18093"/>
              <a:gd name="connsiteY1" fmla="*/ 7183 h 28245"/>
              <a:gd name="connsiteX2" fmla="*/ 9993 w 18093"/>
              <a:gd name="connsiteY2" fmla="*/ 7091 h 28245"/>
              <a:gd name="connsiteX3" fmla="*/ 9217 w 18093"/>
              <a:gd name="connsiteY3" fmla="*/ 10184 h 28245"/>
              <a:gd name="connsiteX4" fmla="*/ 7184 w 18093"/>
              <a:gd name="connsiteY4" fmla="*/ 10055 h 28245"/>
              <a:gd name="connsiteX5" fmla="*/ 5865 w 18093"/>
              <a:gd name="connsiteY5" fmla="*/ 11186 h 28245"/>
              <a:gd name="connsiteX6" fmla="*/ 5302 w 18093"/>
              <a:gd name="connsiteY6" fmla="*/ 16262 h 28245"/>
              <a:gd name="connsiteX7" fmla="*/ 3881 w 18093"/>
              <a:gd name="connsiteY7" fmla="*/ 15561 h 28245"/>
              <a:gd name="connsiteX8" fmla="*/ 1122 w 18093"/>
              <a:gd name="connsiteY8" fmla="*/ 19627 h 28245"/>
              <a:gd name="connsiteX9" fmla="*/ 0 w 18093"/>
              <a:gd name="connsiteY9" fmla="*/ 25460 h 28245"/>
              <a:gd name="connsiteX10" fmla="*/ 441 w 18093"/>
              <a:gd name="connsiteY10" fmla="*/ 27019 h 28245"/>
              <a:gd name="connsiteX11" fmla="*/ 1281 w 18093"/>
              <a:gd name="connsiteY11" fmla="*/ 28245 h 28245"/>
              <a:gd name="connsiteX12" fmla="*/ 17484 w 18093"/>
              <a:gd name="connsiteY12" fmla="*/ 28150 h 28245"/>
              <a:gd name="connsiteX13" fmla="*/ 18051 w 18093"/>
              <a:gd name="connsiteY13" fmla="*/ 21420 h 28245"/>
              <a:gd name="connsiteX14" fmla="*/ 16848 w 18093"/>
              <a:gd name="connsiteY14" fmla="*/ 19010 h 28245"/>
              <a:gd name="connsiteX15" fmla="*/ 18074 w 18093"/>
              <a:gd name="connsiteY15" fmla="*/ 10812 h 28245"/>
              <a:gd name="connsiteX16" fmla="*/ 16848 w 18093"/>
              <a:gd name="connsiteY16" fmla="*/ 7938 h 28245"/>
              <a:gd name="connsiteX17" fmla="*/ 17795 w 18093"/>
              <a:gd name="connsiteY17" fmla="*/ 2823 h 28245"/>
              <a:gd name="connsiteX18" fmla="*/ 16171 w 18093"/>
              <a:gd name="connsiteY18" fmla="*/ 0 h 28245"/>
              <a:gd name="connsiteX19" fmla="*/ 13079 w 18093"/>
              <a:gd name="connsiteY19" fmla="*/ 1623 h 28245"/>
              <a:gd name="connsiteX0" fmla="*/ 13079 w 18093"/>
              <a:gd name="connsiteY0" fmla="*/ 1623 h 28245"/>
              <a:gd name="connsiteX1" fmla="*/ 11960 w 18093"/>
              <a:gd name="connsiteY1" fmla="*/ 7183 h 28245"/>
              <a:gd name="connsiteX2" fmla="*/ 9993 w 18093"/>
              <a:gd name="connsiteY2" fmla="*/ 7091 h 28245"/>
              <a:gd name="connsiteX3" fmla="*/ 9217 w 18093"/>
              <a:gd name="connsiteY3" fmla="*/ 10184 h 28245"/>
              <a:gd name="connsiteX4" fmla="*/ 7184 w 18093"/>
              <a:gd name="connsiteY4" fmla="*/ 10055 h 28245"/>
              <a:gd name="connsiteX5" fmla="*/ 5865 w 18093"/>
              <a:gd name="connsiteY5" fmla="*/ 11186 h 28245"/>
              <a:gd name="connsiteX6" fmla="*/ 5302 w 18093"/>
              <a:gd name="connsiteY6" fmla="*/ 16262 h 28245"/>
              <a:gd name="connsiteX7" fmla="*/ 3881 w 18093"/>
              <a:gd name="connsiteY7" fmla="*/ 15561 h 28245"/>
              <a:gd name="connsiteX8" fmla="*/ 1122 w 18093"/>
              <a:gd name="connsiteY8" fmla="*/ 19627 h 28245"/>
              <a:gd name="connsiteX9" fmla="*/ 0 w 18093"/>
              <a:gd name="connsiteY9" fmla="*/ 25460 h 28245"/>
              <a:gd name="connsiteX10" fmla="*/ 441 w 18093"/>
              <a:gd name="connsiteY10" fmla="*/ 27019 h 28245"/>
              <a:gd name="connsiteX11" fmla="*/ 1281 w 18093"/>
              <a:gd name="connsiteY11" fmla="*/ 28245 h 28245"/>
              <a:gd name="connsiteX12" fmla="*/ 17484 w 18093"/>
              <a:gd name="connsiteY12" fmla="*/ 28150 h 28245"/>
              <a:gd name="connsiteX13" fmla="*/ 18051 w 18093"/>
              <a:gd name="connsiteY13" fmla="*/ 21420 h 28245"/>
              <a:gd name="connsiteX14" fmla="*/ 16848 w 18093"/>
              <a:gd name="connsiteY14" fmla="*/ 19010 h 28245"/>
              <a:gd name="connsiteX15" fmla="*/ 18074 w 18093"/>
              <a:gd name="connsiteY15" fmla="*/ 10812 h 28245"/>
              <a:gd name="connsiteX16" fmla="*/ 16848 w 18093"/>
              <a:gd name="connsiteY16" fmla="*/ 7938 h 28245"/>
              <a:gd name="connsiteX17" fmla="*/ 17795 w 18093"/>
              <a:gd name="connsiteY17" fmla="*/ 2823 h 28245"/>
              <a:gd name="connsiteX18" fmla="*/ 16171 w 18093"/>
              <a:gd name="connsiteY18" fmla="*/ 0 h 28245"/>
              <a:gd name="connsiteX19" fmla="*/ 13079 w 18093"/>
              <a:gd name="connsiteY19" fmla="*/ 1623 h 28245"/>
              <a:gd name="connsiteX0" fmla="*/ 13079 w 18093"/>
              <a:gd name="connsiteY0" fmla="*/ 1623 h 28245"/>
              <a:gd name="connsiteX1" fmla="*/ 11960 w 18093"/>
              <a:gd name="connsiteY1" fmla="*/ 7183 h 28245"/>
              <a:gd name="connsiteX2" fmla="*/ 9993 w 18093"/>
              <a:gd name="connsiteY2" fmla="*/ 7091 h 28245"/>
              <a:gd name="connsiteX3" fmla="*/ 9217 w 18093"/>
              <a:gd name="connsiteY3" fmla="*/ 10184 h 28245"/>
              <a:gd name="connsiteX4" fmla="*/ 7184 w 18093"/>
              <a:gd name="connsiteY4" fmla="*/ 10055 h 28245"/>
              <a:gd name="connsiteX5" fmla="*/ 5865 w 18093"/>
              <a:gd name="connsiteY5" fmla="*/ 11186 h 28245"/>
              <a:gd name="connsiteX6" fmla="*/ 5302 w 18093"/>
              <a:gd name="connsiteY6" fmla="*/ 16262 h 28245"/>
              <a:gd name="connsiteX7" fmla="*/ 3881 w 18093"/>
              <a:gd name="connsiteY7" fmla="*/ 15561 h 28245"/>
              <a:gd name="connsiteX8" fmla="*/ 1122 w 18093"/>
              <a:gd name="connsiteY8" fmla="*/ 19627 h 28245"/>
              <a:gd name="connsiteX9" fmla="*/ 0 w 18093"/>
              <a:gd name="connsiteY9" fmla="*/ 25460 h 28245"/>
              <a:gd name="connsiteX10" fmla="*/ 441 w 18093"/>
              <a:gd name="connsiteY10" fmla="*/ 27019 h 28245"/>
              <a:gd name="connsiteX11" fmla="*/ 1281 w 18093"/>
              <a:gd name="connsiteY11" fmla="*/ 28245 h 28245"/>
              <a:gd name="connsiteX12" fmla="*/ 17484 w 18093"/>
              <a:gd name="connsiteY12" fmla="*/ 28150 h 28245"/>
              <a:gd name="connsiteX13" fmla="*/ 18051 w 18093"/>
              <a:gd name="connsiteY13" fmla="*/ 21420 h 28245"/>
              <a:gd name="connsiteX14" fmla="*/ 16848 w 18093"/>
              <a:gd name="connsiteY14" fmla="*/ 19010 h 28245"/>
              <a:gd name="connsiteX15" fmla="*/ 18074 w 18093"/>
              <a:gd name="connsiteY15" fmla="*/ 10812 h 28245"/>
              <a:gd name="connsiteX16" fmla="*/ 16848 w 18093"/>
              <a:gd name="connsiteY16" fmla="*/ 7938 h 28245"/>
              <a:gd name="connsiteX17" fmla="*/ 17795 w 18093"/>
              <a:gd name="connsiteY17" fmla="*/ 2823 h 28245"/>
              <a:gd name="connsiteX18" fmla="*/ 16171 w 18093"/>
              <a:gd name="connsiteY18" fmla="*/ 0 h 28245"/>
              <a:gd name="connsiteX19" fmla="*/ 13079 w 18093"/>
              <a:gd name="connsiteY19" fmla="*/ 1623 h 28245"/>
              <a:gd name="connsiteX0" fmla="*/ 13079 w 18101"/>
              <a:gd name="connsiteY0" fmla="*/ 1623 h 28245"/>
              <a:gd name="connsiteX1" fmla="*/ 11960 w 18101"/>
              <a:gd name="connsiteY1" fmla="*/ 7183 h 28245"/>
              <a:gd name="connsiteX2" fmla="*/ 9993 w 18101"/>
              <a:gd name="connsiteY2" fmla="*/ 7091 h 28245"/>
              <a:gd name="connsiteX3" fmla="*/ 9217 w 18101"/>
              <a:gd name="connsiteY3" fmla="*/ 10184 h 28245"/>
              <a:gd name="connsiteX4" fmla="*/ 7184 w 18101"/>
              <a:gd name="connsiteY4" fmla="*/ 10055 h 28245"/>
              <a:gd name="connsiteX5" fmla="*/ 5865 w 18101"/>
              <a:gd name="connsiteY5" fmla="*/ 11186 h 28245"/>
              <a:gd name="connsiteX6" fmla="*/ 5302 w 18101"/>
              <a:gd name="connsiteY6" fmla="*/ 16262 h 28245"/>
              <a:gd name="connsiteX7" fmla="*/ 3881 w 18101"/>
              <a:gd name="connsiteY7" fmla="*/ 15561 h 28245"/>
              <a:gd name="connsiteX8" fmla="*/ 1122 w 18101"/>
              <a:gd name="connsiteY8" fmla="*/ 19627 h 28245"/>
              <a:gd name="connsiteX9" fmla="*/ 0 w 18101"/>
              <a:gd name="connsiteY9" fmla="*/ 25460 h 28245"/>
              <a:gd name="connsiteX10" fmla="*/ 441 w 18101"/>
              <a:gd name="connsiteY10" fmla="*/ 27019 h 28245"/>
              <a:gd name="connsiteX11" fmla="*/ 1281 w 18101"/>
              <a:gd name="connsiteY11" fmla="*/ 28245 h 28245"/>
              <a:gd name="connsiteX12" fmla="*/ 17484 w 18101"/>
              <a:gd name="connsiteY12" fmla="*/ 28150 h 28245"/>
              <a:gd name="connsiteX13" fmla="*/ 18051 w 18101"/>
              <a:gd name="connsiteY13" fmla="*/ 21420 h 28245"/>
              <a:gd name="connsiteX14" fmla="*/ 16848 w 18101"/>
              <a:gd name="connsiteY14" fmla="*/ 19010 h 28245"/>
              <a:gd name="connsiteX15" fmla="*/ 18074 w 18101"/>
              <a:gd name="connsiteY15" fmla="*/ 10812 h 28245"/>
              <a:gd name="connsiteX16" fmla="*/ 16848 w 18101"/>
              <a:gd name="connsiteY16" fmla="*/ 7938 h 28245"/>
              <a:gd name="connsiteX17" fmla="*/ 17795 w 18101"/>
              <a:gd name="connsiteY17" fmla="*/ 2823 h 28245"/>
              <a:gd name="connsiteX18" fmla="*/ 16171 w 18101"/>
              <a:gd name="connsiteY18" fmla="*/ 0 h 28245"/>
              <a:gd name="connsiteX19" fmla="*/ 13079 w 18101"/>
              <a:gd name="connsiteY19" fmla="*/ 1623 h 28245"/>
              <a:gd name="connsiteX0" fmla="*/ 13079 w 18074"/>
              <a:gd name="connsiteY0" fmla="*/ 1623 h 28245"/>
              <a:gd name="connsiteX1" fmla="*/ 11960 w 18074"/>
              <a:gd name="connsiteY1" fmla="*/ 7183 h 28245"/>
              <a:gd name="connsiteX2" fmla="*/ 9993 w 18074"/>
              <a:gd name="connsiteY2" fmla="*/ 7091 h 28245"/>
              <a:gd name="connsiteX3" fmla="*/ 9217 w 18074"/>
              <a:gd name="connsiteY3" fmla="*/ 10184 h 28245"/>
              <a:gd name="connsiteX4" fmla="*/ 7184 w 18074"/>
              <a:gd name="connsiteY4" fmla="*/ 10055 h 28245"/>
              <a:gd name="connsiteX5" fmla="*/ 5865 w 18074"/>
              <a:gd name="connsiteY5" fmla="*/ 11186 h 28245"/>
              <a:gd name="connsiteX6" fmla="*/ 5302 w 18074"/>
              <a:gd name="connsiteY6" fmla="*/ 16262 h 28245"/>
              <a:gd name="connsiteX7" fmla="*/ 3881 w 18074"/>
              <a:gd name="connsiteY7" fmla="*/ 15561 h 28245"/>
              <a:gd name="connsiteX8" fmla="*/ 1122 w 18074"/>
              <a:gd name="connsiteY8" fmla="*/ 19627 h 28245"/>
              <a:gd name="connsiteX9" fmla="*/ 0 w 18074"/>
              <a:gd name="connsiteY9" fmla="*/ 25460 h 28245"/>
              <a:gd name="connsiteX10" fmla="*/ 441 w 18074"/>
              <a:gd name="connsiteY10" fmla="*/ 27019 h 28245"/>
              <a:gd name="connsiteX11" fmla="*/ 1281 w 18074"/>
              <a:gd name="connsiteY11" fmla="*/ 28245 h 28245"/>
              <a:gd name="connsiteX12" fmla="*/ 17484 w 18074"/>
              <a:gd name="connsiteY12" fmla="*/ 28150 h 28245"/>
              <a:gd name="connsiteX13" fmla="*/ 18051 w 18074"/>
              <a:gd name="connsiteY13" fmla="*/ 21420 h 28245"/>
              <a:gd name="connsiteX14" fmla="*/ 16848 w 18074"/>
              <a:gd name="connsiteY14" fmla="*/ 19010 h 28245"/>
              <a:gd name="connsiteX15" fmla="*/ 18074 w 18074"/>
              <a:gd name="connsiteY15" fmla="*/ 10812 h 28245"/>
              <a:gd name="connsiteX16" fmla="*/ 16848 w 18074"/>
              <a:gd name="connsiteY16" fmla="*/ 7938 h 28245"/>
              <a:gd name="connsiteX17" fmla="*/ 17795 w 18074"/>
              <a:gd name="connsiteY17" fmla="*/ 2823 h 28245"/>
              <a:gd name="connsiteX18" fmla="*/ 16171 w 18074"/>
              <a:gd name="connsiteY18" fmla="*/ 0 h 28245"/>
              <a:gd name="connsiteX19" fmla="*/ 13079 w 18074"/>
              <a:gd name="connsiteY19" fmla="*/ 1623 h 28245"/>
              <a:gd name="connsiteX0" fmla="*/ 13079 w 18074"/>
              <a:gd name="connsiteY0" fmla="*/ 1623 h 28245"/>
              <a:gd name="connsiteX1" fmla="*/ 11960 w 18074"/>
              <a:gd name="connsiteY1" fmla="*/ 7183 h 28245"/>
              <a:gd name="connsiteX2" fmla="*/ 9993 w 18074"/>
              <a:gd name="connsiteY2" fmla="*/ 7091 h 28245"/>
              <a:gd name="connsiteX3" fmla="*/ 9217 w 18074"/>
              <a:gd name="connsiteY3" fmla="*/ 10184 h 28245"/>
              <a:gd name="connsiteX4" fmla="*/ 7184 w 18074"/>
              <a:gd name="connsiteY4" fmla="*/ 10055 h 28245"/>
              <a:gd name="connsiteX5" fmla="*/ 5865 w 18074"/>
              <a:gd name="connsiteY5" fmla="*/ 11186 h 28245"/>
              <a:gd name="connsiteX6" fmla="*/ 5302 w 18074"/>
              <a:gd name="connsiteY6" fmla="*/ 16262 h 28245"/>
              <a:gd name="connsiteX7" fmla="*/ 3881 w 18074"/>
              <a:gd name="connsiteY7" fmla="*/ 15561 h 28245"/>
              <a:gd name="connsiteX8" fmla="*/ 1122 w 18074"/>
              <a:gd name="connsiteY8" fmla="*/ 19627 h 28245"/>
              <a:gd name="connsiteX9" fmla="*/ 0 w 18074"/>
              <a:gd name="connsiteY9" fmla="*/ 25460 h 28245"/>
              <a:gd name="connsiteX10" fmla="*/ 441 w 18074"/>
              <a:gd name="connsiteY10" fmla="*/ 27019 h 28245"/>
              <a:gd name="connsiteX11" fmla="*/ 1281 w 18074"/>
              <a:gd name="connsiteY11" fmla="*/ 28245 h 28245"/>
              <a:gd name="connsiteX12" fmla="*/ 17484 w 18074"/>
              <a:gd name="connsiteY12" fmla="*/ 28150 h 28245"/>
              <a:gd name="connsiteX13" fmla="*/ 18051 w 18074"/>
              <a:gd name="connsiteY13" fmla="*/ 21420 h 28245"/>
              <a:gd name="connsiteX14" fmla="*/ 16848 w 18074"/>
              <a:gd name="connsiteY14" fmla="*/ 19010 h 28245"/>
              <a:gd name="connsiteX15" fmla="*/ 18074 w 18074"/>
              <a:gd name="connsiteY15" fmla="*/ 10812 h 28245"/>
              <a:gd name="connsiteX16" fmla="*/ 16848 w 18074"/>
              <a:gd name="connsiteY16" fmla="*/ 7938 h 28245"/>
              <a:gd name="connsiteX17" fmla="*/ 17795 w 18074"/>
              <a:gd name="connsiteY17" fmla="*/ 2823 h 28245"/>
              <a:gd name="connsiteX18" fmla="*/ 16171 w 18074"/>
              <a:gd name="connsiteY18" fmla="*/ 0 h 28245"/>
              <a:gd name="connsiteX19" fmla="*/ 13079 w 18074"/>
              <a:gd name="connsiteY19" fmla="*/ 1623 h 28245"/>
              <a:gd name="connsiteX0" fmla="*/ 13079 w 18074"/>
              <a:gd name="connsiteY0" fmla="*/ 1623 h 28245"/>
              <a:gd name="connsiteX1" fmla="*/ 11960 w 18074"/>
              <a:gd name="connsiteY1" fmla="*/ 7183 h 28245"/>
              <a:gd name="connsiteX2" fmla="*/ 9993 w 18074"/>
              <a:gd name="connsiteY2" fmla="*/ 7091 h 28245"/>
              <a:gd name="connsiteX3" fmla="*/ 9217 w 18074"/>
              <a:gd name="connsiteY3" fmla="*/ 10184 h 28245"/>
              <a:gd name="connsiteX4" fmla="*/ 7184 w 18074"/>
              <a:gd name="connsiteY4" fmla="*/ 10055 h 28245"/>
              <a:gd name="connsiteX5" fmla="*/ 5865 w 18074"/>
              <a:gd name="connsiteY5" fmla="*/ 11186 h 28245"/>
              <a:gd name="connsiteX6" fmla="*/ 5302 w 18074"/>
              <a:gd name="connsiteY6" fmla="*/ 16262 h 28245"/>
              <a:gd name="connsiteX7" fmla="*/ 3881 w 18074"/>
              <a:gd name="connsiteY7" fmla="*/ 15561 h 28245"/>
              <a:gd name="connsiteX8" fmla="*/ 1122 w 18074"/>
              <a:gd name="connsiteY8" fmla="*/ 19627 h 28245"/>
              <a:gd name="connsiteX9" fmla="*/ 0 w 18074"/>
              <a:gd name="connsiteY9" fmla="*/ 25460 h 28245"/>
              <a:gd name="connsiteX10" fmla="*/ 441 w 18074"/>
              <a:gd name="connsiteY10" fmla="*/ 27019 h 28245"/>
              <a:gd name="connsiteX11" fmla="*/ 1281 w 18074"/>
              <a:gd name="connsiteY11" fmla="*/ 28245 h 28245"/>
              <a:gd name="connsiteX12" fmla="*/ 17484 w 18074"/>
              <a:gd name="connsiteY12" fmla="*/ 28150 h 28245"/>
              <a:gd name="connsiteX13" fmla="*/ 18051 w 18074"/>
              <a:gd name="connsiteY13" fmla="*/ 21420 h 28245"/>
              <a:gd name="connsiteX14" fmla="*/ 16848 w 18074"/>
              <a:gd name="connsiteY14" fmla="*/ 19010 h 28245"/>
              <a:gd name="connsiteX15" fmla="*/ 18074 w 18074"/>
              <a:gd name="connsiteY15" fmla="*/ 10812 h 28245"/>
              <a:gd name="connsiteX16" fmla="*/ 16848 w 18074"/>
              <a:gd name="connsiteY16" fmla="*/ 7938 h 28245"/>
              <a:gd name="connsiteX17" fmla="*/ 17795 w 18074"/>
              <a:gd name="connsiteY17" fmla="*/ 2823 h 28245"/>
              <a:gd name="connsiteX18" fmla="*/ 16171 w 18074"/>
              <a:gd name="connsiteY18" fmla="*/ 0 h 28245"/>
              <a:gd name="connsiteX19" fmla="*/ 13079 w 18074"/>
              <a:gd name="connsiteY19" fmla="*/ 1623 h 28245"/>
              <a:gd name="connsiteX0" fmla="*/ 13079 w 18608"/>
              <a:gd name="connsiteY0" fmla="*/ 1623 h 28245"/>
              <a:gd name="connsiteX1" fmla="*/ 11960 w 18608"/>
              <a:gd name="connsiteY1" fmla="*/ 7183 h 28245"/>
              <a:gd name="connsiteX2" fmla="*/ 9993 w 18608"/>
              <a:gd name="connsiteY2" fmla="*/ 7091 h 28245"/>
              <a:gd name="connsiteX3" fmla="*/ 9217 w 18608"/>
              <a:gd name="connsiteY3" fmla="*/ 10184 h 28245"/>
              <a:gd name="connsiteX4" fmla="*/ 7184 w 18608"/>
              <a:gd name="connsiteY4" fmla="*/ 10055 h 28245"/>
              <a:gd name="connsiteX5" fmla="*/ 5865 w 18608"/>
              <a:gd name="connsiteY5" fmla="*/ 11186 h 28245"/>
              <a:gd name="connsiteX6" fmla="*/ 5302 w 18608"/>
              <a:gd name="connsiteY6" fmla="*/ 16262 h 28245"/>
              <a:gd name="connsiteX7" fmla="*/ 3881 w 18608"/>
              <a:gd name="connsiteY7" fmla="*/ 15561 h 28245"/>
              <a:gd name="connsiteX8" fmla="*/ 1122 w 18608"/>
              <a:gd name="connsiteY8" fmla="*/ 19627 h 28245"/>
              <a:gd name="connsiteX9" fmla="*/ 0 w 18608"/>
              <a:gd name="connsiteY9" fmla="*/ 25460 h 28245"/>
              <a:gd name="connsiteX10" fmla="*/ 441 w 18608"/>
              <a:gd name="connsiteY10" fmla="*/ 27019 h 28245"/>
              <a:gd name="connsiteX11" fmla="*/ 1281 w 18608"/>
              <a:gd name="connsiteY11" fmla="*/ 28245 h 28245"/>
              <a:gd name="connsiteX12" fmla="*/ 17484 w 18608"/>
              <a:gd name="connsiteY12" fmla="*/ 28150 h 28245"/>
              <a:gd name="connsiteX13" fmla="*/ 18608 w 18608"/>
              <a:gd name="connsiteY13" fmla="*/ 21700 h 28245"/>
              <a:gd name="connsiteX14" fmla="*/ 16848 w 18608"/>
              <a:gd name="connsiteY14" fmla="*/ 19010 h 28245"/>
              <a:gd name="connsiteX15" fmla="*/ 18074 w 18608"/>
              <a:gd name="connsiteY15" fmla="*/ 10812 h 28245"/>
              <a:gd name="connsiteX16" fmla="*/ 16848 w 18608"/>
              <a:gd name="connsiteY16" fmla="*/ 7938 h 28245"/>
              <a:gd name="connsiteX17" fmla="*/ 17795 w 18608"/>
              <a:gd name="connsiteY17" fmla="*/ 2823 h 28245"/>
              <a:gd name="connsiteX18" fmla="*/ 16171 w 18608"/>
              <a:gd name="connsiteY18" fmla="*/ 0 h 28245"/>
              <a:gd name="connsiteX19" fmla="*/ 13079 w 18608"/>
              <a:gd name="connsiteY19" fmla="*/ 1623 h 28245"/>
              <a:gd name="connsiteX0" fmla="*/ 13079 w 18608"/>
              <a:gd name="connsiteY0" fmla="*/ 1623 h 28245"/>
              <a:gd name="connsiteX1" fmla="*/ 11960 w 18608"/>
              <a:gd name="connsiteY1" fmla="*/ 7183 h 28245"/>
              <a:gd name="connsiteX2" fmla="*/ 9993 w 18608"/>
              <a:gd name="connsiteY2" fmla="*/ 7091 h 28245"/>
              <a:gd name="connsiteX3" fmla="*/ 9217 w 18608"/>
              <a:gd name="connsiteY3" fmla="*/ 10184 h 28245"/>
              <a:gd name="connsiteX4" fmla="*/ 7184 w 18608"/>
              <a:gd name="connsiteY4" fmla="*/ 10055 h 28245"/>
              <a:gd name="connsiteX5" fmla="*/ 5865 w 18608"/>
              <a:gd name="connsiteY5" fmla="*/ 11186 h 28245"/>
              <a:gd name="connsiteX6" fmla="*/ 5302 w 18608"/>
              <a:gd name="connsiteY6" fmla="*/ 16262 h 28245"/>
              <a:gd name="connsiteX7" fmla="*/ 3881 w 18608"/>
              <a:gd name="connsiteY7" fmla="*/ 15561 h 28245"/>
              <a:gd name="connsiteX8" fmla="*/ 1122 w 18608"/>
              <a:gd name="connsiteY8" fmla="*/ 19627 h 28245"/>
              <a:gd name="connsiteX9" fmla="*/ 0 w 18608"/>
              <a:gd name="connsiteY9" fmla="*/ 25460 h 28245"/>
              <a:gd name="connsiteX10" fmla="*/ 441 w 18608"/>
              <a:gd name="connsiteY10" fmla="*/ 27019 h 28245"/>
              <a:gd name="connsiteX11" fmla="*/ 1281 w 18608"/>
              <a:gd name="connsiteY11" fmla="*/ 28245 h 28245"/>
              <a:gd name="connsiteX12" fmla="*/ 17484 w 18608"/>
              <a:gd name="connsiteY12" fmla="*/ 28150 h 28245"/>
              <a:gd name="connsiteX13" fmla="*/ 18608 w 18608"/>
              <a:gd name="connsiteY13" fmla="*/ 21700 h 28245"/>
              <a:gd name="connsiteX14" fmla="*/ 16848 w 18608"/>
              <a:gd name="connsiteY14" fmla="*/ 19010 h 28245"/>
              <a:gd name="connsiteX15" fmla="*/ 18074 w 18608"/>
              <a:gd name="connsiteY15" fmla="*/ 10812 h 28245"/>
              <a:gd name="connsiteX16" fmla="*/ 16848 w 18608"/>
              <a:gd name="connsiteY16" fmla="*/ 7938 h 28245"/>
              <a:gd name="connsiteX17" fmla="*/ 17795 w 18608"/>
              <a:gd name="connsiteY17" fmla="*/ 2823 h 28245"/>
              <a:gd name="connsiteX18" fmla="*/ 16171 w 18608"/>
              <a:gd name="connsiteY18" fmla="*/ 0 h 28245"/>
              <a:gd name="connsiteX19" fmla="*/ 13079 w 18608"/>
              <a:gd name="connsiteY19" fmla="*/ 1623 h 28245"/>
              <a:gd name="connsiteX0" fmla="*/ 13079 w 18608"/>
              <a:gd name="connsiteY0" fmla="*/ 1623 h 28245"/>
              <a:gd name="connsiteX1" fmla="*/ 11960 w 18608"/>
              <a:gd name="connsiteY1" fmla="*/ 7183 h 28245"/>
              <a:gd name="connsiteX2" fmla="*/ 9993 w 18608"/>
              <a:gd name="connsiteY2" fmla="*/ 7091 h 28245"/>
              <a:gd name="connsiteX3" fmla="*/ 9217 w 18608"/>
              <a:gd name="connsiteY3" fmla="*/ 10184 h 28245"/>
              <a:gd name="connsiteX4" fmla="*/ 7184 w 18608"/>
              <a:gd name="connsiteY4" fmla="*/ 10055 h 28245"/>
              <a:gd name="connsiteX5" fmla="*/ 5865 w 18608"/>
              <a:gd name="connsiteY5" fmla="*/ 11186 h 28245"/>
              <a:gd name="connsiteX6" fmla="*/ 5302 w 18608"/>
              <a:gd name="connsiteY6" fmla="*/ 16262 h 28245"/>
              <a:gd name="connsiteX7" fmla="*/ 3881 w 18608"/>
              <a:gd name="connsiteY7" fmla="*/ 15561 h 28245"/>
              <a:gd name="connsiteX8" fmla="*/ 1122 w 18608"/>
              <a:gd name="connsiteY8" fmla="*/ 19627 h 28245"/>
              <a:gd name="connsiteX9" fmla="*/ 0 w 18608"/>
              <a:gd name="connsiteY9" fmla="*/ 25460 h 28245"/>
              <a:gd name="connsiteX10" fmla="*/ 441 w 18608"/>
              <a:gd name="connsiteY10" fmla="*/ 27019 h 28245"/>
              <a:gd name="connsiteX11" fmla="*/ 1281 w 18608"/>
              <a:gd name="connsiteY11" fmla="*/ 28245 h 28245"/>
              <a:gd name="connsiteX12" fmla="*/ 17484 w 18608"/>
              <a:gd name="connsiteY12" fmla="*/ 28150 h 28245"/>
              <a:gd name="connsiteX13" fmla="*/ 18608 w 18608"/>
              <a:gd name="connsiteY13" fmla="*/ 21700 h 28245"/>
              <a:gd name="connsiteX14" fmla="*/ 16848 w 18608"/>
              <a:gd name="connsiteY14" fmla="*/ 19010 h 28245"/>
              <a:gd name="connsiteX15" fmla="*/ 18074 w 18608"/>
              <a:gd name="connsiteY15" fmla="*/ 10812 h 28245"/>
              <a:gd name="connsiteX16" fmla="*/ 16848 w 18608"/>
              <a:gd name="connsiteY16" fmla="*/ 7938 h 28245"/>
              <a:gd name="connsiteX17" fmla="*/ 17795 w 18608"/>
              <a:gd name="connsiteY17" fmla="*/ 2823 h 28245"/>
              <a:gd name="connsiteX18" fmla="*/ 16171 w 18608"/>
              <a:gd name="connsiteY18" fmla="*/ 0 h 28245"/>
              <a:gd name="connsiteX19" fmla="*/ 13079 w 18608"/>
              <a:gd name="connsiteY19" fmla="*/ 1623 h 28245"/>
              <a:gd name="connsiteX0" fmla="*/ 13079 w 18608"/>
              <a:gd name="connsiteY0" fmla="*/ 1623 h 28245"/>
              <a:gd name="connsiteX1" fmla="*/ 11960 w 18608"/>
              <a:gd name="connsiteY1" fmla="*/ 7183 h 28245"/>
              <a:gd name="connsiteX2" fmla="*/ 9993 w 18608"/>
              <a:gd name="connsiteY2" fmla="*/ 7091 h 28245"/>
              <a:gd name="connsiteX3" fmla="*/ 9217 w 18608"/>
              <a:gd name="connsiteY3" fmla="*/ 10184 h 28245"/>
              <a:gd name="connsiteX4" fmla="*/ 7184 w 18608"/>
              <a:gd name="connsiteY4" fmla="*/ 10055 h 28245"/>
              <a:gd name="connsiteX5" fmla="*/ 5865 w 18608"/>
              <a:gd name="connsiteY5" fmla="*/ 11186 h 28245"/>
              <a:gd name="connsiteX6" fmla="*/ 5302 w 18608"/>
              <a:gd name="connsiteY6" fmla="*/ 16262 h 28245"/>
              <a:gd name="connsiteX7" fmla="*/ 3881 w 18608"/>
              <a:gd name="connsiteY7" fmla="*/ 15561 h 28245"/>
              <a:gd name="connsiteX8" fmla="*/ 1122 w 18608"/>
              <a:gd name="connsiteY8" fmla="*/ 19627 h 28245"/>
              <a:gd name="connsiteX9" fmla="*/ 0 w 18608"/>
              <a:gd name="connsiteY9" fmla="*/ 25460 h 28245"/>
              <a:gd name="connsiteX10" fmla="*/ 441 w 18608"/>
              <a:gd name="connsiteY10" fmla="*/ 27019 h 28245"/>
              <a:gd name="connsiteX11" fmla="*/ 1281 w 18608"/>
              <a:gd name="connsiteY11" fmla="*/ 28245 h 28245"/>
              <a:gd name="connsiteX12" fmla="*/ 17484 w 18608"/>
              <a:gd name="connsiteY12" fmla="*/ 28150 h 28245"/>
              <a:gd name="connsiteX13" fmla="*/ 18608 w 18608"/>
              <a:gd name="connsiteY13" fmla="*/ 21700 h 28245"/>
              <a:gd name="connsiteX14" fmla="*/ 17182 w 18608"/>
              <a:gd name="connsiteY14" fmla="*/ 18590 h 28245"/>
              <a:gd name="connsiteX15" fmla="*/ 18074 w 18608"/>
              <a:gd name="connsiteY15" fmla="*/ 10812 h 28245"/>
              <a:gd name="connsiteX16" fmla="*/ 16848 w 18608"/>
              <a:gd name="connsiteY16" fmla="*/ 7938 h 28245"/>
              <a:gd name="connsiteX17" fmla="*/ 17795 w 18608"/>
              <a:gd name="connsiteY17" fmla="*/ 2823 h 28245"/>
              <a:gd name="connsiteX18" fmla="*/ 16171 w 18608"/>
              <a:gd name="connsiteY18" fmla="*/ 0 h 28245"/>
              <a:gd name="connsiteX19" fmla="*/ 13079 w 18608"/>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6848 w 18631"/>
              <a:gd name="connsiteY16" fmla="*/ 793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6848 w 18631"/>
              <a:gd name="connsiteY16" fmla="*/ 793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127 w 18631"/>
              <a:gd name="connsiteY16" fmla="*/ 800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127 w 18631"/>
              <a:gd name="connsiteY16" fmla="*/ 800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127 w 18631"/>
              <a:gd name="connsiteY16" fmla="*/ 800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127 w 18631"/>
              <a:gd name="connsiteY16" fmla="*/ 800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406 w 18631"/>
              <a:gd name="connsiteY16" fmla="*/ 814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406 w 18631"/>
              <a:gd name="connsiteY16" fmla="*/ 814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406 w 18631"/>
              <a:gd name="connsiteY16" fmla="*/ 8148 h 28245"/>
              <a:gd name="connsiteX17" fmla="*/ 17795 w 18631"/>
              <a:gd name="connsiteY17" fmla="*/ 2823 h 28245"/>
              <a:gd name="connsiteX18" fmla="*/ 16171 w 18631"/>
              <a:gd name="connsiteY18" fmla="*/ 0 h 28245"/>
              <a:gd name="connsiteX19" fmla="*/ 13079 w 18631"/>
              <a:gd name="connsiteY19" fmla="*/ 1623 h 28245"/>
              <a:gd name="connsiteX0" fmla="*/ 13079 w 18631"/>
              <a:gd name="connsiteY0" fmla="*/ 1623 h 28245"/>
              <a:gd name="connsiteX1" fmla="*/ 11960 w 18631"/>
              <a:gd name="connsiteY1" fmla="*/ 7183 h 28245"/>
              <a:gd name="connsiteX2" fmla="*/ 9993 w 18631"/>
              <a:gd name="connsiteY2" fmla="*/ 7091 h 28245"/>
              <a:gd name="connsiteX3" fmla="*/ 9217 w 18631"/>
              <a:gd name="connsiteY3" fmla="*/ 10184 h 28245"/>
              <a:gd name="connsiteX4" fmla="*/ 7184 w 18631"/>
              <a:gd name="connsiteY4" fmla="*/ 10055 h 28245"/>
              <a:gd name="connsiteX5" fmla="*/ 5865 w 18631"/>
              <a:gd name="connsiteY5" fmla="*/ 11186 h 28245"/>
              <a:gd name="connsiteX6" fmla="*/ 5302 w 18631"/>
              <a:gd name="connsiteY6" fmla="*/ 16262 h 28245"/>
              <a:gd name="connsiteX7" fmla="*/ 3881 w 18631"/>
              <a:gd name="connsiteY7" fmla="*/ 15561 h 28245"/>
              <a:gd name="connsiteX8" fmla="*/ 1122 w 18631"/>
              <a:gd name="connsiteY8" fmla="*/ 19627 h 28245"/>
              <a:gd name="connsiteX9" fmla="*/ 0 w 18631"/>
              <a:gd name="connsiteY9" fmla="*/ 25460 h 28245"/>
              <a:gd name="connsiteX10" fmla="*/ 441 w 18631"/>
              <a:gd name="connsiteY10" fmla="*/ 27019 h 28245"/>
              <a:gd name="connsiteX11" fmla="*/ 1281 w 18631"/>
              <a:gd name="connsiteY11" fmla="*/ 28245 h 28245"/>
              <a:gd name="connsiteX12" fmla="*/ 17484 w 18631"/>
              <a:gd name="connsiteY12" fmla="*/ 28150 h 28245"/>
              <a:gd name="connsiteX13" fmla="*/ 18608 w 18631"/>
              <a:gd name="connsiteY13" fmla="*/ 21700 h 28245"/>
              <a:gd name="connsiteX14" fmla="*/ 17182 w 18631"/>
              <a:gd name="connsiteY14" fmla="*/ 18590 h 28245"/>
              <a:gd name="connsiteX15" fmla="*/ 18631 w 18631"/>
              <a:gd name="connsiteY15" fmla="*/ 11022 h 28245"/>
              <a:gd name="connsiteX16" fmla="*/ 17406 w 18631"/>
              <a:gd name="connsiteY16" fmla="*/ 8148 h 28245"/>
              <a:gd name="connsiteX17" fmla="*/ 17795 w 18631"/>
              <a:gd name="connsiteY17" fmla="*/ 2823 h 28245"/>
              <a:gd name="connsiteX18" fmla="*/ 16171 w 18631"/>
              <a:gd name="connsiteY18" fmla="*/ 0 h 28245"/>
              <a:gd name="connsiteX19" fmla="*/ 13079 w 18631"/>
              <a:gd name="connsiteY19" fmla="*/ 1623 h 28245"/>
              <a:gd name="connsiteX0" fmla="*/ 13079 w 18678"/>
              <a:gd name="connsiteY0" fmla="*/ 1623 h 28245"/>
              <a:gd name="connsiteX1" fmla="*/ 11960 w 18678"/>
              <a:gd name="connsiteY1" fmla="*/ 7183 h 28245"/>
              <a:gd name="connsiteX2" fmla="*/ 9993 w 18678"/>
              <a:gd name="connsiteY2" fmla="*/ 7091 h 28245"/>
              <a:gd name="connsiteX3" fmla="*/ 9217 w 18678"/>
              <a:gd name="connsiteY3" fmla="*/ 10184 h 28245"/>
              <a:gd name="connsiteX4" fmla="*/ 7184 w 18678"/>
              <a:gd name="connsiteY4" fmla="*/ 10055 h 28245"/>
              <a:gd name="connsiteX5" fmla="*/ 5865 w 18678"/>
              <a:gd name="connsiteY5" fmla="*/ 11186 h 28245"/>
              <a:gd name="connsiteX6" fmla="*/ 5302 w 18678"/>
              <a:gd name="connsiteY6" fmla="*/ 16262 h 28245"/>
              <a:gd name="connsiteX7" fmla="*/ 3881 w 18678"/>
              <a:gd name="connsiteY7" fmla="*/ 15561 h 28245"/>
              <a:gd name="connsiteX8" fmla="*/ 1122 w 18678"/>
              <a:gd name="connsiteY8" fmla="*/ 19627 h 28245"/>
              <a:gd name="connsiteX9" fmla="*/ 0 w 18678"/>
              <a:gd name="connsiteY9" fmla="*/ 25460 h 28245"/>
              <a:gd name="connsiteX10" fmla="*/ 441 w 18678"/>
              <a:gd name="connsiteY10" fmla="*/ 27019 h 28245"/>
              <a:gd name="connsiteX11" fmla="*/ 1281 w 18678"/>
              <a:gd name="connsiteY11" fmla="*/ 28245 h 28245"/>
              <a:gd name="connsiteX12" fmla="*/ 17484 w 18678"/>
              <a:gd name="connsiteY12" fmla="*/ 28150 h 28245"/>
              <a:gd name="connsiteX13" fmla="*/ 18678 w 18678"/>
              <a:gd name="connsiteY13" fmla="*/ 21656 h 28245"/>
              <a:gd name="connsiteX14" fmla="*/ 17182 w 18678"/>
              <a:gd name="connsiteY14" fmla="*/ 18590 h 28245"/>
              <a:gd name="connsiteX15" fmla="*/ 18631 w 18678"/>
              <a:gd name="connsiteY15" fmla="*/ 11022 h 28245"/>
              <a:gd name="connsiteX16" fmla="*/ 17406 w 18678"/>
              <a:gd name="connsiteY16" fmla="*/ 8148 h 28245"/>
              <a:gd name="connsiteX17" fmla="*/ 17795 w 18678"/>
              <a:gd name="connsiteY17" fmla="*/ 2823 h 28245"/>
              <a:gd name="connsiteX18" fmla="*/ 16171 w 18678"/>
              <a:gd name="connsiteY18" fmla="*/ 0 h 28245"/>
              <a:gd name="connsiteX19" fmla="*/ 13079 w 18678"/>
              <a:gd name="connsiteY19" fmla="*/ 1623 h 28245"/>
              <a:gd name="connsiteX0" fmla="*/ 13079 w 18678"/>
              <a:gd name="connsiteY0" fmla="*/ 1623 h 28245"/>
              <a:gd name="connsiteX1" fmla="*/ 11960 w 18678"/>
              <a:gd name="connsiteY1" fmla="*/ 7183 h 28245"/>
              <a:gd name="connsiteX2" fmla="*/ 9993 w 18678"/>
              <a:gd name="connsiteY2" fmla="*/ 7091 h 28245"/>
              <a:gd name="connsiteX3" fmla="*/ 9217 w 18678"/>
              <a:gd name="connsiteY3" fmla="*/ 10184 h 28245"/>
              <a:gd name="connsiteX4" fmla="*/ 7184 w 18678"/>
              <a:gd name="connsiteY4" fmla="*/ 10055 h 28245"/>
              <a:gd name="connsiteX5" fmla="*/ 5865 w 18678"/>
              <a:gd name="connsiteY5" fmla="*/ 11186 h 28245"/>
              <a:gd name="connsiteX6" fmla="*/ 5302 w 18678"/>
              <a:gd name="connsiteY6" fmla="*/ 16262 h 28245"/>
              <a:gd name="connsiteX7" fmla="*/ 3881 w 18678"/>
              <a:gd name="connsiteY7" fmla="*/ 15561 h 28245"/>
              <a:gd name="connsiteX8" fmla="*/ 1122 w 18678"/>
              <a:gd name="connsiteY8" fmla="*/ 19627 h 28245"/>
              <a:gd name="connsiteX9" fmla="*/ 0 w 18678"/>
              <a:gd name="connsiteY9" fmla="*/ 25460 h 28245"/>
              <a:gd name="connsiteX10" fmla="*/ 441 w 18678"/>
              <a:gd name="connsiteY10" fmla="*/ 27019 h 28245"/>
              <a:gd name="connsiteX11" fmla="*/ 1281 w 18678"/>
              <a:gd name="connsiteY11" fmla="*/ 28245 h 28245"/>
              <a:gd name="connsiteX12" fmla="*/ 17484 w 18678"/>
              <a:gd name="connsiteY12" fmla="*/ 28150 h 28245"/>
              <a:gd name="connsiteX13" fmla="*/ 18678 w 18678"/>
              <a:gd name="connsiteY13" fmla="*/ 21656 h 28245"/>
              <a:gd name="connsiteX14" fmla="*/ 17182 w 18678"/>
              <a:gd name="connsiteY14" fmla="*/ 18590 h 28245"/>
              <a:gd name="connsiteX15" fmla="*/ 18631 w 18678"/>
              <a:gd name="connsiteY15" fmla="*/ 11022 h 28245"/>
              <a:gd name="connsiteX16" fmla="*/ 17406 w 18678"/>
              <a:gd name="connsiteY16" fmla="*/ 8148 h 28245"/>
              <a:gd name="connsiteX17" fmla="*/ 17795 w 18678"/>
              <a:gd name="connsiteY17" fmla="*/ 2823 h 28245"/>
              <a:gd name="connsiteX18" fmla="*/ 16171 w 18678"/>
              <a:gd name="connsiteY18" fmla="*/ 0 h 28245"/>
              <a:gd name="connsiteX19" fmla="*/ 13079 w 18678"/>
              <a:gd name="connsiteY19" fmla="*/ 1623 h 28245"/>
              <a:gd name="connsiteX0" fmla="*/ 13079 w 18678"/>
              <a:gd name="connsiteY0" fmla="*/ 1623 h 28245"/>
              <a:gd name="connsiteX1" fmla="*/ 11960 w 18678"/>
              <a:gd name="connsiteY1" fmla="*/ 7183 h 28245"/>
              <a:gd name="connsiteX2" fmla="*/ 9993 w 18678"/>
              <a:gd name="connsiteY2" fmla="*/ 7091 h 28245"/>
              <a:gd name="connsiteX3" fmla="*/ 9217 w 18678"/>
              <a:gd name="connsiteY3" fmla="*/ 10184 h 28245"/>
              <a:gd name="connsiteX4" fmla="*/ 7184 w 18678"/>
              <a:gd name="connsiteY4" fmla="*/ 10055 h 28245"/>
              <a:gd name="connsiteX5" fmla="*/ 5865 w 18678"/>
              <a:gd name="connsiteY5" fmla="*/ 11186 h 28245"/>
              <a:gd name="connsiteX6" fmla="*/ 5302 w 18678"/>
              <a:gd name="connsiteY6" fmla="*/ 16262 h 28245"/>
              <a:gd name="connsiteX7" fmla="*/ 3881 w 18678"/>
              <a:gd name="connsiteY7" fmla="*/ 15561 h 28245"/>
              <a:gd name="connsiteX8" fmla="*/ 1122 w 18678"/>
              <a:gd name="connsiteY8" fmla="*/ 19627 h 28245"/>
              <a:gd name="connsiteX9" fmla="*/ 0 w 18678"/>
              <a:gd name="connsiteY9" fmla="*/ 25460 h 28245"/>
              <a:gd name="connsiteX10" fmla="*/ 441 w 18678"/>
              <a:gd name="connsiteY10" fmla="*/ 27019 h 28245"/>
              <a:gd name="connsiteX11" fmla="*/ 1281 w 18678"/>
              <a:gd name="connsiteY11" fmla="*/ 28245 h 28245"/>
              <a:gd name="connsiteX12" fmla="*/ 17484 w 18678"/>
              <a:gd name="connsiteY12" fmla="*/ 28194 h 28245"/>
              <a:gd name="connsiteX13" fmla="*/ 18678 w 18678"/>
              <a:gd name="connsiteY13" fmla="*/ 21656 h 28245"/>
              <a:gd name="connsiteX14" fmla="*/ 17182 w 18678"/>
              <a:gd name="connsiteY14" fmla="*/ 18590 h 28245"/>
              <a:gd name="connsiteX15" fmla="*/ 18631 w 18678"/>
              <a:gd name="connsiteY15" fmla="*/ 11022 h 28245"/>
              <a:gd name="connsiteX16" fmla="*/ 17406 w 18678"/>
              <a:gd name="connsiteY16" fmla="*/ 8148 h 28245"/>
              <a:gd name="connsiteX17" fmla="*/ 17795 w 18678"/>
              <a:gd name="connsiteY17" fmla="*/ 2823 h 28245"/>
              <a:gd name="connsiteX18" fmla="*/ 16171 w 18678"/>
              <a:gd name="connsiteY18" fmla="*/ 0 h 28245"/>
              <a:gd name="connsiteX19" fmla="*/ 13079 w 18678"/>
              <a:gd name="connsiteY19" fmla="*/ 1623 h 28245"/>
              <a:gd name="connsiteX0" fmla="*/ 13079 w 18784"/>
              <a:gd name="connsiteY0" fmla="*/ 1623 h 28245"/>
              <a:gd name="connsiteX1" fmla="*/ 11960 w 18784"/>
              <a:gd name="connsiteY1" fmla="*/ 7183 h 28245"/>
              <a:gd name="connsiteX2" fmla="*/ 9993 w 18784"/>
              <a:gd name="connsiteY2" fmla="*/ 7091 h 28245"/>
              <a:gd name="connsiteX3" fmla="*/ 9217 w 18784"/>
              <a:gd name="connsiteY3" fmla="*/ 10184 h 28245"/>
              <a:gd name="connsiteX4" fmla="*/ 7184 w 18784"/>
              <a:gd name="connsiteY4" fmla="*/ 10055 h 28245"/>
              <a:gd name="connsiteX5" fmla="*/ 5865 w 18784"/>
              <a:gd name="connsiteY5" fmla="*/ 11186 h 28245"/>
              <a:gd name="connsiteX6" fmla="*/ 5302 w 18784"/>
              <a:gd name="connsiteY6" fmla="*/ 16262 h 28245"/>
              <a:gd name="connsiteX7" fmla="*/ 3881 w 18784"/>
              <a:gd name="connsiteY7" fmla="*/ 15561 h 28245"/>
              <a:gd name="connsiteX8" fmla="*/ 1122 w 18784"/>
              <a:gd name="connsiteY8" fmla="*/ 19627 h 28245"/>
              <a:gd name="connsiteX9" fmla="*/ 0 w 18784"/>
              <a:gd name="connsiteY9" fmla="*/ 25460 h 28245"/>
              <a:gd name="connsiteX10" fmla="*/ 441 w 18784"/>
              <a:gd name="connsiteY10" fmla="*/ 27019 h 28245"/>
              <a:gd name="connsiteX11" fmla="*/ 1281 w 18784"/>
              <a:gd name="connsiteY11" fmla="*/ 28245 h 28245"/>
              <a:gd name="connsiteX12" fmla="*/ 17484 w 18784"/>
              <a:gd name="connsiteY12" fmla="*/ 28194 h 28245"/>
              <a:gd name="connsiteX13" fmla="*/ 18784 w 18784"/>
              <a:gd name="connsiteY13" fmla="*/ 21700 h 28245"/>
              <a:gd name="connsiteX14" fmla="*/ 17182 w 18784"/>
              <a:gd name="connsiteY14" fmla="*/ 18590 h 28245"/>
              <a:gd name="connsiteX15" fmla="*/ 18631 w 18784"/>
              <a:gd name="connsiteY15" fmla="*/ 11022 h 28245"/>
              <a:gd name="connsiteX16" fmla="*/ 17406 w 18784"/>
              <a:gd name="connsiteY16" fmla="*/ 8148 h 28245"/>
              <a:gd name="connsiteX17" fmla="*/ 17795 w 18784"/>
              <a:gd name="connsiteY17" fmla="*/ 2823 h 28245"/>
              <a:gd name="connsiteX18" fmla="*/ 16171 w 18784"/>
              <a:gd name="connsiteY18" fmla="*/ 0 h 28245"/>
              <a:gd name="connsiteX19" fmla="*/ 13079 w 18784"/>
              <a:gd name="connsiteY19" fmla="*/ 1623 h 28245"/>
              <a:gd name="connsiteX0" fmla="*/ 13079 w 18784"/>
              <a:gd name="connsiteY0" fmla="*/ 1623 h 28245"/>
              <a:gd name="connsiteX1" fmla="*/ 11960 w 18784"/>
              <a:gd name="connsiteY1" fmla="*/ 7183 h 28245"/>
              <a:gd name="connsiteX2" fmla="*/ 9993 w 18784"/>
              <a:gd name="connsiteY2" fmla="*/ 7091 h 28245"/>
              <a:gd name="connsiteX3" fmla="*/ 9217 w 18784"/>
              <a:gd name="connsiteY3" fmla="*/ 10184 h 28245"/>
              <a:gd name="connsiteX4" fmla="*/ 7184 w 18784"/>
              <a:gd name="connsiteY4" fmla="*/ 10055 h 28245"/>
              <a:gd name="connsiteX5" fmla="*/ 5865 w 18784"/>
              <a:gd name="connsiteY5" fmla="*/ 11186 h 28245"/>
              <a:gd name="connsiteX6" fmla="*/ 5302 w 18784"/>
              <a:gd name="connsiteY6" fmla="*/ 16262 h 28245"/>
              <a:gd name="connsiteX7" fmla="*/ 3881 w 18784"/>
              <a:gd name="connsiteY7" fmla="*/ 15561 h 28245"/>
              <a:gd name="connsiteX8" fmla="*/ 1122 w 18784"/>
              <a:gd name="connsiteY8" fmla="*/ 19627 h 28245"/>
              <a:gd name="connsiteX9" fmla="*/ 0 w 18784"/>
              <a:gd name="connsiteY9" fmla="*/ 25460 h 28245"/>
              <a:gd name="connsiteX10" fmla="*/ 441 w 18784"/>
              <a:gd name="connsiteY10" fmla="*/ 27019 h 28245"/>
              <a:gd name="connsiteX11" fmla="*/ 1281 w 18784"/>
              <a:gd name="connsiteY11" fmla="*/ 28245 h 28245"/>
              <a:gd name="connsiteX12" fmla="*/ 17484 w 18784"/>
              <a:gd name="connsiteY12" fmla="*/ 28194 h 28245"/>
              <a:gd name="connsiteX13" fmla="*/ 18784 w 18784"/>
              <a:gd name="connsiteY13" fmla="*/ 21700 h 28245"/>
              <a:gd name="connsiteX14" fmla="*/ 17182 w 18784"/>
              <a:gd name="connsiteY14" fmla="*/ 18590 h 28245"/>
              <a:gd name="connsiteX15" fmla="*/ 18631 w 18784"/>
              <a:gd name="connsiteY15" fmla="*/ 11022 h 28245"/>
              <a:gd name="connsiteX16" fmla="*/ 17406 w 18784"/>
              <a:gd name="connsiteY16" fmla="*/ 8148 h 28245"/>
              <a:gd name="connsiteX17" fmla="*/ 17795 w 18784"/>
              <a:gd name="connsiteY17" fmla="*/ 2823 h 28245"/>
              <a:gd name="connsiteX18" fmla="*/ 16171 w 18784"/>
              <a:gd name="connsiteY18" fmla="*/ 0 h 28245"/>
              <a:gd name="connsiteX19" fmla="*/ 13079 w 18784"/>
              <a:gd name="connsiteY19" fmla="*/ 1623 h 28245"/>
              <a:gd name="connsiteX0" fmla="*/ 13079 w 18784"/>
              <a:gd name="connsiteY0" fmla="*/ 1623 h 28245"/>
              <a:gd name="connsiteX1" fmla="*/ 11960 w 18784"/>
              <a:gd name="connsiteY1" fmla="*/ 7183 h 28245"/>
              <a:gd name="connsiteX2" fmla="*/ 9993 w 18784"/>
              <a:gd name="connsiteY2" fmla="*/ 7091 h 28245"/>
              <a:gd name="connsiteX3" fmla="*/ 9217 w 18784"/>
              <a:gd name="connsiteY3" fmla="*/ 10184 h 28245"/>
              <a:gd name="connsiteX4" fmla="*/ 7184 w 18784"/>
              <a:gd name="connsiteY4" fmla="*/ 10055 h 28245"/>
              <a:gd name="connsiteX5" fmla="*/ 5865 w 18784"/>
              <a:gd name="connsiteY5" fmla="*/ 11186 h 28245"/>
              <a:gd name="connsiteX6" fmla="*/ 5302 w 18784"/>
              <a:gd name="connsiteY6" fmla="*/ 16262 h 28245"/>
              <a:gd name="connsiteX7" fmla="*/ 3881 w 18784"/>
              <a:gd name="connsiteY7" fmla="*/ 15561 h 28245"/>
              <a:gd name="connsiteX8" fmla="*/ 1122 w 18784"/>
              <a:gd name="connsiteY8" fmla="*/ 19627 h 28245"/>
              <a:gd name="connsiteX9" fmla="*/ 0 w 18784"/>
              <a:gd name="connsiteY9" fmla="*/ 25460 h 28245"/>
              <a:gd name="connsiteX10" fmla="*/ 441 w 18784"/>
              <a:gd name="connsiteY10" fmla="*/ 27019 h 28245"/>
              <a:gd name="connsiteX11" fmla="*/ 1281 w 18784"/>
              <a:gd name="connsiteY11" fmla="*/ 28245 h 28245"/>
              <a:gd name="connsiteX12" fmla="*/ 17537 w 18784"/>
              <a:gd name="connsiteY12" fmla="*/ 28194 h 28245"/>
              <a:gd name="connsiteX13" fmla="*/ 18784 w 18784"/>
              <a:gd name="connsiteY13" fmla="*/ 21700 h 28245"/>
              <a:gd name="connsiteX14" fmla="*/ 17182 w 18784"/>
              <a:gd name="connsiteY14" fmla="*/ 18590 h 28245"/>
              <a:gd name="connsiteX15" fmla="*/ 18631 w 18784"/>
              <a:gd name="connsiteY15" fmla="*/ 11022 h 28245"/>
              <a:gd name="connsiteX16" fmla="*/ 17406 w 18784"/>
              <a:gd name="connsiteY16" fmla="*/ 8148 h 28245"/>
              <a:gd name="connsiteX17" fmla="*/ 17795 w 18784"/>
              <a:gd name="connsiteY17" fmla="*/ 2823 h 28245"/>
              <a:gd name="connsiteX18" fmla="*/ 16171 w 18784"/>
              <a:gd name="connsiteY18" fmla="*/ 0 h 28245"/>
              <a:gd name="connsiteX19" fmla="*/ 13079 w 18784"/>
              <a:gd name="connsiteY19" fmla="*/ 1623 h 28245"/>
              <a:gd name="connsiteX0" fmla="*/ 13079 w 18784"/>
              <a:gd name="connsiteY0" fmla="*/ 1623 h 28245"/>
              <a:gd name="connsiteX1" fmla="*/ 11960 w 18784"/>
              <a:gd name="connsiteY1" fmla="*/ 7183 h 28245"/>
              <a:gd name="connsiteX2" fmla="*/ 9993 w 18784"/>
              <a:gd name="connsiteY2" fmla="*/ 7091 h 28245"/>
              <a:gd name="connsiteX3" fmla="*/ 9217 w 18784"/>
              <a:gd name="connsiteY3" fmla="*/ 10184 h 28245"/>
              <a:gd name="connsiteX4" fmla="*/ 7184 w 18784"/>
              <a:gd name="connsiteY4" fmla="*/ 10055 h 28245"/>
              <a:gd name="connsiteX5" fmla="*/ 5865 w 18784"/>
              <a:gd name="connsiteY5" fmla="*/ 11186 h 28245"/>
              <a:gd name="connsiteX6" fmla="*/ 5302 w 18784"/>
              <a:gd name="connsiteY6" fmla="*/ 16262 h 28245"/>
              <a:gd name="connsiteX7" fmla="*/ 3881 w 18784"/>
              <a:gd name="connsiteY7" fmla="*/ 15561 h 28245"/>
              <a:gd name="connsiteX8" fmla="*/ 1122 w 18784"/>
              <a:gd name="connsiteY8" fmla="*/ 19627 h 28245"/>
              <a:gd name="connsiteX9" fmla="*/ 0 w 18784"/>
              <a:gd name="connsiteY9" fmla="*/ 25460 h 28245"/>
              <a:gd name="connsiteX10" fmla="*/ 441 w 18784"/>
              <a:gd name="connsiteY10" fmla="*/ 27019 h 28245"/>
              <a:gd name="connsiteX11" fmla="*/ 1281 w 18784"/>
              <a:gd name="connsiteY11" fmla="*/ 28245 h 28245"/>
              <a:gd name="connsiteX12" fmla="*/ 17487 w 18784"/>
              <a:gd name="connsiteY12" fmla="*/ 28152 h 28245"/>
              <a:gd name="connsiteX13" fmla="*/ 18784 w 18784"/>
              <a:gd name="connsiteY13" fmla="*/ 21700 h 28245"/>
              <a:gd name="connsiteX14" fmla="*/ 17182 w 18784"/>
              <a:gd name="connsiteY14" fmla="*/ 18590 h 28245"/>
              <a:gd name="connsiteX15" fmla="*/ 18631 w 18784"/>
              <a:gd name="connsiteY15" fmla="*/ 11022 h 28245"/>
              <a:gd name="connsiteX16" fmla="*/ 17406 w 18784"/>
              <a:gd name="connsiteY16" fmla="*/ 8148 h 28245"/>
              <a:gd name="connsiteX17" fmla="*/ 17795 w 18784"/>
              <a:gd name="connsiteY17" fmla="*/ 2823 h 28245"/>
              <a:gd name="connsiteX18" fmla="*/ 16171 w 18784"/>
              <a:gd name="connsiteY18" fmla="*/ 0 h 28245"/>
              <a:gd name="connsiteX19" fmla="*/ 13079 w 18784"/>
              <a:gd name="connsiteY19" fmla="*/ 1623 h 28245"/>
              <a:gd name="connsiteX0" fmla="*/ 13079 w 18767"/>
              <a:gd name="connsiteY0" fmla="*/ 1623 h 28245"/>
              <a:gd name="connsiteX1" fmla="*/ 11960 w 18767"/>
              <a:gd name="connsiteY1" fmla="*/ 7183 h 28245"/>
              <a:gd name="connsiteX2" fmla="*/ 9993 w 18767"/>
              <a:gd name="connsiteY2" fmla="*/ 7091 h 28245"/>
              <a:gd name="connsiteX3" fmla="*/ 9217 w 18767"/>
              <a:gd name="connsiteY3" fmla="*/ 10184 h 28245"/>
              <a:gd name="connsiteX4" fmla="*/ 7184 w 18767"/>
              <a:gd name="connsiteY4" fmla="*/ 10055 h 28245"/>
              <a:gd name="connsiteX5" fmla="*/ 5865 w 18767"/>
              <a:gd name="connsiteY5" fmla="*/ 11186 h 28245"/>
              <a:gd name="connsiteX6" fmla="*/ 5302 w 18767"/>
              <a:gd name="connsiteY6" fmla="*/ 16262 h 28245"/>
              <a:gd name="connsiteX7" fmla="*/ 3881 w 18767"/>
              <a:gd name="connsiteY7" fmla="*/ 15561 h 28245"/>
              <a:gd name="connsiteX8" fmla="*/ 1122 w 18767"/>
              <a:gd name="connsiteY8" fmla="*/ 19627 h 28245"/>
              <a:gd name="connsiteX9" fmla="*/ 0 w 18767"/>
              <a:gd name="connsiteY9" fmla="*/ 25460 h 28245"/>
              <a:gd name="connsiteX10" fmla="*/ 441 w 18767"/>
              <a:gd name="connsiteY10" fmla="*/ 27019 h 28245"/>
              <a:gd name="connsiteX11" fmla="*/ 1281 w 18767"/>
              <a:gd name="connsiteY11" fmla="*/ 28245 h 28245"/>
              <a:gd name="connsiteX12" fmla="*/ 17487 w 18767"/>
              <a:gd name="connsiteY12" fmla="*/ 28152 h 28245"/>
              <a:gd name="connsiteX13" fmla="*/ 18767 w 18767"/>
              <a:gd name="connsiteY13" fmla="*/ 21784 h 28245"/>
              <a:gd name="connsiteX14" fmla="*/ 17182 w 18767"/>
              <a:gd name="connsiteY14" fmla="*/ 18590 h 28245"/>
              <a:gd name="connsiteX15" fmla="*/ 18631 w 18767"/>
              <a:gd name="connsiteY15" fmla="*/ 11022 h 28245"/>
              <a:gd name="connsiteX16" fmla="*/ 17406 w 18767"/>
              <a:gd name="connsiteY16" fmla="*/ 8148 h 28245"/>
              <a:gd name="connsiteX17" fmla="*/ 17795 w 18767"/>
              <a:gd name="connsiteY17" fmla="*/ 2823 h 28245"/>
              <a:gd name="connsiteX18" fmla="*/ 16171 w 18767"/>
              <a:gd name="connsiteY18" fmla="*/ 0 h 28245"/>
              <a:gd name="connsiteX19" fmla="*/ 13079 w 18767"/>
              <a:gd name="connsiteY19" fmla="*/ 1623 h 28245"/>
              <a:gd name="connsiteX0" fmla="*/ 13079 w 18767"/>
              <a:gd name="connsiteY0" fmla="*/ 1623 h 28152"/>
              <a:gd name="connsiteX1" fmla="*/ 11960 w 18767"/>
              <a:gd name="connsiteY1" fmla="*/ 7183 h 28152"/>
              <a:gd name="connsiteX2" fmla="*/ 9993 w 18767"/>
              <a:gd name="connsiteY2" fmla="*/ 7091 h 28152"/>
              <a:gd name="connsiteX3" fmla="*/ 9217 w 18767"/>
              <a:gd name="connsiteY3" fmla="*/ 10184 h 28152"/>
              <a:gd name="connsiteX4" fmla="*/ 7184 w 18767"/>
              <a:gd name="connsiteY4" fmla="*/ 10055 h 28152"/>
              <a:gd name="connsiteX5" fmla="*/ 5865 w 18767"/>
              <a:gd name="connsiteY5" fmla="*/ 11186 h 28152"/>
              <a:gd name="connsiteX6" fmla="*/ 5302 w 18767"/>
              <a:gd name="connsiteY6" fmla="*/ 16262 h 28152"/>
              <a:gd name="connsiteX7" fmla="*/ 3881 w 18767"/>
              <a:gd name="connsiteY7" fmla="*/ 15561 h 28152"/>
              <a:gd name="connsiteX8" fmla="*/ 1122 w 18767"/>
              <a:gd name="connsiteY8" fmla="*/ 19627 h 28152"/>
              <a:gd name="connsiteX9" fmla="*/ 0 w 18767"/>
              <a:gd name="connsiteY9" fmla="*/ 25460 h 28152"/>
              <a:gd name="connsiteX10" fmla="*/ 441 w 18767"/>
              <a:gd name="connsiteY10" fmla="*/ 27019 h 28152"/>
              <a:gd name="connsiteX11" fmla="*/ 1281 w 18767"/>
              <a:gd name="connsiteY11" fmla="*/ 28140 h 28152"/>
              <a:gd name="connsiteX12" fmla="*/ 17487 w 18767"/>
              <a:gd name="connsiteY12" fmla="*/ 28152 h 28152"/>
              <a:gd name="connsiteX13" fmla="*/ 18767 w 18767"/>
              <a:gd name="connsiteY13" fmla="*/ 21784 h 28152"/>
              <a:gd name="connsiteX14" fmla="*/ 17182 w 18767"/>
              <a:gd name="connsiteY14" fmla="*/ 18590 h 28152"/>
              <a:gd name="connsiteX15" fmla="*/ 18631 w 18767"/>
              <a:gd name="connsiteY15" fmla="*/ 11022 h 28152"/>
              <a:gd name="connsiteX16" fmla="*/ 17406 w 18767"/>
              <a:gd name="connsiteY16" fmla="*/ 8148 h 28152"/>
              <a:gd name="connsiteX17" fmla="*/ 17795 w 18767"/>
              <a:gd name="connsiteY17" fmla="*/ 2823 h 28152"/>
              <a:gd name="connsiteX18" fmla="*/ 16171 w 18767"/>
              <a:gd name="connsiteY18" fmla="*/ 0 h 28152"/>
              <a:gd name="connsiteX19" fmla="*/ 13079 w 18767"/>
              <a:gd name="connsiteY19" fmla="*/ 1623 h 28152"/>
              <a:gd name="connsiteX0" fmla="*/ 13079 w 18767"/>
              <a:gd name="connsiteY0" fmla="*/ 1665 h 28194"/>
              <a:gd name="connsiteX1" fmla="*/ 11960 w 18767"/>
              <a:gd name="connsiteY1" fmla="*/ 7225 h 28194"/>
              <a:gd name="connsiteX2" fmla="*/ 9993 w 18767"/>
              <a:gd name="connsiteY2" fmla="*/ 7133 h 28194"/>
              <a:gd name="connsiteX3" fmla="*/ 9217 w 18767"/>
              <a:gd name="connsiteY3" fmla="*/ 10226 h 28194"/>
              <a:gd name="connsiteX4" fmla="*/ 7184 w 18767"/>
              <a:gd name="connsiteY4" fmla="*/ 10097 h 28194"/>
              <a:gd name="connsiteX5" fmla="*/ 5865 w 18767"/>
              <a:gd name="connsiteY5" fmla="*/ 11228 h 28194"/>
              <a:gd name="connsiteX6" fmla="*/ 5302 w 18767"/>
              <a:gd name="connsiteY6" fmla="*/ 16304 h 28194"/>
              <a:gd name="connsiteX7" fmla="*/ 3881 w 18767"/>
              <a:gd name="connsiteY7" fmla="*/ 15603 h 28194"/>
              <a:gd name="connsiteX8" fmla="*/ 1122 w 18767"/>
              <a:gd name="connsiteY8" fmla="*/ 19669 h 28194"/>
              <a:gd name="connsiteX9" fmla="*/ 0 w 18767"/>
              <a:gd name="connsiteY9" fmla="*/ 25502 h 28194"/>
              <a:gd name="connsiteX10" fmla="*/ 441 w 18767"/>
              <a:gd name="connsiteY10" fmla="*/ 27061 h 28194"/>
              <a:gd name="connsiteX11" fmla="*/ 1281 w 18767"/>
              <a:gd name="connsiteY11" fmla="*/ 28182 h 28194"/>
              <a:gd name="connsiteX12" fmla="*/ 17487 w 18767"/>
              <a:gd name="connsiteY12" fmla="*/ 28194 h 28194"/>
              <a:gd name="connsiteX13" fmla="*/ 18767 w 18767"/>
              <a:gd name="connsiteY13" fmla="*/ 21826 h 28194"/>
              <a:gd name="connsiteX14" fmla="*/ 17182 w 18767"/>
              <a:gd name="connsiteY14" fmla="*/ 18632 h 28194"/>
              <a:gd name="connsiteX15" fmla="*/ 18631 w 18767"/>
              <a:gd name="connsiteY15" fmla="*/ 11064 h 28194"/>
              <a:gd name="connsiteX16" fmla="*/ 17406 w 18767"/>
              <a:gd name="connsiteY16" fmla="*/ 8190 h 28194"/>
              <a:gd name="connsiteX17" fmla="*/ 17795 w 18767"/>
              <a:gd name="connsiteY17" fmla="*/ 2865 h 28194"/>
              <a:gd name="connsiteX18" fmla="*/ 16154 w 18767"/>
              <a:gd name="connsiteY18" fmla="*/ 0 h 28194"/>
              <a:gd name="connsiteX19" fmla="*/ 13079 w 18767"/>
              <a:gd name="connsiteY19" fmla="*/ 1665 h 28194"/>
              <a:gd name="connsiteX0" fmla="*/ 13079 w 18767"/>
              <a:gd name="connsiteY0" fmla="*/ 1665 h 28194"/>
              <a:gd name="connsiteX1" fmla="*/ 11960 w 18767"/>
              <a:gd name="connsiteY1" fmla="*/ 7225 h 28194"/>
              <a:gd name="connsiteX2" fmla="*/ 9993 w 18767"/>
              <a:gd name="connsiteY2" fmla="*/ 7133 h 28194"/>
              <a:gd name="connsiteX3" fmla="*/ 9217 w 18767"/>
              <a:gd name="connsiteY3" fmla="*/ 10226 h 28194"/>
              <a:gd name="connsiteX4" fmla="*/ 7184 w 18767"/>
              <a:gd name="connsiteY4" fmla="*/ 10097 h 28194"/>
              <a:gd name="connsiteX5" fmla="*/ 5865 w 18767"/>
              <a:gd name="connsiteY5" fmla="*/ 11228 h 28194"/>
              <a:gd name="connsiteX6" fmla="*/ 5302 w 18767"/>
              <a:gd name="connsiteY6" fmla="*/ 16304 h 28194"/>
              <a:gd name="connsiteX7" fmla="*/ 3881 w 18767"/>
              <a:gd name="connsiteY7" fmla="*/ 15603 h 28194"/>
              <a:gd name="connsiteX8" fmla="*/ 1122 w 18767"/>
              <a:gd name="connsiteY8" fmla="*/ 19669 h 28194"/>
              <a:gd name="connsiteX9" fmla="*/ 0 w 18767"/>
              <a:gd name="connsiteY9" fmla="*/ 25502 h 28194"/>
              <a:gd name="connsiteX10" fmla="*/ 441 w 18767"/>
              <a:gd name="connsiteY10" fmla="*/ 27061 h 28194"/>
              <a:gd name="connsiteX11" fmla="*/ 1281 w 18767"/>
              <a:gd name="connsiteY11" fmla="*/ 28182 h 28194"/>
              <a:gd name="connsiteX12" fmla="*/ 17487 w 18767"/>
              <a:gd name="connsiteY12" fmla="*/ 28194 h 28194"/>
              <a:gd name="connsiteX13" fmla="*/ 18767 w 18767"/>
              <a:gd name="connsiteY13" fmla="*/ 21826 h 28194"/>
              <a:gd name="connsiteX14" fmla="*/ 17182 w 18767"/>
              <a:gd name="connsiteY14" fmla="*/ 18632 h 28194"/>
              <a:gd name="connsiteX15" fmla="*/ 18631 w 18767"/>
              <a:gd name="connsiteY15" fmla="*/ 11064 h 28194"/>
              <a:gd name="connsiteX16" fmla="*/ 17406 w 18767"/>
              <a:gd name="connsiteY16" fmla="*/ 8190 h 28194"/>
              <a:gd name="connsiteX17" fmla="*/ 17795 w 18767"/>
              <a:gd name="connsiteY17" fmla="*/ 2865 h 28194"/>
              <a:gd name="connsiteX18" fmla="*/ 16154 w 18767"/>
              <a:gd name="connsiteY18" fmla="*/ 0 h 28194"/>
              <a:gd name="connsiteX19" fmla="*/ 13079 w 18767"/>
              <a:gd name="connsiteY19" fmla="*/ 1665 h 28194"/>
              <a:gd name="connsiteX0" fmla="*/ 13079 w 18767"/>
              <a:gd name="connsiteY0" fmla="*/ 1728 h 28257"/>
              <a:gd name="connsiteX1" fmla="*/ 11960 w 18767"/>
              <a:gd name="connsiteY1" fmla="*/ 7288 h 28257"/>
              <a:gd name="connsiteX2" fmla="*/ 9993 w 18767"/>
              <a:gd name="connsiteY2" fmla="*/ 7196 h 28257"/>
              <a:gd name="connsiteX3" fmla="*/ 9217 w 18767"/>
              <a:gd name="connsiteY3" fmla="*/ 10289 h 28257"/>
              <a:gd name="connsiteX4" fmla="*/ 7184 w 18767"/>
              <a:gd name="connsiteY4" fmla="*/ 10160 h 28257"/>
              <a:gd name="connsiteX5" fmla="*/ 5865 w 18767"/>
              <a:gd name="connsiteY5" fmla="*/ 11291 h 28257"/>
              <a:gd name="connsiteX6" fmla="*/ 5302 w 18767"/>
              <a:gd name="connsiteY6" fmla="*/ 16367 h 28257"/>
              <a:gd name="connsiteX7" fmla="*/ 3881 w 18767"/>
              <a:gd name="connsiteY7" fmla="*/ 15666 h 28257"/>
              <a:gd name="connsiteX8" fmla="*/ 1122 w 18767"/>
              <a:gd name="connsiteY8" fmla="*/ 19732 h 28257"/>
              <a:gd name="connsiteX9" fmla="*/ 0 w 18767"/>
              <a:gd name="connsiteY9" fmla="*/ 25565 h 28257"/>
              <a:gd name="connsiteX10" fmla="*/ 441 w 18767"/>
              <a:gd name="connsiteY10" fmla="*/ 27124 h 28257"/>
              <a:gd name="connsiteX11" fmla="*/ 1281 w 18767"/>
              <a:gd name="connsiteY11" fmla="*/ 28245 h 28257"/>
              <a:gd name="connsiteX12" fmla="*/ 17487 w 18767"/>
              <a:gd name="connsiteY12" fmla="*/ 28257 h 28257"/>
              <a:gd name="connsiteX13" fmla="*/ 18767 w 18767"/>
              <a:gd name="connsiteY13" fmla="*/ 21889 h 28257"/>
              <a:gd name="connsiteX14" fmla="*/ 17182 w 18767"/>
              <a:gd name="connsiteY14" fmla="*/ 18695 h 28257"/>
              <a:gd name="connsiteX15" fmla="*/ 18631 w 18767"/>
              <a:gd name="connsiteY15" fmla="*/ 11127 h 28257"/>
              <a:gd name="connsiteX16" fmla="*/ 17406 w 18767"/>
              <a:gd name="connsiteY16" fmla="*/ 8253 h 28257"/>
              <a:gd name="connsiteX17" fmla="*/ 17795 w 18767"/>
              <a:gd name="connsiteY17" fmla="*/ 2928 h 28257"/>
              <a:gd name="connsiteX18" fmla="*/ 16171 w 18767"/>
              <a:gd name="connsiteY18" fmla="*/ 0 h 28257"/>
              <a:gd name="connsiteX19" fmla="*/ 13079 w 18767"/>
              <a:gd name="connsiteY19" fmla="*/ 1728 h 28257"/>
              <a:gd name="connsiteX0" fmla="*/ 13079 w 18767"/>
              <a:gd name="connsiteY0" fmla="*/ 1728 h 28257"/>
              <a:gd name="connsiteX1" fmla="*/ 11960 w 18767"/>
              <a:gd name="connsiteY1" fmla="*/ 7288 h 28257"/>
              <a:gd name="connsiteX2" fmla="*/ 9993 w 18767"/>
              <a:gd name="connsiteY2" fmla="*/ 7196 h 28257"/>
              <a:gd name="connsiteX3" fmla="*/ 9217 w 18767"/>
              <a:gd name="connsiteY3" fmla="*/ 10289 h 28257"/>
              <a:gd name="connsiteX4" fmla="*/ 7184 w 18767"/>
              <a:gd name="connsiteY4" fmla="*/ 10160 h 28257"/>
              <a:gd name="connsiteX5" fmla="*/ 5865 w 18767"/>
              <a:gd name="connsiteY5" fmla="*/ 11291 h 28257"/>
              <a:gd name="connsiteX6" fmla="*/ 5302 w 18767"/>
              <a:gd name="connsiteY6" fmla="*/ 16367 h 28257"/>
              <a:gd name="connsiteX7" fmla="*/ 3881 w 18767"/>
              <a:gd name="connsiteY7" fmla="*/ 15666 h 28257"/>
              <a:gd name="connsiteX8" fmla="*/ 1122 w 18767"/>
              <a:gd name="connsiteY8" fmla="*/ 19732 h 28257"/>
              <a:gd name="connsiteX9" fmla="*/ 0 w 18767"/>
              <a:gd name="connsiteY9" fmla="*/ 25565 h 28257"/>
              <a:gd name="connsiteX10" fmla="*/ 441 w 18767"/>
              <a:gd name="connsiteY10" fmla="*/ 27124 h 28257"/>
              <a:gd name="connsiteX11" fmla="*/ 1281 w 18767"/>
              <a:gd name="connsiteY11" fmla="*/ 28245 h 28257"/>
              <a:gd name="connsiteX12" fmla="*/ 17487 w 18767"/>
              <a:gd name="connsiteY12" fmla="*/ 28257 h 28257"/>
              <a:gd name="connsiteX13" fmla="*/ 18767 w 18767"/>
              <a:gd name="connsiteY13" fmla="*/ 21889 h 28257"/>
              <a:gd name="connsiteX14" fmla="*/ 17182 w 18767"/>
              <a:gd name="connsiteY14" fmla="*/ 18695 h 28257"/>
              <a:gd name="connsiteX15" fmla="*/ 18631 w 18767"/>
              <a:gd name="connsiteY15" fmla="*/ 11127 h 28257"/>
              <a:gd name="connsiteX16" fmla="*/ 17406 w 18767"/>
              <a:gd name="connsiteY16" fmla="*/ 8253 h 28257"/>
              <a:gd name="connsiteX17" fmla="*/ 17795 w 18767"/>
              <a:gd name="connsiteY17" fmla="*/ 2928 h 28257"/>
              <a:gd name="connsiteX18" fmla="*/ 16171 w 18767"/>
              <a:gd name="connsiteY18" fmla="*/ 0 h 28257"/>
              <a:gd name="connsiteX19" fmla="*/ 13079 w 18767"/>
              <a:gd name="connsiteY19" fmla="*/ 1728 h 28257"/>
              <a:gd name="connsiteX0" fmla="*/ 13079 w 18767"/>
              <a:gd name="connsiteY0" fmla="*/ 1728 h 28257"/>
              <a:gd name="connsiteX1" fmla="*/ 11960 w 18767"/>
              <a:gd name="connsiteY1" fmla="*/ 7288 h 28257"/>
              <a:gd name="connsiteX2" fmla="*/ 9993 w 18767"/>
              <a:gd name="connsiteY2" fmla="*/ 7196 h 28257"/>
              <a:gd name="connsiteX3" fmla="*/ 9217 w 18767"/>
              <a:gd name="connsiteY3" fmla="*/ 10289 h 28257"/>
              <a:gd name="connsiteX4" fmla="*/ 7184 w 18767"/>
              <a:gd name="connsiteY4" fmla="*/ 10160 h 28257"/>
              <a:gd name="connsiteX5" fmla="*/ 5865 w 18767"/>
              <a:gd name="connsiteY5" fmla="*/ 11291 h 28257"/>
              <a:gd name="connsiteX6" fmla="*/ 5302 w 18767"/>
              <a:gd name="connsiteY6" fmla="*/ 16367 h 28257"/>
              <a:gd name="connsiteX7" fmla="*/ 3881 w 18767"/>
              <a:gd name="connsiteY7" fmla="*/ 15666 h 28257"/>
              <a:gd name="connsiteX8" fmla="*/ 1122 w 18767"/>
              <a:gd name="connsiteY8" fmla="*/ 19732 h 28257"/>
              <a:gd name="connsiteX9" fmla="*/ 0 w 18767"/>
              <a:gd name="connsiteY9" fmla="*/ 25565 h 28257"/>
              <a:gd name="connsiteX10" fmla="*/ 441 w 18767"/>
              <a:gd name="connsiteY10" fmla="*/ 27124 h 28257"/>
              <a:gd name="connsiteX11" fmla="*/ 1281 w 18767"/>
              <a:gd name="connsiteY11" fmla="*/ 28245 h 28257"/>
              <a:gd name="connsiteX12" fmla="*/ 17487 w 18767"/>
              <a:gd name="connsiteY12" fmla="*/ 28257 h 28257"/>
              <a:gd name="connsiteX13" fmla="*/ 18767 w 18767"/>
              <a:gd name="connsiteY13" fmla="*/ 21889 h 28257"/>
              <a:gd name="connsiteX14" fmla="*/ 17182 w 18767"/>
              <a:gd name="connsiteY14" fmla="*/ 18695 h 28257"/>
              <a:gd name="connsiteX15" fmla="*/ 18631 w 18767"/>
              <a:gd name="connsiteY15" fmla="*/ 11127 h 28257"/>
              <a:gd name="connsiteX16" fmla="*/ 17339 w 18767"/>
              <a:gd name="connsiteY16" fmla="*/ 8127 h 28257"/>
              <a:gd name="connsiteX17" fmla="*/ 17795 w 18767"/>
              <a:gd name="connsiteY17" fmla="*/ 2928 h 28257"/>
              <a:gd name="connsiteX18" fmla="*/ 16171 w 18767"/>
              <a:gd name="connsiteY18" fmla="*/ 0 h 28257"/>
              <a:gd name="connsiteX19" fmla="*/ 13079 w 18767"/>
              <a:gd name="connsiteY19" fmla="*/ 1728 h 28257"/>
              <a:gd name="connsiteX0" fmla="*/ 13079 w 18767"/>
              <a:gd name="connsiteY0" fmla="*/ 1728 h 28257"/>
              <a:gd name="connsiteX1" fmla="*/ 11960 w 18767"/>
              <a:gd name="connsiteY1" fmla="*/ 7288 h 28257"/>
              <a:gd name="connsiteX2" fmla="*/ 9993 w 18767"/>
              <a:gd name="connsiteY2" fmla="*/ 7196 h 28257"/>
              <a:gd name="connsiteX3" fmla="*/ 9217 w 18767"/>
              <a:gd name="connsiteY3" fmla="*/ 10289 h 28257"/>
              <a:gd name="connsiteX4" fmla="*/ 7184 w 18767"/>
              <a:gd name="connsiteY4" fmla="*/ 10160 h 28257"/>
              <a:gd name="connsiteX5" fmla="*/ 5865 w 18767"/>
              <a:gd name="connsiteY5" fmla="*/ 11291 h 28257"/>
              <a:gd name="connsiteX6" fmla="*/ 5302 w 18767"/>
              <a:gd name="connsiteY6" fmla="*/ 16367 h 28257"/>
              <a:gd name="connsiteX7" fmla="*/ 3881 w 18767"/>
              <a:gd name="connsiteY7" fmla="*/ 15666 h 28257"/>
              <a:gd name="connsiteX8" fmla="*/ 1122 w 18767"/>
              <a:gd name="connsiteY8" fmla="*/ 19732 h 28257"/>
              <a:gd name="connsiteX9" fmla="*/ 0 w 18767"/>
              <a:gd name="connsiteY9" fmla="*/ 25565 h 28257"/>
              <a:gd name="connsiteX10" fmla="*/ 441 w 18767"/>
              <a:gd name="connsiteY10" fmla="*/ 27124 h 28257"/>
              <a:gd name="connsiteX11" fmla="*/ 1281 w 18767"/>
              <a:gd name="connsiteY11" fmla="*/ 28245 h 28257"/>
              <a:gd name="connsiteX12" fmla="*/ 17487 w 18767"/>
              <a:gd name="connsiteY12" fmla="*/ 28257 h 28257"/>
              <a:gd name="connsiteX13" fmla="*/ 18767 w 18767"/>
              <a:gd name="connsiteY13" fmla="*/ 21889 h 28257"/>
              <a:gd name="connsiteX14" fmla="*/ 17182 w 18767"/>
              <a:gd name="connsiteY14" fmla="*/ 18695 h 28257"/>
              <a:gd name="connsiteX15" fmla="*/ 18631 w 18767"/>
              <a:gd name="connsiteY15" fmla="*/ 11127 h 28257"/>
              <a:gd name="connsiteX16" fmla="*/ 17339 w 18767"/>
              <a:gd name="connsiteY16" fmla="*/ 8127 h 28257"/>
              <a:gd name="connsiteX17" fmla="*/ 17795 w 18767"/>
              <a:gd name="connsiteY17" fmla="*/ 2928 h 28257"/>
              <a:gd name="connsiteX18" fmla="*/ 16171 w 18767"/>
              <a:gd name="connsiteY18" fmla="*/ 0 h 28257"/>
              <a:gd name="connsiteX19" fmla="*/ 13079 w 18767"/>
              <a:gd name="connsiteY19" fmla="*/ 1728 h 28257"/>
              <a:gd name="connsiteX0" fmla="*/ 13079 w 18767"/>
              <a:gd name="connsiteY0" fmla="*/ 1728 h 28257"/>
              <a:gd name="connsiteX1" fmla="*/ 11960 w 18767"/>
              <a:gd name="connsiteY1" fmla="*/ 7288 h 28257"/>
              <a:gd name="connsiteX2" fmla="*/ 9993 w 18767"/>
              <a:gd name="connsiteY2" fmla="*/ 7196 h 28257"/>
              <a:gd name="connsiteX3" fmla="*/ 9217 w 18767"/>
              <a:gd name="connsiteY3" fmla="*/ 10289 h 28257"/>
              <a:gd name="connsiteX4" fmla="*/ 7184 w 18767"/>
              <a:gd name="connsiteY4" fmla="*/ 10160 h 28257"/>
              <a:gd name="connsiteX5" fmla="*/ 5865 w 18767"/>
              <a:gd name="connsiteY5" fmla="*/ 11291 h 28257"/>
              <a:gd name="connsiteX6" fmla="*/ 5302 w 18767"/>
              <a:gd name="connsiteY6" fmla="*/ 16367 h 28257"/>
              <a:gd name="connsiteX7" fmla="*/ 3881 w 18767"/>
              <a:gd name="connsiteY7" fmla="*/ 15666 h 28257"/>
              <a:gd name="connsiteX8" fmla="*/ 1122 w 18767"/>
              <a:gd name="connsiteY8" fmla="*/ 19732 h 28257"/>
              <a:gd name="connsiteX9" fmla="*/ 0 w 18767"/>
              <a:gd name="connsiteY9" fmla="*/ 25565 h 28257"/>
              <a:gd name="connsiteX10" fmla="*/ 441 w 18767"/>
              <a:gd name="connsiteY10" fmla="*/ 27124 h 28257"/>
              <a:gd name="connsiteX11" fmla="*/ 1281 w 18767"/>
              <a:gd name="connsiteY11" fmla="*/ 28245 h 28257"/>
              <a:gd name="connsiteX12" fmla="*/ 17487 w 18767"/>
              <a:gd name="connsiteY12" fmla="*/ 28257 h 28257"/>
              <a:gd name="connsiteX13" fmla="*/ 18767 w 18767"/>
              <a:gd name="connsiteY13" fmla="*/ 21889 h 28257"/>
              <a:gd name="connsiteX14" fmla="*/ 17182 w 18767"/>
              <a:gd name="connsiteY14" fmla="*/ 18695 h 28257"/>
              <a:gd name="connsiteX15" fmla="*/ 18631 w 18767"/>
              <a:gd name="connsiteY15" fmla="*/ 11127 h 28257"/>
              <a:gd name="connsiteX16" fmla="*/ 17339 w 18767"/>
              <a:gd name="connsiteY16" fmla="*/ 8127 h 28257"/>
              <a:gd name="connsiteX17" fmla="*/ 17795 w 18767"/>
              <a:gd name="connsiteY17" fmla="*/ 2928 h 28257"/>
              <a:gd name="connsiteX18" fmla="*/ 16171 w 18767"/>
              <a:gd name="connsiteY18" fmla="*/ 0 h 28257"/>
              <a:gd name="connsiteX19" fmla="*/ 13079 w 18767"/>
              <a:gd name="connsiteY19" fmla="*/ 1728 h 28257"/>
              <a:gd name="connsiteX0" fmla="*/ 13079 w 18767"/>
              <a:gd name="connsiteY0" fmla="*/ 1728 h 28257"/>
              <a:gd name="connsiteX1" fmla="*/ 11960 w 18767"/>
              <a:gd name="connsiteY1" fmla="*/ 7288 h 28257"/>
              <a:gd name="connsiteX2" fmla="*/ 9993 w 18767"/>
              <a:gd name="connsiteY2" fmla="*/ 7196 h 28257"/>
              <a:gd name="connsiteX3" fmla="*/ 9217 w 18767"/>
              <a:gd name="connsiteY3" fmla="*/ 10289 h 28257"/>
              <a:gd name="connsiteX4" fmla="*/ 7184 w 18767"/>
              <a:gd name="connsiteY4" fmla="*/ 10160 h 28257"/>
              <a:gd name="connsiteX5" fmla="*/ 5865 w 18767"/>
              <a:gd name="connsiteY5" fmla="*/ 11291 h 28257"/>
              <a:gd name="connsiteX6" fmla="*/ 5302 w 18767"/>
              <a:gd name="connsiteY6" fmla="*/ 16367 h 28257"/>
              <a:gd name="connsiteX7" fmla="*/ 3881 w 18767"/>
              <a:gd name="connsiteY7" fmla="*/ 15666 h 28257"/>
              <a:gd name="connsiteX8" fmla="*/ 1122 w 18767"/>
              <a:gd name="connsiteY8" fmla="*/ 19732 h 28257"/>
              <a:gd name="connsiteX9" fmla="*/ 0 w 18767"/>
              <a:gd name="connsiteY9" fmla="*/ 25565 h 28257"/>
              <a:gd name="connsiteX10" fmla="*/ 441 w 18767"/>
              <a:gd name="connsiteY10" fmla="*/ 27124 h 28257"/>
              <a:gd name="connsiteX11" fmla="*/ 1281 w 18767"/>
              <a:gd name="connsiteY11" fmla="*/ 28245 h 28257"/>
              <a:gd name="connsiteX12" fmla="*/ 17487 w 18767"/>
              <a:gd name="connsiteY12" fmla="*/ 28257 h 28257"/>
              <a:gd name="connsiteX13" fmla="*/ 18767 w 18767"/>
              <a:gd name="connsiteY13" fmla="*/ 21889 h 28257"/>
              <a:gd name="connsiteX14" fmla="*/ 17182 w 18767"/>
              <a:gd name="connsiteY14" fmla="*/ 18695 h 28257"/>
              <a:gd name="connsiteX15" fmla="*/ 18631 w 18767"/>
              <a:gd name="connsiteY15" fmla="*/ 11127 h 28257"/>
              <a:gd name="connsiteX16" fmla="*/ 17339 w 18767"/>
              <a:gd name="connsiteY16" fmla="*/ 8127 h 28257"/>
              <a:gd name="connsiteX17" fmla="*/ 17511 w 18767"/>
              <a:gd name="connsiteY17" fmla="*/ 2907 h 28257"/>
              <a:gd name="connsiteX18" fmla="*/ 16171 w 18767"/>
              <a:gd name="connsiteY18" fmla="*/ 0 h 28257"/>
              <a:gd name="connsiteX19" fmla="*/ 13079 w 18767"/>
              <a:gd name="connsiteY19" fmla="*/ 1728 h 28257"/>
              <a:gd name="connsiteX0" fmla="*/ 13079 w 18767"/>
              <a:gd name="connsiteY0" fmla="*/ 1728 h 28257"/>
              <a:gd name="connsiteX1" fmla="*/ 11960 w 18767"/>
              <a:gd name="connsiteY1" fmla="*/ 7288 h 28257"/>
              <a:gd name="connsiteX2" fmla="*/ 9993 w 18767"/>
              <a:gd name="connsiteY2" fmla="*/ 7196 h 28257"/>
              <a:gd name="connsiteX3" fmla="*/ 9217 w 18767"/>
              <a:gd name="connsiteY3" fmla="*/ 10289 h 28257"/>
              <a:gd name="connsiteX4" fmla="*/ 7184 w 18767"/>
              <a:gd name="connsiteY4" fmla="*/ 10160 h 28257"/>
              <a:gd name="connsiteX5" fmla="*/ 5865 w 18767"/>
              <a:gd name="connsiteY5" fmla="*/ 11291 h 28257"/>
              <a:gd name="connsiteX6" fmla="*/ 5302 w 18767"/>
              <a:gd name="connsiteY6" fmla="*/ 16367 h 28257"/>
              <a:gd name="connsiteX7" fmla="*/ 3881 w 18767"/>
              <a:gd name="connsiteY7" fmla="*/ 15666 h 28257"/>
              <a:gd name="connsiteX8" fmla="*/ 1122 w 18767"/>
              <a:gd name="connsiteY8" fmla="*/ 19732 h 28257"/>
              <a:gd name="connsiteX9" fmla="*/ 0 w 18767"/>
              <a:gd name="connsiteY9" fmla="*/ 25565 h 28257"/>
              <a:gd name="connsiteX10" fmla="*/ 441 w 18767"/>
              <a:gd name="connsiteY10" fmla="*/ 27124 h 28257"/>
              <a:gd name="connsiteX11" fmla="*/ 1281 w 18767"/>
              <a:gd name="connsiteY11" fmla="*/ 28245 h 28257"/>
              <a:gd name="connsiteX12" fmla="*/ 17487 w 18767"/>
              <a:gd name="connsiteY12" fmla="*/ 28257 h 28257"/>
              <a:gd name="connsiteX13" fmla="*/ 18767 w 18767"/>
              <a:gd name="connsiteY13" fmla="*/ 21889 h 28257"/>
              <a:gd name="connsiteX14" fmla="*/ 17182 w 18767"/>
              <a:gd name="connsiteY14" fmla="*/ 18695 h 28257"/>
              <a:gd name="connsiteX15" fmla="*/ 18631 w 18767"/>
              <a:gd name="connsiteY15" fmla="*/ 11127 h 28257"/>
              <a:gd name="connsiteX16" fmla="*/ 17339 w 18767"/>
              <a:gd name="connsiteY16" fmla="*/ 8127 h 28257"/>
              <a:gd name="connsiteX17" fmla="*/ 17778 w 18767"/>
              <a:gd name="connsiteY17" fmla="*/ 2823 h 28257"/>
              <a:gd name="connsiteX18" fmla="*/ 16171 w 18767"/>
              <a:gd name="connsiteY18" fmla="*/ 0 h 28257"/>
              <a:gd name="connsiteX19" fmla="*/ 13079 w 18767"/>
              <a:gd name="connsiteY19" fmla="*/ 1728 h 28257"/>
              <a:gd name="connsiteX0" fmla="*/ 13079 w 18767"/>
              <a:gd name="connsiteY0" fmla="*/ 1665 h 28194"/>
              <a:gd name="connsiteX1" fmla="*/ 11960 w 18767"/>
              <a:gd name="connsiteY1" fmla="*/ 7225 h 28194"/>
              <a:gd name="connsiteX2" fmla="*/ 9993 w 18767"/>
              <a:gd name="connsiteY2" fmla="*/ 7133 h 28194"/>
              <a:gd name="connsiteX3" fmla="*/ 9217 w 18767"/>
              <a:gd name="connsiteY3" fmla="*/ 10226 h 28194"/>
              <a:gd name="connsiteX4" fmla="*/ 7184 w 18767"/>
              <a:gd name="connsiteY4" fmla="*/ 10097 h 28194"/>
              <a:gd name="connsiteX5" fmla="*/ 5865 w 18767"/>
              <a:gd name="connsiteY5" fmla="*/ 11228 h 28194"/>
              <a:gd name="connsiteX6" fmla="*/ 5302 w 18767"/>
              <a:gd name="connsiteY6" fmla="*/ 16304 h 28194"/>
              <a:gd name="connsiteX7" fmla="*/ 3881 w 18767"/>
              <a:gd name="connsiteY7" fmla="*/ 15603 h 28194"/>
              <a:gd name="connsiteX8" fmla="*/ 1122 w 18767"/>
              <a:gd name="connsiteY8" fmla="*/ 19669 h 28194"/>
              <a:gd name="connsiteX9" fmla="*/ 0 w 18767"/>
              <a:gd name="connsiteY9" fmla="*/ 25502 h 28194"/>
              <a:gd name="connsiteX10" fmla="*/ 441 w 18767"/>
              <a:gd name="connsiteY10" fmla="*/ 27061 h 28194"/>
              <a:gd name="connsiteX11" fmla="*/ 1281 w 18767"/>
              <a:gd name="connsiteY11" fmla="*/ 28182 h 28194"/>
              <a:gd name="connsiteX12" fmla="*/ 17487 w 18767"/>
              <a:gd name="connsiteY12" fmla="*/ 28194 h 28194"/>
              <a:gd name="connsiteX13" fmla="*/ 18767 w 18767"/>
              <a:gd name="connsiteY13" fmla="*/ 21826 h 28194"/>
              <a:gd name="connsiteX14" fmla="*/ 17182 w 18767"/>
              <a:gd name="connsiteY14" fmla="*/ 18632 h 28194"/>
              <a:gd name="connsiteX15" fmla="*/ 18631 w 18767"/>
              <a:gd name="connsiteY15" fmla="*/ 11064 h 28194"/>
              <a:gd name="connsiteX16" fmla="*/ 17339 w 18767"/>
              <a:gd name="connsiteY16" fmla="*/ 8064 h 28194"/>
              <a:gd name="connsiteX17" fmla="*/ 17778 w 18767"/>
              <a:gd name="connsiteY17" fmla="*/ 2760 h 28194"/>
              <a:gd name="connsiteX18" fmla="*/ 16171 w 18767"/>
              <a:gd name="connsiteY18" fmla="*/ 0 h 28194"/>
              <a:gd name="connsiteX19" fmla="*/ 13079 w 18767"/>
              <a:gd name="connsiteY19" fmla="*/ 1665 h 28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67" h="28194" extrusionOk="0">
                <a:moveTo>
                  <a:pt x="13079" y="1665"/>
                </a:moveTo>
                <a:lnTo>
                  <a:pt x="11960" y="7225"/>
                </a:lnTo>
                <a:lnTo>
                  <a:pt x="9993" y="7133"/>
                </a:lnTo>
                <a:lnTo>
                  <a:pt x="9217" y="10226"/>
                </a:lnTo>
                <a:lnTo>
                  <a:pt x="7184" y="10097"/>
                </a:lnTo>
                <a:lnTo>
                  <a:pt x="5865" y="11228"/>
                </a:lnTo>
                <a:cubicBezTo>
                  <a:pt x="5677" y="12845"/>
                  <a:pt x="5490" y="14687"/>
                  <a:pt x="5302" y="16304"/>
                </a:cubicBezTo>
                <a:lnTo>
                  <a:pt x="3881" y="15603"/>
                </a:lnTo>
                <a:lnTo>
                  <a:pt x="1122" y="19669"/>
                </a:lnTo>
                <a:lnTo>
                  <a:pt x="0" y="25502"/>
                </a:lnTo>
                <a:lnTo>
                  <a:pt x="441" y="27061"/>
                </a:lnTo>
                <a:lnTo>
                  <a:pt x="1281" y="28182"/>
                </a:lnTo>
                <a:lnTo>
                  <a:pt x="17487" y="28194"/>
                </a:lnTo>
                <a:cubicBezTo>
                  <a:pt x="18177" y="24619"/>
                  <a:pt x="18336" y="23951"/>
                  <a:pt x="18767" y="21826"/>
                </a:cubicBezTo>
                <a:cubicBezTo>
                  <a:pt x="17973" y="20337"/>
                  <a:pt x="17847" y="19980"/>
                  <a:pt x="17182" y="18632"/>
                </a:cubicBezTo>
                <a:cubicBezTo>
                  <a:pt x="17632" y="15743"/>
                  <a:pt x="18221" y="13435"/>
                  <a:pt x="18631" y="11064"/>
                </a:cubicBezTo>
                <a:cubicBezTo>
                  <a:pt x="18037" y="9884"/>
                  <a:pt x="18036" y="9757"/>
                  <a:pt x="17339" y="8064"/>
                </a:cubicBezTo>
                <a:cubicBezTo>
                  <a:pt x="17593" y="5257"/>
                  <a:pt x="17610" y="5052"/>
                  <a:pt x="17778" y="2760"/>
                </a:cubicBezTo>
                <a:cubicBezTo>
                  <a:pt x="17210" y="1799"/>
                  <a:pt x="16603" y="661"/>
                  <a:pt x="16171" y="0"/>
                </a:cubicBezTo>
                <a:lnTo>
                  <a:pt x="13079" y="1665"/>
                </a:lnTo>
                <a:close/>
              </a:path>
            </a:pathLst>
          </a:custGeom>
          <a:solidFill>
            <a:schemeClr val="accent3">
              <a:lumMod val="75000"/>
              <a:alpha val="50000"/>
            </a:schemeClr>
          </a:solidFill>
          <a:ln w="12700" cap="flat">
            <a:noFill/>
            <a:miter lim="400000"/>
          </a:ln>
          <a:effectLst/>
        </p:spPr>
        <p:txBody>
          <a:bodyPr wrap="square" lIns="50800" tIns="50800" rIns="50800" bIns="50800" numCol="1" anchor="ctr">
            <a:noAutofit/>
          </a:bodyPr>
          <a:lstStyle/>
          <a:p>
            <a:endParaRPr lang="en-US" sz="1100" dirty="0"/>
          </a:p>
        </p:txBody>
      </p:sp>
      <p:grpSp>
        <p:nvGrpSpPr>
          <p:cNvPr id="33" name="Group 32">
            <a:extLst>
              <a:ext uri="{FF2B5EF4-FFF2-40B4-BE49-F238E27FC236}">
                <a16:creationId xmlns:a16="http://schemas.microsoft.com/office/drawing/2014/main" id="{FCC4EDAF-A33D-4165-99A2-8163124F9C3E}"/>
              </a:ext>
            </a:extLst>
          </p:cNvPr>
          <p:cNvGrpSpPr/>
          <p:nvPr/>
        </p:nvGrpSpPr>
        <p:grpSpPr>
          <a:xfrm>
            <a:off x="815595" y="2277914"/>
            <a:ext cx="2061068" cy="929987"/>
            <a:chOff x="2096541" y="2601823"/>
            <a:chExt cx="2061068" cy="567350"/>
          </a:xfrm>
        </p:grpSpPr>
        <p:sp>
          <p:nvSpPr>
            <p:cNvPr id="34" name="Shape 23648">
              <a:extLst>
                <a:ext uri="{FF2B5EF4-FFF2-40B4-BE49-F238E27FC236}">
                  <a16:creationId xmlns:a16="http://schemas.microsoft.com/office/drawing/2014/main" id="{13C4D77A-4B6D-46C8-9F6C-CC94E0FF1732}"/>
                </a:ext>
              </a:extLst>
            </p:cNvPr>
            <p:cNvSpPr/>
            <p:nvPr/>
          </p:nvSpPr>
          <p:spPr>
            <a:xfrm>
              <a:off x="2096541" y="2601823"/>
              <a:ext cx="1495718" cy="567350"/>
            </a:xfrm>
            <a:custGeom>
              <a:avLst/>
              <a:gdLst>
                <a:gd name="connsiteX0" fmla="*/ 19615 w 21340"/>
                <a:gd name="connsiteY0" fmla="*/ 3611 h 21600"/>
                <a:gd name="connsiteX1" fmla="*/ 17440 w 21340"/>
                <a:gd name="connsiteY1" fmla="*/ 7251 h 21600"/>
                <a:gd name="connsiteX2" fmla="*/ 14982 w 21340"/>
                <a:gd name="connsiteY2" fmla="*/ 6949 h 21600"/>
                <a:gd name="connsiteX3" fmla="*/ 10315 w 21340"/>
                <a:gd name="connsiteY3" fmla="*/ 14128 h 21600"/>
                <a:gd name="connsiteX4" fmla="*/ 3936 w 21340"/>
                <a:gd name="connsiteY4" fmla="*/ 15645 h 21600"/>
                <a:gd name="connsiteX5" fmla="*/ 2166 w 21340"/>
                <a:gd name="connsiteY5" fmla="*/ 19842 h 21600"/>
                <a:gd name="connsiteX6" fmla="*/ 0 w 21340"/>
                <a:gd name="connsiteY6" fmla="*/ 20388 h 21600"/>
                <a:gd name="connsiteX7" fmla="*/ 20305 w 21340"/>
                <a:gd name="connsiteY7" fmla="*/ 21600 h 21600"/>
                <a:gd name="connsiteX8" fmla="*/ 21340 w 21340"/>
                <a:gd name="connsiteY8" fmla="*/ 10666 h 21600"/>
                <a:gd name="connsiteX9" fmla="*/ 20785 w 21340"/>
                <a:gd name="connsiteY9" fmla="*/ 0 h 21600"/>
                <a:gd name="connsiteX10" fmla="*/ 19615 w 21340"/>
                <a:gd name="connsiteY10" fmla="*/ 3611 h 21600"/>
                <a:gd name="connsiteX0" fmla="*/ 19615 w 21340"/>
                <a:gd name="connsiteY0" fmla="*/ 3611 h 21600"/>
                <a:gd name="connsiteX1" fmla="*/ 17440 w 21340"/>
                <a:gd name="connsiteY1" fmla="*/ 7251 h 21600"/>
                <a:gd name="connsiteX2" fmla="*/ 14982 w 21340"/>
                <a:gd name="connsiteY2" fmla="*/ 6949 h 21600"/>
                <a:gd name="connsiteX3" fmla="*/ 10315 w 21340"/>
                <a:gd name="connsiteY3" fmla="*/ 14128 h 21600"/>
                <a:gd name="connsiteX4" fmla="*/ 3936 w 21340"/>
                <a:gd name="connsiteY4" fmla="*/ 15645 h 21600"/>
                <a:gd name="connsiteX5" fmla="*/ 2361 w 21340"/>
                <a:gd name="connsiteY5" fmla="*/ 18731 h 21600"/>
                <a:gd name="connsiteX6" fmla="*/ 0 w 21340"/>
                <a:gd name="connsiteY6" fmla="*/ 20388 h 21600"/>
                <a:gd name="connsiteX7" fmla="*/ 20305 w 21340"/>
                <a:gd name="connsiteY7" fmla="*/ 21600 h 21600"/>
                <a:gd name="connsiteX8" fmla="*/ 21340 w 21340"/>
                <a:gd name="connsiteY8" fmla="*/ 10666 h 21600"/>
                <a:gd name="connsiteX9" fmla="*/ 20785 w 21340"/>
                <a:gd name="connsiteY9" fmla="*/ 0 h 21600"/>
                <a:gd name="connsiteX10" fmla="*/ 19615 w 21340"/>
                <a:gd name="connsiteY10" fmla="*/ 3611 h 21600"/>
                <a:gd name="connsiteX0" fmla="*/ 19615 w 21340"/>
                <a:gd name="connsiteY0" fmla="*/ 3611 h 21600"/>
                <a:gd name="connsiteX1" fmla="*/ 17440 w 21340"/>
                <a:gd name="connsiteY1" fmla="*/ 7251 h 21600"/>
                <a:gd name="connsiteX2" fmla="*/ 14982 w 21340"/>
                <a:gd name="connsiteY2" fmla="*/ 6949 h 21600"/>
                <a:gd name="connsiteX3" fmla="*/ 10315 w 21340"/>
                <a:gd name="connsiteY3" fmla="*/ 14128 h 21600"/>
                <a:gd name="connsiteX4" fmla="*/ 3936 w 21340"/>
                <a:gd name="connsiteY4" fmla="*/ 15645 h 21600"/>
                <a:gd name="connsiteX5" fmla="*/ 2361 w 21340"/>
                <a:gd name="connsiteY5" fmla="*/ 18731 h 21600"/>
                <a:gd name="connsiteX6" fmla="*/ 0 w 21340"/>
                <a:gd name="connsiteY6" fmla="*/ 20388 h 21600"/>
                <a:gd name="connsiteX7" fmla="*/ 2150 w 21340"/>
                <a:gd name="connsiteY7" fmla="*/ 20307 h 21600"/>
                <a:gd name="connsiteX8" fmla="*/ 20305 w 21340"/>
                <a:gd name="connsiteY8" fmla="*/ 21600 h 21600"/>
                <a:gd name="connsiteX9" fmla="*/ 21340 w 21340"/>
                <a:gd name="connsiteY9" fmla="*/ 10666 h 21600"/>
                <a:gd name="connsiteX10" fmla="*/ 20785 w 21340"/>
                <a:gd name="connsiteY10" fmla="*/ 0 h 21600"/>
                <a:gd name="connsiteX11" fmla="*/ 19615 w 21340"/>
                <a:gd name="connsiteY11" fmla="*/ 3611 h 21600"/>
                <a:gd name="connsiteX0" fmla="*/ 19615 w 21340"/>
                <a:gd name="connsiteY0" fmla="*/ 3611 h 21600"/>
                <a:gd name="connsiteX1" fmla="*/ 17440 w 21340"/>
                <a:gd name="connsiteY1" fmla="*/ 7251 h 21600"/>
                <a:gd name="connsiteX2" fmla="*/ 14982 w 21340"/>
                <a:gd name="connsiteY2" fmla="*/ 6949 h 21600"/>
                <a:gd name="connsiteX3" fmla="*/ 10315 w 21340"/>
                <a:gd name="connsiteY3" fmla="*/ 14128 h 21600"/>
                <a:gd name="connsiteX4" fmla="*/ 3936 w 21340"/>
                <a:gd name="connsiteY4" fmla="*/ 15645 h 21600"/>
                <a:gd name="connsiteX5" fmla="*/ 2361 w 21340"/>
                <a:gd name="connsiteY5" fmla="*/ 18731 h 21600"/>
                <a:gd name="connsiteX6" fmla="*/ 0 w 21340"/>
                <a:gd name="connsiteY6" fmla="*/ 20388 h 21600"/>
                <a:gd name="connsiteX7" fmla="*/ 236 w 21340"/>
                <a:gd name="connsiteY7" fmla="*/ 21418 h 21600"/>
                <a:gd name="connsiteX8" fmla="*/ 20305 w 21340"/>
                <a:gd name="connsiteY8" fmla="*/ 21600 h 21600"/>
                <a:gd name="connsiteX9" fmla="*/ 21340 w 21340"/>
                <a:gd name="connsiteY9" fmla="*/ 10666 h 21600"/>
                <a:gd name="connsiteX10" fmla="*/ 20785 w 21340"/>
                <a:gd name="connsiteY10" fmla="*/ 0 h 21600"/>
                <a:gd name="connsiteX11" fmla="*/ 19615 w 21340"/>
                <a:gd name="connsiteY11" fmla="*/ 3611 h 21600"/>
                <a:gd name="connsiteX0" fmla="*/ 19485 w 21210"/>
                <a:gd name="connsiteY0" fmla="*/ 3611 h 21600"/>
                <a:gd name="connsiteX1" fmla="*/ 17310 w 21210"/>
                <a:gd name="connsiteY1" fmla="*/ 7251 h 21600"/>
                <a:gd name="connsiteX2" fmla="*/ 14852 w 21210"/>
                <a:gd name="connsiteY2" fmla="*/ 6949 h 21600"/>
                <a:gd name="connsiteX3" fmla="*/ 10185 w 21210"/>
                <a:gd name="connsiteY3" fmla="*/ 14128 h 21600"/>
                <a:gd name="connsiteX4" fmla="*/ 3806 w 21210"/>
                <a:gd name="connsiteY4" fmla="*/ 15645 h 21600"/>
                <a:gd name="connsiteX5" fmla="*/ 2231 w 21210"/>
                <a:gd name="connsiteY5" fmla="*/ 18731 h 21600"/>
                <a:gd name="connsiteX6" fmla="*/ 0 w 21210"/>
                <a:gd name="connsiteY6" fmla="*/ 19782 h 21600"/>
                <a:gd name="connsiteX7" fmla="*/ 106 w 21210"/>
                <a:gd name="connsiteY7" fmla="*/ 21418 h 21600"/>
                <a:gd name="connsiteX8" fmla="*/ 20175 w 21210"/>
                <a:gd name="connsiteY8" fmla="*/ 21600 h 21600"/>
                <a:gd name="connsiteX9" fmla="*/ 21210 w 21210"/>
                <a:gd name="connsiteY9" fmla="*/ 10666 h 21600"/>
                <a:gd name="connsiteX10" fmla="*/ 20655 w 21210"/>
                <a:gd name="connsiteY10" fmla="*/ 0 h 21600"/>
                <a:gd name="connsiteX11" fmla="*/ 19485 w 21210"/>
                <a:gd name="connsiteY11" fmla="*/ 3611 h 21600"/>
                <a:gd name="connsiteX0" fmla="*/ 19485 w 21210"/>
                <a:gd name="connsiteY0" fmla="*/ 3611 h 21600"/>
                <a:gd name="connsiteX1" fmla="*/ 17310 w 21210"/>
                <a:gd name="connsiteY1" fmla="*/ 7251 h 21600"/>
                <a:gd name="connsiteX2" fmla="*/ 14852 w 21210"/>
                <a:gd name="connsiteY2" fmla="*/ 6949 h 21600"/>
                <a:gd name="connsiteX3" fmla="*/ 10185 w 21210"/>
                <a:gd name="connsiteY3" fmla="*/ 14128 h 21600"/>
                <a:gd name="connsiteX4" fmla="*/ 3806 w 21210"/>
                <a:gd name="connsiteY4" fmla="*/ 15645 h 21600"/>
                <a:gd name="connsiteX5" fmla="*/ 2328 w 21210"/>
                <a:gd name="connsiteY5" fmla="*/ 18428 h 21600"/>
                <a:gd name="connsiteX6" fmla="*/ 0 w 21210"/>
                <a:gd name="connsiteY6" fmla="*/ 19782 h 21600"/>
                <a:gd name="connsiteX7" fmla="*/ 106 w 21210"/>
                <a:gd name="connsiteY7" fmla="*/ 21418 h 21600"/>
                <a:gd name="connsiteX8" fmla="*/ 20175 w 21210"/>
                <a:gd name="connsiteY8" fmla="*/ 21600 h 21600"/>
                <a:gd name="connsiteX9" fmla="*/ 21210 w 21210"/>
                <a:gd name="connsiteY9" fmla="*/ 10666 h 21600"/>
                <a:gd name="connsiteX10" fmla="*/ 20655 w 21210"/>
                <a:gd name="connsiteY10" fmla="*/ 0 h 21600"/>
                <a:gd name="connsiteX11" fmla="*/ 19485 w 21210"/>
                <a:gd name="connsiteY11" fmla="*/ 3611 h 21600"/>
                <a:gd name="connsiteX0" fmla="*/ 19485 w 21210"/>
                <a:gd name="connsiteY0" fmla="*/ 3611 h 21600"/>
                <a:gd name="connsiteX1" fmla="*/ 17310 w 21210"/>
                <a:gd name="connsiteY1" fmla="*/ 7251 h 21600"/>
                <a:gd name="connsiteX2" fmla="*/ 14852 w 21210"/>
                <a:gd name="connsiteY2" fmla="*/ 6949 h 21600"/>
                <a:gd name="connsiteX3" fmla="*/ 10185 w 21210"/>
                <a:gd name="connsiteY3" fmla="*/ 14128 h 21600"/>
                <a:gd name="connsiteX4" fmla="*/ 3871 w 21210"/>
                <a:gd name="connsiteY4" fmla="*/ 15039 h 21600"/>
                <a:gd name="connsiteX5" fmla="*/ 2328 w 21210"/>
                <a:gd name="connsiteY5" fmla="*/ 18428 h 21600"/>
                <a:gd name="connsiteX6" fmla="*/ 0 w 21210"/>
                <a:gd name="connsiteY6" fmla="*/ 19782 h 21600"/>
                <a:gd name="connsiteX7" fmla="*/ 106 w 21210"/>
                <a:gd name="connsiteY7" fmla="*/ 21418 h 21600"/>
                <a:gd name="connsiteX8" fmla="*/ 20175 w 21210"/>
                <a:gd name="connsiteY8" fmla="*/ 21600 h 21600"/>
                <a:gd name="connsiteX9" fmla="*/ 21210 w 21210"/>
                <a:gd name="connsiteY9" fmla="*/ 10666 h 21600"/>
                <a:gd name="connsiteX10" fmla="*/ 20655 w 21210"/>
                <a:gd name="connsiteY10" fmla="*/ 0 h 21600"/>
                <a:gd name="connsiteX11" fmla="*/ 19485 w 21210"/>
                <a:gd name="connsiteY11" fmla="*/ 3611 h 21600"/>
                <a:gd name="connsiteX0" fmla="*/ 19485 w 21210"/>
                <a:gd name="connsiteY0" fmla="*/ 3611 h 21600"/>
                <a:gd name="connsiteX1" fmla="*/ 17310 w 21210"/>
                <a:gd name="connsiteY1" fmla="*/ 7251 h 21600"/>
                <a:gd name="connsiteX2" fmla="*/ 14852 w 21210"/>
                <a:gd name="connsiteY2" fmla="*/ 6949 h 21600"/>
                <a:gd name="connsiteX3" fmla="*/ 10185 w 21210"/>
                <a:gd name="connsiteY3" fmla="*/ 13219 h 21600"/>
                <a:gd name="connsiteX4" fmla="*/ 3871 w 21210"/>
                <a:gd name="connsiteY4" fmla="*/ 15039 h 21600"/>
                <a:gd name="connsiteX5" fmla="*/ 2328 w 21210"/>
                <a:gd name="connsiteY5" fmla="*/ 18428 h 21600"/>
                <a:gd name="connsiteX6" fmla="*/ 0 w 21210"/>
                <a:gd name="connsiteY6" fmla="*/ 19782 h 21600"/>
                <a:gd name="connsiteX7" fmla="*/ 106 w 21210"/>
                <a:gd name="connsiteY7" fmla="*/ 21418 h 21600"/>
                <a:gd name="connsiteX8" fmla="*/ 20175 w 21210"/>
                <a:gd name="connsiteY8" fmla="*/ 21600 h 21600"/>
                <a:gd name="connsiteX9" fmla="*/ 21210 w 21210"/>
                <a:gd name="connsiteY9" fmla="*/ 10666 h 21600"/>
                <a:gd name="connsiteX10" fmla="*/ 20655 w 21210"/>
                <a:gd name="connsiteY10" fmla="*/ 0 h 21600"/>
                <a:gd name="connsiteX11" fmla="*/ 19485 w 21210"/>
                <a:gd name="connsiteY11" fmla="*/ 3611 h 21600"/>
                <a:gd name="connsiteX0" fmla="*/ 19485 w 21210"/>
                <a:gd name="connsiteY0" fmla="*/ 3611 h 21600"/>
                <a:gd name="connsiteX1" fmla="*/ 17310 w 21210"/>
                <a:gd name="connsiteY1" fmla="*/ 7251 h 21600"/>
                <a:gd name="connsiteX2" fmla="*/ 14852 w 21210"/>
                <a:gd name="connsiteY2" fmla="*/ 6949 h 21600"/>
                <a:gd name="connsiteX3" fmla="*/ 10185 w 21210"/>
                <a:gd name="connsiteY3" fmla="*/ 13219 h 21600"/>
                <a:gd name="connsiteX4" fmla="*/ 3871 w 21210"/>
                <a:gd name="connsiteY4" fmla="*/ 15039 h 21600"/>
                <a:gd name="connsiteX5" fmla="*/ 2328 w 21210"/>
                <a:gd name="connsiteY5" fmla="*/ 18428 h 21600"/>
                <a:gd name="connsiteX6" fmla="*/ 0 w 21210"/>
                <a:gd name="connsiteY6" fmla="*/ 19782 h 21600"/>
                <a:gd name="connsiteX7" fmla="*/ 333 w 21210"/>
                <a:gd name="connsiteY7" fmla="*/ 21418 h 21600"/>
                <a:gd name="connsiteX8" fmla="*/ 20175 w 21210"/>
                <a:gd name="connsiteY8" fmla="*/ 21600 h 21600"/>
                <a:gd name="connsiteX9" fmla="*/ 21210 w 21210"/>
                <a:gd name="connsiteY9" fmla="*/ 10666 h 21600"/>
                <a:gd name="connsiteX10" fmla="*/ 20655 w 21210"/>
                <a:gd name="connsiteY10" fmla="*/ 0 h 21600"/>
                <a:gd name="connsiteX11" fmla="*/ 19485 w 21210"/>
                <a:gd name="connsiteY11" fmla="*/ 3611 h 21600"/>
                <a:gd name="connsiteX0" fmla="*/ 19355 w 21080"/>
                <a:gd name="connsiteY0" fmla="*/ 3611 h 21600"/>
                <a:gd name="connsiteX1" fmla="*/ 17180 w 21080"/>
                <a:gd name="connsiteY1" fmla="*/ 7251 h 21600"/>
                <a:gd name="connsiteX2" fmla="*/ 14722 w 21080"/>
                <a:gd name="connsiteY2" fmla="*/ 6949 h 21600"/>
                <a:gd name="connsiteX3" fmla="*/ 10055 w 21080"/>
                <a:gd name="connsiteY3" fmla="*/ 13219 h 21600"/>
                <a:gd name="connsiteX4" fmla="*/ 3741 w 21080"/>
                <a:gd name="connsiteY4" fmla="*/ 15039 h 21600"/>
                <a:gd name="connsiteX5" fmla="*/ 2198 w 21080"/>
                <a:gd name="connsiteY5" fmla="*/ 18428 h 21600"/>
                <a:gd name="connsiteX6" fmla="*/ 0 w 21080"/>
                <a:gd name="connsiteY6" fmla="*/ 19782 h 21600"/>
                <a:gd name="connsiteX7" fmla="*/ 203 w 21080"/>
                <a:gd name="connsiteY7" fmla="*/ 21418 h 21600"/>
                <a:gd name="connsiteX8" fmla="*/ 20045 w 21080"/>
                <a:gd name="connsiteY8" fmla="*/ 21600 h 21600"/>
                <a:gd name="connsiteX9" fmla="*/ 21080 w 21080"/>
                <a:gd name="connsiteY9" fmla="*/ 10666 h 21600"/>
                <a:gd name="connsiteX10" fmla="*/ 20525 w 21080"/>
                <a:gd name="connsiteY10" fmla="*/ 0 h 21600"/>
                <a:gd name="connsiteX11" fmla="*/ 19355 w 21080"/>
                <a:gd name="connsiteY11" fmla="*/ 3611 h 21600"/>
                <a:gd name="connsiteX0" fmla="*/ 19355 w 21080"/>
                <a:gd name="connsiteY0" fmla="*/ 3611 h 21600"/>
                <a:gd name="connsiteX1" fmla="*/ 17180 w 21080"/>
                <a:gd name="connsiteY1" fmla="*/ 7251 h 21600"/>
                <a:gd name="connsiteX2" fmla="*/ 14722 w 21080"/>
                <a:gd name="connsiteY2" fmla="*/ 6949 h 21600"/>
                <a:gd name="connsiteX3" fmla="*/ 10055 w 21080"/>
                <a:gd name="connsiteY3" fmla="*/ 13219 h 21600"/>
                <a:gd name="connsiteX4" fmla="*/ 3741 w 21080"/>
                <a:gd name="connsiteY4" fmla="*/ 15039 h 21600"/>
                <a:gd name="connsiteX5" fmla="*/ 2198 w 21080"/>
                <a:gd name="connsiteY5" fmla="*/ 18428 h 21600"/>
                <a:gd name="connsiteX6" fmla="*/ 0 w 21080"/>
                <a:gd name="connsiteY6" fmla="*/ 19782 h 21600"/>
                <a:gd name="connsiteX7" fmla="*/ 333 w 21080"/>
                <a:gd name="connsiteY7" fmla="*/ 21418 h 21600"/>
                <a:gd name="connsiteX8" fmla="*/ 20045 w 21080"/>
                <a:gd name="connsiteY8" fmla="*/ 21600 h 21600"/>
                <a:gd name="connsiteX9" fmla="*/ 21080 w 21080"/>
                <a:gd name="connsiteY9" fmla="*/ 10666 h 21600"/>
                <a:gd name="connsiteX10" fmla="*/ 20525 w 21080"/>
                <a:gd name="connsiteY10" fmla="*/ 0 h 21600"/>
                <a:gd name="connsiteX11" fmla="*/ 19355 w 21080"/>
                <a:gd name="connsiteY11" fmla="*/ 3611 h 21600"/>
                <a:gd name="connsiteX0" fmla="*/ 19355 w 21080"/>
                <a:gd name="connsiteY0" fmla="*/ 3611 h 21418"/>
                <a:gd name="connsiteX1" fmla="*/ 17180 w 21080"/>
                <a:gd name="connsiteY1" fmla="*/ 7251 h 21418"/>
                <a:gd name="connsiteX2" fmla="*/ 14722 w 21080"/>
                <a:gd name="connsiteY2" fmla="*/ 6949 h 21418"/>
                <a:gd name="connsiteX3" fmla="*/ 10055 w 21080"/>
                <a:gd name="connsiteY3" fmla="*/ 13219 h 21418"/>
                <a:gd name="connsiteX4" fmla="*/ 3741 w 21080"/>
                <a:gd name="connsiteY4" fmla="*/ 15039 h 21418"/>
                <a:gd name="connsiteX5" fmla="*/ 2198 w 21080"/>
                <a:gd name="connsiteY5" fmla="*/ 18428 h 21418"/>
                <a:gd name="connsiteX6" fmla="*/ 0 w 21080"/>
                <a:gd name="connsiteY6" fmla="*/ 19782 h 21418"/>
                <a:gd name="connsiteX7" fmla="*/ 333 w 21080"/>
                <a:gd name="connsiteY7" fmla="*/ 21418 h 21418"/>
                <a:gd name="connsiteX8" fmla="*/ 20004 w 21080"/>
                <a:gd name="connsiteY8" fmla="*/ 21095 h 21418"/>
                <a:gd name="connsiteX9" fmla="*/ 21080 w 21080"/>
                <a:gd name="connsiteY9" fmla="*/ 10666 h 21418"/>
                <a:gd name="connsiteX10" fmla="*/ 20525 w 21080"/>
                <a:gd name="connsiteY10" fmla="*/ 0 h 21418"/>
                <a:gd name="connsiteX11" fmla="*/ 19355 w 21080"/>
                <a:gd name="connsiteY11" fmla="*/ 3611 h 21418"/>
                <a:gd name="connsiteX0" fmla="*/ 19355 w 21080"/>
                <a:gd name="connsiteY0" fmla="*/ 3611 h 21418"/>
                <a:gd name="connsiteX1" fmla="*/ 17180 w 21080"/>
                <a:gd name="connsiteY1" fmla="*/ 7251 h 21418"/>
                <a:gd name="connsiteX2" fmla="*/ 14722 w 21080"/>
                <a:gd name="connsiteY2" fmla="*/ 6949 h 21418"/>
                <a:gd name="connsiteX3" fmla="*/ 10055 w 21080"/>
                <a:gd name="connsiteY3" fmla="*/ 13219 h 21418"/>
                <a:gd name="connsiteX4" fmla="*/ 3741 w 21080"/>
                <a:gd name="connsiteY4" fmla="*/ 15039 h 21418"/>
                <a:gd name="connsiteX5" fmla="*/ 2198 w 21080"/>
                <a:gd name="connsiteY5" fmla="*/ 18428 h 21418"/>
                <a:gd name="connsiteX6" fmla="*/ 0 w 21080"/>
                <a:gd name="connsiteY6" fmla="*/ 19782 h 21418"/>
                <a:gd name="connsiteX7" fmla="*/ 333 w 21080"/>
                <a:gd name="connsiteY7" fmla="*/ 21418 h 21418"/>
                <a:gd name="connsiteX8" fmla="*/ 19963 w 21080"/>
                <a:gd name="connsiteY8" fmla="*/ 21347 h 21418"/>
                <a:gd name="connsiteX9" fmla="*/ 21080 w 21080"/>
                <a:gd name="connsiteY9" fmla="*/ 10666 h 21418"/>
                <a:gd name="connsiteX10" fmla="*/ 20525 w 21080"/>
                <a:gd name="connsiteY10" fmla="*/ 0 h 21418"/>
                <a:gd name="connsiteX11" fmla="*/ 19355 w 21080"/>
                <a:gd name="connsiteY11" fmla="*/ 3611 h 21418"/>
                <a:gd name="connsiteX0" fmla="*/ 19355 w 21080"/>
                <a:gd name="connsiteY0" fmla="*/ 3611 h 21418"/>
                <a:gd name="connsiteX1" fmla="*/ 17180 w 21080"/>
                <a:gd name="connsiteY1" fmla="*/ 7251 h 21418"/>
                <a:gd name="connsiteX2" fmla="*/ 14722 w 21080"/>
                <a:gd name="connsiteY2" fmla="*/ 6949 h 21418"/>
                <a:gd name="connsiteX3" fmla="*/ 10055 w 21080"/>
                <a:gd name="connsiteY3" fmla="*/ 13219 h 21418"/>
                <a:gd name="connsiteX4" fmla="*/ 3741 w 21080"/>
                <a:gd name="connsiteY4" fmla="*/ 15039 h 21418"/>
                <a:gd name="connsiteX5" fmla="*/ 2198 w 21080"/>
                <a:gd name="connsiteY5" fmla="*/ 18428 h 21418"/>
                <a:gd name="connsiteX6" fmla="*/ 0 w 21080"/>
                <a:gd name="connsiteY6" fmla="*/ 19782 h 21418"/>
                <a:gd name="connsiteX7" fmla="*/ 333 w 21080"/>
                <a:gd name="connsiteY7" fmla="*/ 21418 h 21418"/>
                <a:gd name="connsiteX8" fmla="*/ 20060 w 21080"/>
                <a:gd name="connsiteY8" fmla="*/ 21347 h 21418"/>
                <a:gd name="connsiteX9" fmla="*/ 21080 w 21080"/>
                <a:gd name="connsiteY9" fmla="*/ 10666 h 21418"/>
                <a:gd name="connsiteX10" fmla="*/ 20525 w 21080"/>
                <a:gd name="connsiteY10" fmla="*/ 0 h 21418"/>
                <a:gd name="connsiteX11" fmla="*/ 19355 w 21080"/>
                <a:gd name="connsiteY11" fmla="*/ 3611 h 21418"/>
                <a:gd name="connsiteX0" fmla="*/ 19355 w 21080"/>
                <a:gd name="connsiteY0" fmla="*/ 3611 h 21536"/>
                <a:gd name="connsiteX1" fmla="*/ 17180 w 21080"/>
                <a:gd name="connsiteY1" fmla="*/ 7251 h 21536"/>
                <a:gd name="connsiteX2" fmla="*/ 14722 w 21080"/>
                <a:gd name="connsiteY2" fmla="*/ 6949 h 21536"/>
                <a:gd name="connsiteX3" fmla="*/ 10055 w 21080"/>
                <a:gd name="connsiteY3" fmla="*/ 13219 h 21536"/>
                <a:gd name="connsiteX4" fmla="*/ 3741 w 21080"/>
                <a:gd name="connsiteY4" fmla="*/ 15039 h 21536"/>
                <a:gd name="connsiteX5" fmla="*/ 2198 w 21080"/>
                <a:gd name="connsiteY5" fmla="*/ 18428 h 21536"/>
                <a:gd name="connsiteX6" fmla="*/ 0 w 21080"/>
                <a:gd name="connsiteY6" fmla="*/ 19782 h 21536"/>
                <a:gd name="connsiteX7" fmla="*/ 333 w 21080"/>
                <a:gd name="connsiteY7" fmla="*/ 21418 h 21536"/>
                <a:gd name="connsiteX8" fmla="*/ 20040 w 21080"/>
                <a:gd name="connsiteY8" fmla="*/ 21536 h 21536"/>
                <a:gd name="connsiteX9" fmla="*/ 21080 w 21080"/>
                <a:gd name="connsiteY9" fmla="*/ 10666 h 21536"/>
                <a:gd name="connsiteX10" fmla="*/ 20525 w 21080"/>
                <a:gd name="connsiteY10" fmla="*/ 0 h 21536"/>
                <a:gd name="connsiteX11" fmla="*/ 19355 w 21080"/>
                <a:gd name="connsiteY11" fmla="*/ 3611 h 21536"/>
                <a:gd name="connsiteX0" fmla="*/ 19355 w 21080"/>
                <a:gd name="connsiteY0" fmla="*/ 3611 h 21418"/>
                <a:gd name="connsiteX1" fmla="*/ 17180 w 21080"/>
                <a:gd name="connsiteY1" fmla="*/ 7251 h 21418"/>
                <a:gd name="connsiteX2" fmla="*/ 14722 w 21080"/>
                <a:gd name="connsiteY2" fmla="*/ 6949 h 21418"/>
                <a:gd name="connsiteX3" fmla="*/ 10055 w 21080"/>
                <a:gd name="connsiteY3" fmla="*/ 13219 h 21418"/>
                <a:gd name="connsiteX4" fmla="*/ 3741 w 21080"/>
                <a:gd name="connsiteY4" fmla="*/ 15039 h 21418"/>
                <a:gd name="connsiteX5" fmla="*/ 2198 w 21080"/>
                <a:gd name="connsiteY5" fmla="*/ 18428 h 21418"/>
                <a:gd name="connsiteX6" fmla="*/ 0 w 21080"/>
                <a:gd name="connsiteY6" fmla="*/ 19782 h 21418"/>
                <a:gd name="connsiteX7" fmla="*/ 333 w 21080"/>
                <a:gd name="connsiteY7" fmla="*/ 21418 h 21418"/>
                <a:gd name="connsiteX8" fmla="*/ 20060 w 21080"/>
                <a:gd name="connsiteY8" fmla="*/ 21410 h 21418"/>
                <a:gd name="connsiteX9" fmla="*/ 21080 w 21080"/>
                <a:gd name="connsiteY9" fmla="*/ 10666 h 21418"/>
                <a:gd name="connsiteX10" fmla="*/ 20525 w 21080"/>
                <a:gd name="connsiteY10" fmla="*/ 0 h 21418"/>
                <a:gd name="connsiteX11" fmla="*/ 19355 w 21080"/>
                <a:gd name="connsiteY11" fmla="*/ 3611 h 2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080" h="21418" extrusionOk="0">
                  <a:moveTo>
                    <a:pt x="19355" y="3611"/>
                  </a:moveTo>
                  <a:lnTo>
                    <a:pt x="17180" y="7251"/>
                  </a:lnTo>
                  <a:lnTo>
                    <a:pt x="14722" y="6949"/>
                  </a:lnTo>
                  <a:lnTo>
                    <a:pt x="10055" y="13219"/>
                  </a:lnTo>
                  <a:lnTo>
                    <a:pt x="3741" y="15039"/>
                  </a:lnTo>
                  <a:lnTo>
                    <a:pt x="2198" y="18428"/>
                  </a:lnTo>
                  <a:lnTo>
                    <a:pt x="0" y="19782"/>
                  </a:lnTo>
                  <a:cubicBezTo>
                    <a:pt x="79" y="20125"/>
                    <a:pt x="254" y="21075"/>
                    <a:pt x="333" y="21418"/>
                  </a:cubicBezTo>
                  <a:lnTo>
                    <a:pt x="20060" y="21410"/>
                  </a:lnTo>
                  <a:cubicBezTo>
                    <a:pt x="20407" y="17787"/>
                    <a:pt x="20733" y="14289"/>
                    <a:pt x="21080" y="10666"/>
                  </a:cubicBezTo>
                  <a:lnTo>
                    <a:pt x="20525" y="0"/>
                  </a:lnTo>
                  <a:lnTo>
                    <a:pt x="19355" y="3611"/>
                  </a:lnTo>
                  <a:close/>
                </a:path>
              </a:pathLst>
            </a:custGeom>
            <a:solidFill>
              <a:schemeClr val="accent2"/>
            </a:solidFill>
            <a:ln w="12700" cap="flat">
              <a:noFill/>
              <a:miter lim="400000"/>
            </a:ln>
            <a:effectLst/>
          </p:spPr>
          <p:txBody>
            <a:bodyPr wrap="square" lIns="50800" tIns="50800" rIns="50800" bIns="50800" numCol="1" anchor="ctr">
              <a:noAutofit/>
            </a:bodyPr>
            <a:lstStyle/>
            <a:p>
              <a:r>
                <a:rPr lang="en-US" sz="1100" dirty="0"/>
                <a:t> </a:t>
              </a:r>
            </a:p>
          </p:txBody>
        </p:sp>
        <p:sp>
          <p:nvSpPr>
            <p:cNvPr id="35" name="Shape 23647">
              <a:extLst>
                <a:ext uri="{FF2B5EF4-FFF2-40B4-BE49-F238E27FC236}">
                  <a16:creationId xmlns:a16="http://schemas.microsoft.com/office/drawing/2014/main" id="{1D65F8AD-E801-4AFD-8F02-2468422036F5}"/>
                </a:ext>
              </a:extLst>
            </p:cNvPr>
            <p:cNvSpPr/>
            <p:nvPr/>
          </p:nvSpPr>
          <p:spPr>
            <a:xfrm>
              <a:off x="3514928" y="2601823"/>
              <a:ext cx="642681" cy="567350"/>
            </a:xfrm>
            <a:custGeom>
              <a:avLst/>
              <a:gdLst>
                <a:gd name="connsiteX0" fmla="*/ 1193 w 21600"/>
                <a:gd name="connsiteY0" fmla="*/ 0 h 21600"/>
                <a:gd name="connsiteX1" fmla="*/ 2412 w 21600"/>
                <a:gd name="connsiteY1" fmla="*/ 10681 h 21600"/>
                <a:gd name="connsiteX2" fmla="*/ 0 w 21600"/>
                <a:gd name="connsiteY2" fmla="*/ 21600 h 21600"/>
                <a:gd name="connsiteX3" fmla="*/ 21600 w 21600"/>
                <a:gd name="connsiteY3" fmla="*/ 21600 h 21600"/>
                <a:gd name="connsiteX4" fmla="*/ 18802 w 21600"/>
                <a:gd name="connsiteY4" fmla="*/ 19224 h 21600"/>
                <a:gd name="connsiteX5" fmla="*/ 16264 w 21600"/>
                <a:gd name="connsiteY5" fmla="*/ 15684 h 21600"/>
                <a:gd name="connsiteX6" fmla="*/ 10160 w 21600"/>
                <a:gd name="connsiteY6" fmla="*/ 14014 h 21600"/>
                <a:gd name="connsiteX7" fmla="*/ 5082 w 21600"/>
                <a:gd name="connsiteY7" fmla="*/ 6302 h 21600"/>
                <a:gd name="connsiteX8" fmla="*/ 1193 w 21600"/>
                <a:gd name="connsiteY8" fmla="*/ 0 h 21600"/>
                <a:gd name="connsiteX0" fmla="*/ 1193 w 21380"/>
                <a:gd name="connsiteY0" fmla="*/ 0 h 21600"/>
                <a:gd name="connsiteX1" fmla="*/ 2412 w 21380"/>
                <a:gd name="connsiteY1" fmla="*/ 10681 h 21600"/>
                <a:gd name="connsiteX2" fmla="*/ 0 w 21380"/>
                <a:gd name="connsiteY2" fmla="*/ 21600 h 21600"/>
                <a:gd name="connsiteX3" fmla="*/ 21380 w 21380"/>
                <a:gd name="connsiteY3" fmla="*/ 20388 h 21600"/>
                <a:gd name="connsiteX4" fmla="*/ 18802 w 21380"/>
                <a:gd name="connsiteY4" fmla="*/ 19224 h 21600"/>
                <a:gd name="connsiteX5" fmla="*/ 16264 w 21380"/>
                <a:gd name="connsiteY5" fmla="*/ 15684 h 21600"/>
                <a:gd name="connsiteX6" fmla="*/ 10160 w 21380"/>
                <a:gd name="connsiteY6" fmla="*/ 14014 h 21600"/>
                <a:gd name="connsiteX7" fmla="*/ 5082 w 21380"/>
                <a:gd name="connsiteY7" fmla="*/ 6302 h 21600"/>
                <a:gd name="connsiteX8" fmla="*/ 1193 w 21380"/>
                <a:gd name="connsiteY8" fmla="*/ 0 h 21600"/>
                <a:gd name="connsiteX0" fmla="*/ 1193 w 21380"/>
                <a:gd name="connsiteY0" fmla="*/ 0 h 21600"/>
                <a:gd name="connsiteX1" fmla="*/ 2412 w 21380"/>
                <a:gd name="connsiteY1" fmla="*/ 10681 h 21600"/>
                <a:gd name="connsiteX2" fmla="*/ 0 w 21380"/>
                <a:gd name="connsiteY2" fmla="*/ 21600 h 21600"/>
                <a:gd name="connsiteX3" fmla="*/ 19002 w 21380"/>
                <a:gd name="connsiteY3" fmla="*/ 20508 h 21600"/>
                <a:gd name="connsiteX4" fmla="*/ 21380 w 21380"/>
                <a:gd name="connsiteY4" fmla="*/ 20388 h 21600"/>
                <a:gd name="connsiteX5" fmla="*/ 18802 w 21380"/>
                <a:gd name="connsiteY5" fmla="*/ 19224 h 21600"/>
                <a:gd name="connsiteX6" fmla="*/ 16264 w 21380"/>
                <a:gd name="connsiteY6" fmla="*/ 15684 h 21600"/>
                <a:gd name="connsiteX7" fmla="*/ 10160 w 21380"/>
                <a:gd name="connsiteY7" fmla="*/ 14014 h 21600"/>
                <a:gd name="connsiteX8" fmla="*/ 5082 w 21380"/>
                <a:gd name="connsiteY8" fmla="*/ 6302 h 21600"/>
                <a:gd name="connsiteX9" fmla="*/ 1193 w 21380"/>
                <a:gd name="connsiteY9" fmla="*/ 0 h 21600"/>
                <a:gd name="connsiteX0" fmla="*/ 1193 w 21380"/>
                <a:gd name="connsiteY0" fmla="*/ 0 h 21720"/>
                <a:gd name="connsiteX1" fmla="*/ 2412 w 21380"/>
                <a:gd name="connsiteY1" fmla="*/ 10681 h 21720"/>
                <a:gd name="connsiteX2" fmla="*/ 0 w 21380"/>
                <a:gd name="connsiteY2" fmla="*/ 21600 h 21720"/>
                <a:gd name="connsiteX3" fmla="*/ 20469 w 21380"/>
                <a:gd name="connsiteY3" fmla="*/ 21720 h 21720"/>
                <a:gd name="connsiteX4" fmla="*/ 21380 w 21380"/>
                <a:gd name="connsiteY4" fmla="*/ 20388 h 21720"/>
                <a:gd name="connsiteX5" fmla="*/ 18802 w 21380"/>
                <a:gd name="connsiteY5" fmla="*/ 19224 h 21720"/>
                <a:gd name="connsiteX6" fmla="*/ 16264 w 21380"/>
                <a:gd name="connsiteY6" fmla="*/ 15684 h 21720"/>
                <a:gd name="connsiteX7" fmla="*/ 10160 w 21380"/>
                <a:gd name="connsiteY7" fmla="*/ 14014 h 21720"/>
                <a:gd name="connsiteX8" fmla="*/ 5082 w 21380"/>
                <a:gd name="connsiteY8" fmla="*/ 6302 h 21720"/>
                <a:gd name="connsiteX9" fmla="*/ 1193 w 21380"/>
                <a:gd name="connsiteY9" fmla="*/ 0 h 21720"/>
                <a:gd name="connsiteX0" fmla="*/ 1193 w 21380"/>
                <a:gd name="connsiteY0" fmla="*/ 0 h 21600"/>
                <a:gd name="connsiteX1" fmla="*/ 2412 w 21380"/>
                <a:gd name="connsiteY1" fmla="*/ 10681 h 21600"/>
                <a:gd name="connsiteX2" fmla="*/ 0 w 21380"/>
                <a:gd name="connsiteY2" fmla="*/ 21600 h 21600"/>
                <a:gd name="connsiteX3" fmla="*/ 20396 w 21380"/>
                <a:gd name="connsiteY3" fmla="*/ 21316 h 21600"/>
                <a:gd name="connsiteX4" fmla="*/ 21380 w 21380"/>
                <a:gd name="connsiteY4" fmla="*/ 20388 h 21600"/>
                <a:gd name="connsiteX5" fmla="*/ 18802 w 21380"/>
                <a:gd name="connsiteY5" fmla="*/ 19224 h 21600"/>
                <a:gd name="connsiteX6" fmla="*/ 16264 w 21380"/>
                <a:gd name="connsiteY6" fmla="*/ 15684 h 21600"/>
                <a:gd name="connsiteX7" fmla="*/ 10160 w 21380"/>
                <a:gd name="connsiteY7" fmla="*/ 14014 h 21600"/>
                <a:gd name="connsiteX8" fmla="*/ 5082 w 21380"/>
                <a:gd name="connsiteY8" fmla="*/ 6302 h 21600"/>
                <a:gd name="connsiteX9" fmla="*/ 1193 w 21380"/>
                <a:gd name="connsiteY9" fmla="*/ 0 h 21600"/>
                <a:gd name="connsiteX0" fmla="*/ 1193 w 21380"/>
                <a:gd name="connsiteY0" fmla="*/ 0 h 21600"/>
                <a:gd name="connsiteX1" fmla="*/ 2412 w 21380"/>
                <a:gd name="connsiteY1" fmla="*/ 10681 h 21600"/>
                <a:gd name="connsiteX2" fmla="*/ 0 w 21380"/>
                <a:gd name="connsiteY2" fmla="*/ 21600 h 21600"/>
                <a:gd name="connsiteX3" fmla="*/ 20249 w 21380"/>
                <a:gd name="connsiteY3" fmla="*/ 21518 h 21600"/>
                <a:gd name="connsiteX4" fmla="*/ 21380 w 21380"/>
                <a:gd name="connsiteY4" fmla="*/ 20388 h 21600"/>
                <a:gd name="connsiteX5" fmla="*/ 18802 w 21380"/>
                <a:gd name="connsiteY5" fmla="*/ 19224 h 21600"/>
                <a:gd name="connsiteX6" fmla="*/ 16264 w 21380"/>
                <a:gd name="connsiteY6" fmla="*/ 15684 h 21600"/>
                <a:gd name="connsiteX7" fmla="*/ 10160 w 21380"/>
                <a:gd name="connsiteY7" fmla="*/ 14014 h 21600"/>
                <a:gd name="connsiteX8" fmla="*/ 5082 w 21380"/>
                <a:gd name="connsiteY8" fmla="*/ 6302 h 21600"/>
                <a:gd name="connsiteX9" fmla="*/ 1193 w 21380"/>
                <a:gd name="connsiteY9" fmla="*/ 0 h 21600"/>
                <a:gd name="connsiteX0" fmla="*/ 1193 w 20940"/>
                <a:gd name="connsiteY0" fmla="*/ 0 h 21600"/>
                <a:gd name="connsiteX1" fmla="*/ 2412 w 20940"/>
                <a:gd name="connsiteY1" fmla="*/ 10681 h 21600"/>
                <a:gd name="connsiteX2" fmla="*/ 0 w 20940"/>
                <a:gd name="connsiteY2" fmla="*/ 21600 h 21600"/>
                <a:gd name="connsiteX3" fmla="*/ 20249 w 20940"/>
                <a:gd name="connsiteY3" fmla="*/ 21518 h 21600"/>
                <a:gd name="connsiteX4" fmla="*/ 20940 w 20940"/>
                <a:gd name="connsiteY4" fmla="*/ 20388 h 21600"/>
                <a:gd name="connsiteX5" fmla="*/ 18802 w 20940"/>
                <a:gd name="connsiteY5" fmla="*/ 19224 h 21600"/>
                <a:gd name="connsiteX6" fmla="*/ 16264 w 20940"/>
                <a:gd name="connsiteY6" fmla="*/ 15684 h 21600"/>
                <a:gd name="connsiteX7" fmla="*/ 10160 w 20940"/>
                <a:gd name="connsiteY7" fmla="*/ 14014 h 21600"/>
                <a:gd name="connsiteX8" fmla="*/ 5082 w 20940"/>
                <a:gd name="connsiteY8" fmla="*/ 6302 h 21600"/>
                <a:gd name="connsiteX9" fmla="*/ 1193 w 20940"/>
                <a:gd name="connsiteY9" fmla="*/ 0 h 21600"/>
                <a:gd name="connsiteX0" fmla="*/ 1193 w 20500"/>
                <a:gd name="connsiteY0" fmla="*/ 0 h 21600"/>
                <a:gd name="connsiteX1" fmla="*/ 2412 w 20500"/>
                <a:gd name="connsiteY1" fmla="*/ 10681 h 21600"/>
                <a:gd name="connsiteX2" fmla="*/ 0 w 20500"/>
                <a:gd name="connsiteY2" fmla="*/ 21600 h 21600"/>
                <a:gd name="connsiteX3" fmla="*/ 20249 w 20500"/>
                <a:gd name="connsiteY3" fmla="*/ 21518 h 21600"/>
                <a:gd name="connsiteX4" fmla="*/ 20500 w 20500"/>
                <a:gd name="connsiteY4" fmla="*/ 20388 h 21600"/>
                <a:gd name="connsiteX5" fmla="*/ 18802 w 20500"/>
                <a:gd name="connsiteY5" fmla="*/ 19224 h 21600"/>
                <a:gd name="connsiteX6" fmla="*/ 16264 w 20500"/>
                <a:gd name="connsiteY6" fmla="*/ 15684 h 21600"/>
                <a:gd name="connsiteX7" fmla="*/ 10160 w 20500"/>
                <a:gd name="connsiteY7" fmla="*/ 14014 h 21600"/>
                <a:gd name="connsiteX8" fmla="*/ 5082 w 20500"/>
                <a:gd name="connsiteY8" fmla="*/ 6302 h 21600"/>
                <a:gd name="connsiteX9" fmla="*/ 1193 w 20500"/>
                <a:gd name="connsiteY9" fmla="*/ 0 h 21600"/>
                <a:gd name="connsiteX0" fmla="*/ 1120 w 20427"/>
                <a:gd name="connsiteY0" fmla="*/ 0 h 21518"/>
                <a:gd name="connsiteX1" fmla="*/ 2339 w 20427"/>
                <a:gd name="connsiteY1" fmla="*/ 10681 h 21518"/>
                <a:gd name="connsiteX2" fmla="*/ 0 w 20427"/>
                <a:gd name="connsiteY2" fmla="*/ 21297 h 21518"/>
                <a:gd name="connsiteX3" fmla="*/ 20176 w 20427"/>
                <a:gd name="connsiteY3" fmla="*/ 21518 h 21518"/>
                <a:gd name="connsiteX4" fmla="*/ 20427 w 20427"/>
                <a:gd name="connsiteY4" fmla="*/ 20388 h 21518"/>
                <a:gd name="connsiteX5" fmla="*/ 18729 w 20427"/>
                <a:gd name="connsiteY5" fmla="*/ 19224 h 21518"/>
                <a:gd name="connsiteX6" fmla="*/ 16191 w 20427"/>
                <a:gd name="connsiteY6" fmla="*/ 15684 h 21518"/>
                <a:gd name="connsiteX7" fmla="*/ 10087 w 20427"/>
                <a:gd name="connsiteY7" fmla="*/ 14014 h 21518"/>
                <a:gd name="connsiteX8" fmla="*/ 5009 w 20427"/>
                <a:gd name="connsiteY8" fmla="*/ 6302 h 21518"/>
                <a:gd name="connsiteX9" fmla="*/ 1120 w 20427"/>
                <a:gd name="connsiteY9" fmla="*/ 0 h 21518"/>
                <a:gd name="connsiteX0" fmla="*/ 1120 w 20427"/>
                <a:gd name="connsiteY0" fmla="*/ 0 h 21518"/>
                <a:gd name="connsiteX1" fmla="*/ 2339 w 20427"/>
                <a:gd name="connsiteY1" fmla="*/ 10681 h 21518"/>
                <a:gd name="connsiteX2" fmla="*/ 0 w 20427"/>
                <a:gd name="connsiteY2" fmla="*/ 21423 h 21518"/>
                <a:gd name="connsiteX3" fmla="*/ 20176 w 20427"/>
                <a:gd name="connsiteY3" fmla="*/ 21518 h 21518"/>
                <a:gd name="connsiteX4" fmla="*/ 20427 w 20427"/>
                <a:gd name="connsiteY4" fmla="*/ 20388 h 21518"/>
                <a:gd name="connsiteX5" fmla="*/ 18729 w 20427"/>
                <a:gd name="connsiteY5" fmla="*/ 19224 h 21518"/>
                <a:gd name="connsiteX6" fmla="*/ 16191 w 20427"/>
                <a:gd name="connsiteY6" fmla="*/ 15684 h 21518"/>
                <a:gd name="connsiteX7" fmla="*/ 10087 w 20427"/>
                <a:gd name="connsiteY7" fmla="*/ 14014 h 21518"/>
                <a:gd name="connsiteX8" fmla="*/ 5009 w 20427"/>
                <a:gd name="connsiteY8" fmla="*/ 6302 h 21518"/>
                <a:gd name="connsiteX9" fmla="*/ 1120 w 20427"/>
                <a:gd name="connsiteY9" fmla="*/ 0 h 21518"/>
                <a:gd name="connsiteX0" fmla="*/ 1212 w 20519"/>
                <a:gd name="connsiteY0" fmla="*/ 0 h 21612"/>
                <a:gd name="connsiteX1" fmla="*/ 2431 w 20519"/>
                <a:gd name="connsiteY1" fmla="*/ 10681 h 21612"/>
                <a:gd name="connsiteX2" fmla="*/ 0 w 20519"/>
                <a:gd name="connsiteY2" fmla="*/ 21612 h 21612"/>
                <a:gd name="connsiteX3" fmla="*/ 20268 w 20519"/>
                <a:gd name="connsiteY3" fmla="*/ 21518 h 21612"/>
                <a:gd name="connsiteX4" fmla="*/ 20519 w 20519"/>
                <a:gd name="connsiteY4" fmla="*/ 20388 h 21612"/>
                <a:gd name="connsiteX5" fmla="*/ 18821 w 20519"/>
                <a:gd name="connsiteY5" fmla="*/ 19224 h 21612"/>
                <a:gd name="connsiteX6" fmla="*/ 16283 w 20519"/>
                <a:gd name="connsiteY6" fmla="*/ 15684 h 21612"/>
                <a:gd name="connsiteX7" fmla="*/ 10179 w 20519"/>
                <a:gd name="connsiteY7" fmla="*/ 14014 h 21612"/>
                <a:gd name="connsiteX8" fmla="*/ 5101 w 20519"/>
                <a:gd name="connsiteY8" fmla="*/ 6302 h 21612"/>
                <a:gd name="connsiteX9" fmla="*/ 1212 w 20519"/>
                <a:gd name="connsiteY9" fmla="*/ 0 h 21612"/>
                <a:gd name="connsiteX0" fmla="*/ 1212 w 20519"/>
                <a:gd name="connsiteY0" fmla="*/ 0 h 21518"/>
                <a:gd name="connsiteX1" fmla="*/ 2431 w 20519"/>
                <a:gd name="connsiteY1" fmla="*/ 10681 h 21518"/>
                <a:gd name="connsiteX2" fmla="*/ 0 w 20519"/>
                <a:gd name="connsiteY2" fmla="*/ 21423 h 21518"/>
                <a:gd name="connsiteX3" fmla="*/ 20268 w 20519"/>
                <a:gd name="connsiteY3" fmla="*/ 21518 h 21518"/>
                <a:gd name="connsiteX4" fmla="*/ 20519 w 20519"/>
                <a:gd name="connsiteY4" fmla="*/ 20388 h 21518"/>
                <a:gd name="connsiteX5" fmla="*/ 18821 w 20519"/>
                <a:gd name="connsiteY5" fmla="*/ 19224 h 21518"/>
                <a:gd name="connsiteX6" fmla="*/ 16283 w 20519"/>
                <a:gd name="connsiteY6" fmla="*/ 15684 h 21518"/>
                <a:gd name="connsiteX7" fmla="*/ 10179 w 20519"/>
                <a:gd name="connsiteY7" fmla="*/ 14014 h 21518"/>
                <a:gd name="connsiteX8" fmla="*/ 5101 w 20519"/>
                <a:gd name="connsiteY8" fmla="*/ 6302 h 21518"/>
                <a:gd name="connsiteX9" fmla="*/ 1212 w 20519"/>
                <a:gd name="connsiteY9" fmla="*/ 0 h 21518"/>
                <a:gd name="connsiteX0" fmla="*/ 1166 w 20473"/>
                <a:gd name="connsiteY0" fmla="*/ 0 h 21549"/>
                <a:gd name="connsiteX1" fmla="*/ 2385 w 20473"/>
                <a:gd name="connsiteY1" fmla="*/ 10681 h 21549"/>
                <a:gd name="connsiteX2" fmla="*/ 0 w 20473"/>
                <a:gd name="connsiteY2" fmla="*/ 21549 h 21549"/>
                <a:gd name="connsiteX3" fmla="*/ 20222 w 20473"/>
                <a:gd name="connsiteY3" fmla="*/ 21518 h 21549"/>
                <a:gd name="connsiteX4" fmla="*/ 20473 w 20473"/>
                <a:gd name="connsiteY4" fmla="*/ 20388 h 21549"/>
                <a:gd name="connsiteX5" fmla="*/ 18775 w 20473"/>
                <a:gd name="connsiteY5" fmla="*/ 19224 h 21549"/>
                <a:gd name="connsiteX6" fmla="*/ 16237 w 20473"/>
                <a:gd name="connsiteY6" fmla="*/ 15684 h 21549"/>
                <a:gd name="connsiteX7" fmla="*/ 10133 w 20473"/>
                <a:gd name="connsiteY7" fmla="*/ 14014 h 21549"/>
                <a:gd name="connsiteX8" fmla="*/ 5055 w 20473"/>
                <a:gd name="connsiteY8" fmla="*/ 6302 h 21549"/>
                <a:gd name="connsiteX9" fmla="*/ 1166 w 20473"/>
                <a:gd name="connsiteY9" fmla="*/ 0 h 21549"/>
                <a:gd name="connsiteX0" fmla="*/ 1166 w 20473"/>
                <a:gd name="connsiteY0" fmla="*/ 0 h 21549"/>
                <a:gd name="connsiteX1" fmla="*/ 2141 w 20473"/>
                <a:gd name="connsiteY1" fmla="*/ 10766 h 21549"/>
                <a:gd name="connsiteX2" fmla="*/ 0 w 20473"/>
                <a:gd name="connsiteY2" fmla="*/ 21549 h 21549"/>
                <a:gd name="connsiteX3" fmla="*/ 20222 w 20473"/>
                <a:gd name="connsiteY3" fmla="*/ 21518 h 21549"/>
                <a:gd name="connsiteX4" fmla="*/ 20473 w 20473"/>
                <a:gd name="connsiteY4" fmla="*/ 20388 h 21549"/>
                <a:gd name="connsiteX5" fmla="*/ 18775 w 20473"/>
                <a:gd name="connsiteY5" fmla="*/ 19224 h 21549"/>
                <a:gd name="connsiteX6" fmla="*/ 16237 w 20473"/>
                <a:gd name="connsiteY6" fmla="*/ 15684 h 21549"/>
                <a:gd name="connsiteX7" fmla="*/ 10133 w 20473"/>
                <a:gd name="connsiteY7" fmla="*/ 14014 h 21549"/>
                <a:gd name="connsiteX8" fmla="*/ 5055 w 20473"/>
                <a:gd name="connsiteY8" fmla="*/ 6302 h 21549"/>
                <a:gd name="connsiteX9" fmla="*/ 1166 w 20473"/>
                <a:gd name="connsiteY9" fmla="*/ 0 h 21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73" h="21549" extrusionOk="0">
                  <a:moveTo>
                    <a:pt x="1166" y="0"/>
                  </a:moveTo>
                  <a:lnTo>
                    <a:pt x="2141" y="10766"/>
                  </a:lnTo>
                  <a:lnTo>
                    <a:pt x="0" y="21549"/>
                  </a:lnTo>
                  <a:lnTo>
                    <a:pt x="20222" y="21518"/>
                  </a:lnTo>
                  <a:cubicBezTo>
                    <a:pt x="20306" y="21141"/>
                    <a:pt x="20389" y="20765"/>
                    <a:pt x="20473" y="20388"/>
                  </a:cubicBezTo>
                  <a:lnTo>
                    <a:pt x="18775" y="19224"/>
                  </a:lnTo>
                  <a:lnTo>
                    <a:pt x="16237" y="15684"/>
                  </a:lnTo>
                  <a:lnTo>
                    <a:pt x="10133" y="14014"/>
                  </a:lnTo>
                  <a:lnTo>
                    <a:pt x="5055" y="6302"/>
                  </a:lnTo>
                  <a:lnTo>
                    <a:pt x="1166" y="0"/>
                  </a:lnTo>
                  <a:close/>
                </a:path>
              </a:pathLst>
            </a:custGeom>
            <a:solidFill>
              <a:schemeClr val="accent1"/>
            </a:solidFill>
            <a:ln w="12700" cap="flat">
              <a:noFill/>
              <a:miter lim="400000"/>
            </a:ln>
            <a:effectLst/>
          </p:spPr>
          <p:txBody>
            <a:bodyPr wrap="square" lIns="50800" tIns="50800" rIns="50800" bIns="50800" numCol="1" anchor="ctr">
              <a:noAutofit/>
            </a:bodyPr>
            <a:lstStyle/>
            <a:p>
              <a:endParaRPr lang="en-US" sz="1100" dirty="0"/>
            </a:p>
          </p:txBody>
        </p:sp>
      </p:grpSp>
      <p:sp>
        <p:nvSpPr>
          <p:cNvPr id="36" name="Rectangle 43">
            <a:extLst>
              <a:ext uri="{FF2B5EF4-FFF2-40B4-BE49-F238E27FC236}">
                <a16:creationId xmlns:a16="http://schemas.microsoft.com/office/drawing/2014/main" id="{AF95198F-D186-4693-9A5C-65DD4625E3B8}"/>
              </a:ext>
            </a:extLst>
          </p:cNvPr>
          <p:cNvSpPr>
            <a:spLocks noChangeArrowheads="1"/>
          </p:cNvSpPr>
          <p:nvPr/>
        </p:nvSpPr>
        <p:spPr bwMode="auto">
          <a:xfrm>
            <a:off x="2942919" y="2476349"/>
            <a:ext cx="1634517" cy="7481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wrap="square" lIns="82550" tIns="41275" rIns="82550" bIns="41275">
            <a:spAutoFit/>
          </a:bodyPr>
          <a:lstStyle/>
          <a:p>
            <a:pPr defTabSz="728663" eaLnBrk="0" hangingPunct="0">
              <a:lnSpc>
                <a:spcPct val="90000"/>
              </a:lnSpc>
              <a:spcBef>
                <a:spcPct val="0"/>
              </a:spcBef>
            </a:pPr>
            <a:r>
              <a:rPr lang="en-GB" sz="1200" b="1" dirty="0">
                <a:solidFill>
                  <a:schemeClr val="accent1"/>
                </a:solidFill>
              </a:rPr>
              <a:t>DIRECT COSTS</a:t>
            </a:r>
          </a:p>
          <a:p>
            <a:pPr defTabSz="728663" eaLnBrk="0" hangingPunct="0">
              <a:lnSpc>
                <a:spcPct val="90000"/>
              </a:lnSpc>
              <a:spcBef>
                <a:spcPct val="0"/>
              </a:spcBef>
            </a:pPr>
            <a:endParaRPr lang="en-GB" sz="1200" b="1" u="sng" dirty="0">
              <a:solidFill>
                <a:schemeClr val="accent1"/>
              </a:solidFill>
            </a:endParaRPr>
          </a:p>
          <a:p>
            <a:pPr defTabSz="728663" eaLnBrk="0" hangingPunct="0">
              <a:lnSpc>
                <a:spcPct val="90000"/>
              </a:lnSpc>
              <a:spcBef>
                <a:spcPct val="0"/>
              </a:spcBef>
            </a:pPr>
            <a:r>
              <a:rPr lang="en-GB" sz="1200" b="1" dirty="0">
                <a:solidFill>
                  <a:schemeClr val="accent1"/>
                </a:solidFill>
              </a:rPr>
              <a:t>Repair to Track</a:t>
            </a:r>
          </a:p>
          <a:p>
            <a:pPr defTabSz="728663" eaLnBrk="0" hangingPunct="0">
              <a:lnSpc>
                <a:spcPct val="90000"/>
              </a:lnSpc>
              <a:spcBef>
                <a:spcPct val="0"/>
              </a:spcBef>
            </a:pPr>
            <a:r>
              <a:rPr lang="en-GB" sz="1200" b="1" dirty="0">
                <a:solidFill>
                  <a:schemeClr val="accent1"/>
                </a:solidFill>
              </a:rPr>
              <a:t>Repair to Tractor</a:t>
            </a:r>
          </a:p>
        </p:txBody>
      </p:sp>
      <p:sp>
        <p:nvSpPr>
          <p:cNvPr id="37" name="Rectangle 44">
            <a:extLst>
              <a:ext uri="{FF2B5EF4-FFF2-40B4-BE49-F238E27FC236}">
                <a16:creationId xmlns:a16="http://schemas.microsoft.com/office/drawing/2014/main" id="{634BECDC-611A-490D-B474-20291417358A}"/>
              </a:ext>
            </a:extLst>
          </p:cNvPr>
          <p:cNvSpPr>
            <a:spLocks noChangeArrowheads="1"/>
          </p:cNvSpPr>
          <p:nvPr/>
        </p:nvSpPr>
        <p:spPr bwMode="auto">
          <a:xfrm>
            <a:off x="2942919" y="3314069"/>
            <a:ext cx="1819537" cy="12467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wrap="none" lIns="82550" tIns="41275" rIns="82550" bIns="41275">
            <a:spAutoFit/>
          </a:bodyPr>
          <a:lstStyle/>
          <a:p>
            <a:pPr defTabSz="728663" eaLnBrk="0" hangingPunct="0">
              <a:lnSpc>
                <a:spcPct val="90000"/>
              </a:lnSpc>
              <a:spcBef>
                <a:spcPct val="0"/>
              </a:spcBef>
            </a:pPr>
            <a:r>
              <a:rPr lang="en-GB" sz="1200" b="1" dirty="0"/>
              <a:t>INDIRECT COSTS</a:t>
            </a:r>
          </a:p>
          <a:p>
            <a:pPr defTabSz="728663" eaLnBrk="0" hangingPunct="0">
              <a:lnSpc>
                <a:spcPct val="90000"/>
              </a:lnSpc>
              <a:spcBef>
                <a:spcPct val="0"/>
              </a:spcBef>
            </a:pPr>
            <a:endParaRPr lang="en-GB" sz="1200" b="1" u="sng" dirty="0"/>
          </a:p>
          <a:p>
            <a:pPr defTabSz="728663" eaLnBrk="0" hangingPunct="0">
              <a:lnSpc>
                <a:spcPct val="90000"/>
              </a:lnSpc>
              <a:spcBef>
                <a:spcPct val="0"/>
              </a:spcBef>
            </a:pPr>
            <a:r>
              <a:rPr lang="en-GB" sz="1200" b="1" dirty="0"/>
              <a:t>Management Time</a:t>
            </a:r>
          </a:p>
          <a:p>
            <a:pPr defTabSz="728663" eaLnBrk="0" hangingPunct="0">
              <a:lnSpc>
                <a:spcPct val="90000"/>
              </a:lnSpc>
              <a:spcBef>
                <a:spcPct val="0"/>
              </a:spcBef>
            </a:pPr>
            <a:r>
              <a:rPr lang="en-GB" sz="1200" b="1" dirty="0"/>
              <a:t>Compensation Claims</a:t>
            </a:r>
          </a:p>
          <a:p>
            <a:pPr defTabSz="728663" eaLnBrk="0" hangingPunct="0">
              <a:lnSpc>
                <a:spcPct val="90000"/>
              </a:lnSpc>
              <a:spcBef>
                <a:spcPct val="0"/>
              </a:spcBef>
            </a:pPr>
            <a:r>
              <a:rPr lang="en-GB" sz="1200" b="1" dirty="0"/>
              <a:t>Insurance</a:t>
            </a:r>
          </a:p>
          <a:p>
            <a:pPr defTabSz="728663" eaLnBrk="0" hangingPunct="0">
              <a:lnSpc>
                <a:spcPct val="90000"/>
              </a:lnSpc>
              <a:spcBef>
                <a:spcPct val="0"/>
              </a:spcBef>
            </a:pPr>
            <a:r>
              <a:rPr lang="en-GB" sz="1200" b="1" dirty="0"/>
              <a:t>Business Interruption</a:t>
            </a:r>
          </a:p>
          <a:p>
            <a:pPr defTabSz="728663" eaLnBrk="0" hangingPunct="0">
              <a:lnSpc>
                <a:spcPct val="90000"/>
              </a:lnSpc>
              <a:spcBef>
                <a:spcPct val="0"/>
              </a:spcBef>
            </a:pPr>
            <a:r>
              <a:rPr lang="en-GB" sz="1200" b="1" dirty="0"/>
              <a:t>Loss of Good Will</a:t>
            </a:r>
          </a:p>
        </p:txBody>
      </p:sp>
      <p:sp>
        <p:nvSpPr>
          <p:cNvPr id="39" name="Rectangle 40">
            <a:extLst>
              <a:ext uri="{FF2B5EF4-FFF2-40B4-BE49-F238E27FC236}">
                <a16:creationId xmlns:a16="http://schemas.microsoft.com/office/drawing/2014/main" id="{03509A1C-F0CA-4054-BBE4-94819D8257BA}"/>
              </a:ext>
            </a:extLst>
          </p:cNvPr>
          <p:cNvSpPr>
            <a:spLocks noChangeArrowheads="1"/>
          </p:cNvSpPr>
          <p:nvPr/>
        </p:nvSpPr>
        <p:spPr bwMode="auto">
          <a:xfrm>
            <a:off x="1481138" y="5729288"/>
            <a:ext cx="2867025" cy="330200"/>
          </a:xfrm>
          <a:prstGeom prst="rect">
            <a:avLst/>
          </a:prstGeom>
          <a:solidFill>
            <a:schemeClr val="accent1"/>
          </a:solidFill>
          <a:ln w="12700">
            <a:solidFill>
              <a:schemeClr val="bg2"/>
            </a:solidFill>
            <a:miter lim="800000"/>
            <a:headEnd/>
            <a:tailEnd/>
          </a:ln>
          <a:effectLst/>
          <a:extLst>
            <a:ext uri="{AF507438-7753-43E0-B8FC-AC1667EBCBE1}">
              <a14:hiddenEffects xmlns:a14="http://schemas.microsoft.com/office/drawing/2010/main">
                <a:effectLst>
                  <a:outerShdw dist="53882" dir="2700000" algn="ctr" rotWithShape="0">
                    <a:srgbClr val="C0C0C0"/>
                  </a:outerShdw>
                </a:effectLst>
              </a14:hiddenEffects>
            </a:ext>
          </a:extLst>
        </p:spPr>
        <p:txBody>
          <a:bodyPr anchor="ctr"/>
          <a:lstStyle/>
          <a:p>
            <a:pPr defTabSz="900113" eaLnBrk="0" hangingPunct="0">
              <a:lnSpc>
                <a:spcPct val="90000"/>
              </a:lnSpc>
              <a:spcBef>
                <a:spcPct val="0"/>
              </a:spcBef>
            </a:pPr>
            <a:r>
              <a:rPr lang="en-GB" b="1" dirty="0">
                <a:solidFill>
                  <a:schemeClr val="bg1"/>
                </a:solidFill>
              </a:rPr>
              <a:t>£200,000 Extra Costs</a:t>
            </a:r>
          </a:p>
        </p:txBody>
      </p:sp>
      <p:sp>
        <p:nvSpPr>
          <p:cNvPr id="40" name="Rectangle 3">
            <a:extLst>
              <a:ext uri="{FF2B5EF4-FFF2-40B4-BE49-F238E27FC236}">
                <a16:creationId xmlns:a16="http://schemas.microsoft.com/office/drawing/2014/main" id="{269DF173-D197-4977-944F-DE059D11195C}"/>
              </a:ext>
            </a:extLst>
          </p:cNvPr>
          <p:cNvSpPr>
            <a:spLocks noChangeArrowheads="1"/>
          </p:cNvSpPr>
          <p:nvPr/>
        </p:nvSpPr>
        <p:spPr bwMode="auto">
          <a:xfrm>
            <a:off x="391553" y="5647765"/>
            <a:ext cx="9142412" cy="609600"/>
          </a:xfrm>
          <a:prstGeom prst="rect">
            <a:avLst/>
          </a:prstGeom>
          <a:solidFill>
            <a:schemeClr val="accent4"/>
          </a:solidFill>
          <a:ln w="12700">
            <a:noFill/>
            <a:miter lim="800000"/>
            <a:headEnd/>
            <a:tailEnd/>
          </a:ln>
          <a:effectLst/>
          <a:extLst/>
        </p:spPr>
        <p:txBody>
          <a:bodyPr lIns="432000" tIns="91440" bIns="91440" anchor="ctr">
            <a:noAutofit/>
          </a:bodyPr>
          <a:lstStyle/>
          <a:p>
            <a:pPr eaLnBrk="0" hangingPunct="0"/>
            <a:r>
              <a:rPr lang="en-GB" sz="2000" dirty="0"/>
              <a:t>How easily can your business generate this extra revenue?</a:t>
            </a:r>
          </a:p>
        </p:txBody>
      </p:sp>
      <p:sp>
        <p:nvSpPr>
          <p:cNvPr id="41" name="AutoShape 4">
            <a:extLst>
              <a:ext uri="{FF2B5EF4-FFF2-40B4-BE49-F238E27FC236}">
                <a16:creationId xmlns:a16="http://schemas.microsoft.com/office/drawing/2014/main" id="{58A1EC28-4C31-48DF-8F8A-2B75BBD60503}"/>
              </a:ext>
            </a:extLst>
          </p:cNvPr>
          <p:cNvSpPr>
            <a:spLocks noChangeArrowheads="1"/>
          </p:cNvSpPr>
          <p:nvPr/>
        </p:nvSpPr>
        <p:spPr bwMode="auto">
          <a:xfrm rot="5400000">
            <a:off x="342900" y="5829300"/>
            <a:ext cx="457200" cy="228600"/>
          </a:xfrm>
          <a:prstGeom prst="triangle">
            <a:avLst>
              <a:gd name="adj" fmla="val 50000"/>
            </a:avLst>
          </a:prstGeom>
          <a:solidFill>
            <a:schemeClr val="accent1"/>
          </a:solidFill>
          <a:ln>
            <a:noFill/>
          </a:ln>
          <a:effectLst/>
          <a:extLst/>
        </p:spPr>
        <p:txBody>
          <a:bodyPr lIns="0" tIns="0" rIns="0" bIns="0" anchor="ctr">
            <a:noAutofit/>
          </a:bodyPr>
          <a:lstStyle/>
          <a:p>
            <a:endParaRPr lang="en-US" dirty="0"/>
          </a:p>
        </p:txBody>
      </p:sp>
    </p:spTree>
    <p:extLst>
      <p:ext uri="{BB962C8B-B14F-4D97-AF65-F5344CB8AC3E}">
        <p14:creationId xmlns:p14="http://schemas.microsoft.com/office/powerpoint/2010/main" val="2210960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CBECB76-4035-4434-BE2A-1B20C5A7AEFF}"/>
              </a:ext>
            </a:extLst>
          </p:cNvPr>
          <p:cNvGraphicFramePr>
            <a:graphicFrameLocks noChangeAspect="1"/>
          </p:cNvGraphicFramePr>
          <p:nvPr>
            <p:custDataLst>
              <p:tags r:id="rId2"/>
            </p:custDataLst>
            <p:extLst>
              <p:ext uri="{D42A27DB-BD31-4B8C-83A1-F6EECF244321}">
                <p14:modId xmlns:p14="http://schemas.microsoft.com/office/powerpoint/2010/main" val="3816801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3" name="think-cell Slide" r:id="rId6" imgW="395" imgH="394" progId="TCLayout.ActiveDocument.1">
                  <p:embed/>
                </p:oleObj>
              </mc:Choice>
              <mc:Fallback>
                <p:oleObj name="think-cell Slide" r:id="rId6" imgW="395" imgH="394" progId="TCLayout.ActiveDocument.1">
                  <p:embed/>
                  <p:pic>
                    <p:nvPicPr>
                      <p:cNvPr id="4" name="Object 3" hidden="1">
                        <a:extLst>
                          <a:ext uri="{FF2B5EF4-FFF2-40B4-BE49-F238E27FC236}">
                            <a16:creationId xmlns:a16="http://schemas.microsoft.com/office/drawing/2014/main" id="{BCBECB76-4035-4434-BE2A-1B20C5A7AEF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45052557-B99B-4BCB-9274-2450AF7FC241}"/>
              </a:ext>
            </a:extLst>
          </p:cNvPr>
          <p:cNvSpPr/>
          <p:nvPr>
            <p:custDataLst>
              <p:tags r:id="rId3"/>
            </p:custDataLst>
          </p:nvPr>
        </p:nvSpPr>
        <p:spPr>
          <a:xfrm>
            <a:off x="0" y="0"/>
            <a:ext cx="158750" cy="158750"/>
          </a:xfrm>
          <a:prstGeom prst="rect">
            <a:avLst/>
          </a:prstGeom>
          <a:solidFill>
            <a:schemeClr val="accent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a:latin typeface="Gill Sans MT" panose="020B0502020104020203" pitchFamily="34" charset="0"/>
              <a:ea typeface="+mj-ea"/>
              <a:cs typeface="Arial" panose="020B0604020202020204" pitchFamily="34" charset="0"/>
              <a:sym typeface="Gill Sans MT" panose="020B0502020104020203" pitchFamily="34" charset="0"/>
            </a:endParaRPr>
          </a:p>
        </p:txBody>
      </p:sp>
      <p:pic>
        <p:nvPicPr>
          <p:cNvPr id="41988" name="Picture 4" descr="Image result for broken windows">
            <a:extLst>
              <a:ext uri="{FF2B5EF4-FFF2-40B4-BE49-F238E27FC236}">
                <a16:creationId xmlns:a16="http://schemas.microsoft.com/office/drawing/2014/main" id="{C1111704-685B-40CC-97FF-A78F5CD405C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50165" y="2126974"/>
            <a:ext cx="4666490" cy="27998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t>“Broken Windows Theory” has proven to be effective</a:t>
            </a:r>
          </a:p>
        </p:txBody>
      </p:sp>
      <p:sp>
        <p:nvSpPr>
          <p:cNvPr id="11" name="Text Placeholder 3"/>
          <p:cNvSpPr>
            <a:spLocks noGrp="1"/>
          </p:cNvSpPr>
          <p:nvPr>
            <p:ph type="body" sz="quarter" idx="12"/>
          </p:nvPr>
        </p:nvSpPr>
        <p:spPr/>
        <p:txBody>
          <a:bodyPr/>
          <a:lstStyle/>
          <a:p>
            <a:r>
              <a:rPr lang="en-GB" dirty="0"/>
              <a:t>Bridging the gap between technical safety risks and strategic business decisions</a:t>
            </a:r>
          </a:p>
        </p:txBody>
      </p:sp>
      <p:sp>
        <p:nvSpPr>
          <p:cNvPr id="5" name="Textplatzhalter 4"/>
          <p:cNvSpPr>
            <a:spLocks noGrp="1"/>
          </p:cNvSpPr>
          <p:nvPr>
            <p:ph type="body" sz="quarter" idx="13"/>
          </p:nvPr>
        </p:nvSpPr>
        <p:spPr>
          <a:xfrm>
            <a:off x="477078" y="6625095"/>
            <a:ext cx="7488000" cy="154800"/>
          </a:xfrm>
          <a:prstGeom prst="rect">
            <a:avLst/>
          </a:prstGeom>
        </p:spPr>
        <p:txBody>
          <a:bodyPr/>
          <a:lstStyle/>
          <a:p>
            <a:r>
              <a:rPr lang="en-GB" dirty="0"/>
              <a:t>Source: The Tipping Point, Malcolm Gladwell</a:t>
            </a:r>
          </a:p>
        </p:txBody>
      </p:sp>
      <p:sp>
        <p:nvSpPr>
          <p:cNvPr id="12" name="Content Placeholder 2"/>
          <p:cNvSpPr txBox="1">
            <a:spLocks/>
          </p:cNvSpPr>
          <p:nvPr/>
        </p:nvSpPr>
        <p:spPr>
          <a:xfrm>
            <a:off x="4953600" y="2133600"/>
            <a:ext cx="4572000" cy="4114800"/>
          </a:xfrm>
          <a:prstGeom prst="rect">
            <a:avLst/>
          </a:prstGeom>
          <a:ln w="12700">
            <a:noFill/>
          </a:ln>
        </p:spPr>
        <p:txBody>
          <a:bodyPr t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GB" sz="1600" dirty="0"/>
          </a:p>
        </p:txBody>
      </p:sp>
      <p:grpSp>
        <p:nvGrpSpPr>
          <p:cNvPr id="9" name="Group 8"/>
          <p:cNvGrpSpPr/>
          <p:nvPr/>
        </p:nvGrpSpPr>
        <p:grpSpPr>
          <a:xfrm>
            <a:off x="477078" y="1593574"/>
            <a:ext cx="4475323" cy="540026"/>
            <a:chOff x="381000" y="1438497"/>
            <a:chExt cx="4305600" cy="540026"/>
          </a:xfrm>
        </p:grpSpPr>
        <p:cxnSp>
          <p:nvCxnSpPr>
            <p:cNvPr id="10" name="Connecteur droit 11"/>
            <p:cNvCxnSpPr/>
            <p:nvPr/>
          </p:nvCxnSpPr>
          <p:spPr>
            <a:xfrm>
              <a:off x="381000" y="1978523"/>
              <a:ext cx="4305600" cy="0"/>
            </a:xfrm>
            <a:prstGeom prst="line">
              <a:avLst/>
            </a:prstGeom>
            <a:ln w="12700">
              <a:solidFill>
                <a:srgbClr val="007CC4"/>
              </a:solidFill>
            </a:ln>
          </p:spPr>
          <p:style>
            <a:lnRef idx="1">
              <a:schemeClr val="accent4"/>
            </a:lnRef>
            <a:fillRef idx="0">
              <a:schemeClr val="accent4"/>
            </a:fillRef>
            <a:effectRef idx="0">
              <a:schemeClr val="accent4"/>
            </a:effectRef>
            <a:fontRef idx="minor">
              <a:schemeClr val="tx1"/>
            </a:fontRef>
          </p:style>
        </p:cxnSp>
        <p:sp>
          <p:nvSpPr>
            <p:cNvPr id="13" name="Espace réservé du texte 2"/>
            <p:cNvSpPr txBox="1">
              <a:spLocks/>
            </p:cNvSpPr>
            <p:nvPr/>
          </p:nvSpPr>
          <p:spPr>
            <a:xfrm>
              <a:off x="381000" y="1438497"/>
              <a:ext cx="4305600" cy="533400"/>
            </a:xfrm>
            <a:prstGeom prst="rect">
              <a:avLst/>
            </a:prstGeom>
          </p:spPr>
          <p:txBody>
            <a:bodyPr wrap="square" lIns="0" tIns="90000" rIns="0" bIns="90000" anchor="ctr" anchorCtr="0">
              <a:noAutofit/>
            </a:bodyPr>
            <a:lstStyle>
              <a:lvl1pPr marL="0" marR="0" indent="0" algn="l" defTabSz="914400" rtl="0" eaLnBrk="1" fontAlgn="auto" latinLnBrk="0" hangingPunct="1">
                <a:lnSpc>
                  <a:spcPct val="50000"/>
                </a:lnSpc>
                <a:spcBef>
                  <a:spcPts val="1000"/>
                </a:spcBef>
                <a:spcAft>
                  <a:spcPts val="0"/>
                </a:spcAft>
                <a:buClrTx/>
                <a:buSzTx/>
                <a:buFont typeface="Arial" panose="020B0604020202020204" pitchFamily="34" charset="0"/>
                <a:buNone/>
                <a:tabLst/>
                <a:defRPr sz="800" i="0" kern="1200" baseline="0">
                  <a:solidFill>
                    <a:schemeClr val="tx1"/>
                  </a:solidFill>
                  <a:latin typeface="+mn-lt"/>
                  <a:ea typeface="+mn-ea"/>
                  <a:cs typeface="+mn-cs"/>
                </a:defRPr>
              </a:lvl1pPr>
              <a:lvl2pPr marL="177800" indent="-1778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2pPr>
              <a:lvl3pPr marL="449263" indent="-1778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3pPr>
              <a:lvl4pPr marL="449263"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GB" sz="2000" dirty="0">
                  <a:solidFill>
                    <a:schemeClr val="accent1"/>
                  </a:solidFill>
                  <a:latin typeface="+mj-lt"/>
                </a:rPr>
                <a:t>Broken Windows Theory</a:t>
              </a:r>
            </a:p>
          </p:txBody>
        </p:sp>
      </p:grpSp>
      <p:sp>
        <p:nvSpPr>
          <p:cNvPr id="14" name="Content Placeholder 2"/>
          <p:cNvSpPr txBox="1">
            <a:spLocks/>
          </p:cNvSpPr>
          <p:nvPr/>
        </p:nvSpPr>
        <p:spPr>
          <a:xfrm>
            <a:off x="477078" y="2213570"/>
            <a:ext cx="4475323" cy="4189907"/>
          </a:xfrm>
          <a:prstGeom prst="rect">
            <a:avLst/>
          </a:prstGeom>
          <a:ln w="12700">
            <a:noFill/>
          </a:ln>
        </p:spPr>
        <p:txBody>
          <a:bodyPr lIns="0" tIns="90000" rIns="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8288" lvl="1" indent="-266700">
              <a:buClr>
                <a:schemeClr val="accent1"/>
              </a:buClr>
            </a:pPr>
            <a:r>
              <a:rPr lang="en-GB" sz="1600" dirty="0">
                <a:solidFill>
                  <a:schemeClr val="accent1"/>
                </a:solidFill>
                <a:latin typeface="+mj-lt"/>
              </a:rPr>
              <a:t>If a window is broken and left unrepaired, people walking by will conclude that </a:t>
            </a:r>
            <a:r>
              <a:rPr lang="en-GB" sz="1600" u="sng" dirty="0">
                <a:solidFill>
                  <a:schemeClr val="accent1"/>
                </a:solidFill>
                <a:latin typeface="+mj-lt"/>
              </a:rPr>
              <a:t>no one cares</a:t>
            </a:r>
            <a:r>
              <a:rPr lang="en-GB" sz="1600" dirty="0">
                <a:solidFill>
                  <a:schemeClr val="accent1"/>
                </a:solidFill>
                <a:latin typeface="+mj-lt"/>
              </a:rPr>
              <a:t> and </a:t>
            </a:r>
            <a:r>
              <a:rPr lang="en-GB" sz="1600" u="sng" dirty="0">
                <a:solidFill>
                  <a:schemeClr val="accent1"/>
                </a:solidFill>
                <a:latin typeface="+mj-lt"/>
              </a:rPr>
              <a:t>no one is in charge</a:t>
            </a:r>
          </a:p>
          <a:p>
            <a:pPr marL="268288" lvl="1" indent="-266700">
              <a:buClr>
                <a:schemeClr val="accent1"/>
              </a:buClr>
            </a:pPr>
            <a:r>
              <a:rPr lang="en-GB" sz="1600" dirty="0">
                <a:solidFill>
                  <a:schemeClr val="accent1"/>
                </a:solidFill>
                <a:latin typeface="+mj-lt"/>
              </a:rPr>
              <a:t>Soon more windows will be broken, and a sense on anarchy will spread</a:t>
            </a:r>
          </a:p>
          <a:p>
            <a:pPr marL="268288" lvl="1" indent="-266700">
              <a:buClr>
                <a:schemeClr val="accent1"/>
              </a:buClr>
            </a:pPr>
            <a:r>
              <a:rPr lang="en-GB" sz="1600" dirty="0">
                <a:solidFill>
                  <a:schemeClr val="accent1"/>
                </a:solidFill>
                <a:latin typeface="+mj-lt"/>
              </a:rPr>
              <a:t>In a city, relatively minor problems (such as graffiti and public order) are the equivalent of ‘broken windows’ – invitations to more serious crimes</a:t>
            </a:r>
          </a:p>
          <a:p>
            <a:pPr marL="268288" lvl="1" indent="-266700">
              <a:buClr>
                <a:schemeClr val="accent1"/>
              </a:buClr>
            </a:pPr>
            <a:r>
              <a:rPr lang="en-GB" sz="1600" dirty="0">
                <a:solidFill>
                  <a:schemeClr val="accent1"/>
                </a:solidFill>
                <a:latin typeface="+mj-lt"/>
              </a:rPr>
              <a:t>Tackling these ‘broken windows’ was part of the approach used to rebuild the New York subway system (graffiti was ruthlessly tackled before reliability) and later ‘Zero Tolerance’ policing in New York </a:t>
            </a:r>
          </a:p>
        </p:txBody>
      </p:sp>
    </p:spTree>
    <p:extLst>
      <p:ext uri="{BB962C8B-B14F-4D97-AF65-F5344CB8AC3E}">
        <p14:creationId xmlns:p14="http://schemas.microsoft.com/office/powerpoint/2010/main" val="306302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CBECB76-4035-4434-BE2A-1B20C5A7AEFF}"/>
              </a:ext>
            </a:extLst>
          </p:cNvPr>
          <p:cNvGraphicFramePr>
            <a:graphicFrameLocks noChangeAspect="1"/>
          </p:cNvGraphicFramePr>
          <p:nvPr>
            <p:custDataLst>
              <p:tags r:id="rId2"/>
            </p:custDataLst>
            <p:extLst>
              <p:ext uri="{D42A27DB-BD31-4B8C-83A1-F6EECF244321}">
                <p14:modId xmlns:p14="http://schemas.microsoft.com/office/powerpoint/2010/main" val="34519614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7" name="think-cell Slide" r:id="rId6" imgW="395" imgH="394" progId="TCLayout.ActiveDocument.1">
                  <p:embed/>
                </p:oleObj>
              </mc:Choice>
              <mc:Fallback>
                <p:oleObj name="think-cell Slide" r:id="rId6" imgW="395" imgH="394" progId="TCLayout.ActiveDocument.1">
                  <p:embed/>
                  <p:pic>
                    <p:nvPicPr>
                      <p:cNvPr id="4" name="Object 3" hidden="1">
                        <a:extLst>
                          <a:ext uri="{FF2B5EF4-FFF2-40B4-BE49-F238E27FC236}">
                            <a16:creationId xmlns:a16="http://schemas.microsoft.com/office/drawing/2014/main" id="{BCBECB76-4035-4434-BE2A-1B20C5A7AEF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45052557-B99B-4BCB-9274-2450AF7FC241}"/>
              </a:ext>
            </a:extLst>
          </p:cNvPr>
          <p:cNvSpPr/>
          <p:nvPr>
            <p:custDataLst>
              <p:tags r:id="rId3"/>
            </p:custDataLst>
          </p:nvPr>
        </p:nvSpPr>
        <p:spPr>
          <a:xfrm>
            <a:off x="0" y="0"/>
            <a:ext cx="158750" cy="158750"/>
          </a:xfrm>
          <a:prstGeom prst="rect">
            <a:avLst/>
          </a:prstGeom>
          <a:solidFill>
            <a:schemeClr val="accent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a:latin typeface="Gill Sans MT" panose="020B0502020104020203" pitchFamily="34" charset="0"/>
              <a:ea typeface="+mj-ea"/>
              <a:cs typeface="Arial" panose="020B0604020202020204" pitchFamily="34" charset="0"/>
              <a:sym typeface="Gill Sans MT" panose="020B0502020104020203" pitchFamily="34" charset="0"/>
            </a:endParaRPr>
          </a:p>
        </p:txBody>
      </p:sp>
      <p:pic>
        <p:nvPicPr>
          <p:cNvPr id="21" name="Picture 4" descr="Image result for broken windows">
            <a:extLst>
              <a:ext uri="{FF2B5EF4-FFF2-40B4-BE49-F238E27FC236}">
                <a16:creationId xmlns:a16="http://schemas.microsoft.com/office/drawing/2014/main" id="{E63F365E-AEA2-4507-8109-91EC50D95CA0}"/>
              </a:ext>
            </a:extLst>
          </p:cNvPr>
          <p:cNvPicPr>
            <a:picLocks noChangeAspect="1" noChangeArrowheads="1"/>
          </p:cNvPicPr>
          <p:nvPr/>
        </p:nvPicPr>
        <p:blipFill>
          <a:blip r:embed="rId8">
            <a:duotone>
              <a:schemeClr val="accent1">
                <a:shade val="45000"/>
                <a:satMod val="135000"/>
              </a:schemeClr>
              <a:prstClr val="white"/>
            </a:duotone>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80400" y="1495618"/>
            <a:ext cx="8881046" cy="53286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t>How can “broken windows” link low level technical safety issues to important business decisions </a:t>
            </a:r>
          </a:p>
        </p:txBody>
      </p:sp>
      <p:sp>
        <p:nvSpPr>
          <p:cNvPr id="12" name="Content Placeholder 2"/>
          <p:cNvSpPr txBox="1">
            <a:spLocks/>
          </p:cNvSpPr>
          <p:nvPr/>
        </p:nvSpPr>
        <p:spPr>
          <a:xfrm>
            <a:off x="4953600" y="2133600"/>
            <a:ext cx="4572000" cy="4114800"/>
          </a:xfrm>
          <a:prstGeom prst="rect">
            <a:avLst/>
          </a:prstGeom>
          <a:ln w="12700">
            <a:noFill/>
          </a:ln>
        </p:spPr>
        <p:txBody>
          <a:bodyPr t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GB" sz="1600" dirty="0"/>
          </a:p>
        </p:txBody>
      </p:sp>
      <p:sp>
        <p:nvSpPr>
          <p:cNvPr id="14" name="Content Placeholder 2"/>
          <p:cNvSpPr txBox="1">
            <a:spLocks/>
          </p:cNvSpPr>
          <p:nvPr/>
        </p:nvSpPr>
        <p:spPr>
          <a:xfrm>
            <a:off x="477078" y="2213570"/>
            <a:ext cx="5200839" cy="4189907"/>
          </a:xfrm>
          <a:prstGeom prst="rect">
            <a:avLst/>
          </a:prstGeom>
          <a:ln w="12700">
            <a:noFill/>
          </a:ln>
        </p:spPr>
        <p:txBody>
          <a:bodyPr lIns="0" tIns="90000" rIns="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8" lvl="1" indent="0">
              <a:buClr>
                <a:schemeClr val="accent1"/>
              </a:buClr>
              <a:buNone/>
            </a:pPr>
            <a:endParaRPr lang="en-GB" sz="1600" dirty="0">
              <a:solidFill>
                <a:schemeClr val="accent1"/>
              </a:solidFill>
              <a:latin typeface="+mj-lt"/>
            </a:endParaRPr>
          </a:p>
        </p:txBody>
      </p:sp>
      <p:sp>
        <p:nvSpPr>
          <p:cNvPr id="20" name="Content Placeholder 2">
            <a:extLst>
              <a:ext uri="{FF2B5EF4-FFF2-40B4-BE49-F238E27FC236}">
                <a16:creationId xmlns:a16="http://schemas.microsoft.com/office/drawing/2014/main" id="{0199A127-B874-4064-8AFC-3F8378837C69}"/>
              </a:ext>
            </a:extLst>
          </p:cNvPr>
          <p:cNvSpPr txBox="1">
            <a:spLocks/>
          </p:cNvSpPr>
          <p:nvPr/>
        </p:nvSpPr>
        <p:spPr>
          <a:xfrm>
            <a:off x="1250770" y="1778466"/>
            <a:ext cx="6811051" cy="4297582"/>
          </a:xfrm>
          <a:prstGeom prst="rect">
            <a:avLst/>
          </a:prstGeom>
          <a:ln w="12700">
            <a:noFill/>
          </a:ln>
        </p:spPr>
        <p:txBody>
          <a:bodyPr lIns="0" tIns="90000" rIns="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4488" lvl="1" indent="-342900">
              <a:buClr>
                <a:schemeClr val="bg1"/>
              </a:buClr>
              <a:buFont typeface="+mj-lt"/>
              <a:buAutoNum type="arabicPeriod"/>
            </a:pPr>
            <a:r>
              <a:rPr lang="en-GB" sz="2400" b="1" dirty="0">
                <a:solidFill>
                  <a:schemeClr val="bg1"/>
                </a:solidFill>
                <a:latin typeface="+mj-lt"/>
              </a:rPr>
              <a:t>How does “broken windows” apply to risk?</a:t>
            </a:r>
            <a:endParaRPr lang="en-GB" sz="2400" b="1" u="sng" dirty="0">
              <a:solidFill>
                <a:schemeClr val="bg1"/>
              </a:solidFill>
              <a:latin typeface="+mj-lt"/>
            </a:endParaRPr>
          </a:p>
          <a:p>
            <a:pPr marL="344488" lvl="1" indent="-342900">
              <a:buClr>
                <a:schemeClr val="bg1"/>
              </a:buClr>
              <a:buFont typeface="+mj-lt"/>
              <a:buAutoNum type="arabicPeriod"/>
            </a:pPr>
            <a:r>
              <a:rPr lang="en-GB" sz="2400" b="1" dirty="0">
                <a:solidFill>
                  <a:schemeClr val="bg1"/>
                </a:solidFill>
                <a:latin typeface="+mj-lt"/>
              </a:rPr>
              <a:t>As a leader what should you do?</a:t>
            </a:r>
          </a:p>
          <a:p>
            <a:pPr marL="344488" lvl="1" indent="-342900">
              <a:buClr>
                <a:schemeClr val="bg1"/>
              </a:buClr>
              <a:buFont typeface="+mj-lt"/>
              <a:buAutoNum type="arabicPeriod"/>
            </a:pPr>
            <a:r>
              <a:rPr lang="en-GB" sz="2400" b="1" dirty="0">
                <a:solidFill>
                  <a:schemeClr val="bg1"/>
                </a:solidFill>
                <a:latin typeface="+mj-lt"/>
              </a:rPr>
              <a:t>Think of some examples and discuss</a:t>
            </a:r>
          </a:p>
        </p:txBody>
      </p:sp>
      <p:sp>
        <p:nvSpPr>
          <p:cNvPr id="5" name="Rectangle 4">
            <a:extLst>
              <a:ext uri="{FF2B5EF4-FFF2-40B4-BE49-F238E27FC236}">
                <a16:creationId xmlns:a16="http://schemas.microsoft.com/office/drawing/2014/main" id="{3500E84B-0124-4FE6-AE11-9425AF9FC9B3}"/>
              </a:ext>
            </a:extLst>
          </p:cNvPr>
          <p:cNvSpPr/>
          <p:nvPr/>
        </p:nvSpPr>
        <p:spPr>
          <a:xfrm>
            <a:off x="313075" y="1528804"/>
            <a:ext cx="925253" cy="1107996"/>
          </a:xfrm>
          <a:prstGeom prst="rect">
            <a:avLst/>
          </a:prstGeom>
          <a:noFill/>
        </p:spPr>
        <p:txBody>
          <a:bodyPr wrap="none" lIns="91440" tIns="45720" rIns="91440" bIns="45720">
            <a:spAutoFit/>
          </a:bodyPr>
          <a:lstStyle/>
          <a:p>
            <a:pPr algn="ctr"/>
            <a:r>
              <a:rPr lang="en-US" sz="6600" b="1" cap="none" spc="0" dirty="0">
                <a:ln w="10160">
                  <a:solidFill>
                    <a:schemeClr val="bg1"/>
                  </a:solidFill>
                  <a:prstDash val="solid"/>
                </a:ln>
                <a:solidFill>
                  <a:srgbClr val="FFFFFF"/>
                </a:solidFill>
                <a:effectLst>
                  <a:outerShdw blurRad="38100" dist="22860" dir="5400000" algn="tl" rotWithShape="0">
                    <a:srgbClr val="000000">
                      <a:alpha val="30000"/>
                    </a:srgbClr>
                  </a:outerShdw>
                </a:effectLst>
              </a:rPr>
              <a:t>Q</a:t>
            </a:r>
          </a:p>
        </p:txBody>
      </p:sp>
      <p:sp>
        <p:nvSpPr>
          <p:cNvPr id="13" name="Text Placeholder 3">
            <a:extLst>
              <a:ext uri="{FF2B5EF4-FFF2-40B4-BE49-F238E27FC236}">
                <a16:creationId xmlns:a16="http://schemas.microsoft.com/office/drawing/2014/main" id="{A0BF835D-140A-45B2-9968-DF829D579CEE}"/>
              </a:ext>
            </a:extLst>
          </p:cNvPr>
          <p:cNvSpPr>
            <a:spLocks noGrp="1"/>
          </p:cNvSpPr>
          <p:nvPr>
            <p:ph type="body" sz="quarter" idx="12"/>
          </p:nvPr>
        </p:nvSpPr>
        <p:spPr>
          <a:xfrm>
            <a:off x="560388" y="255588"/>
            <a:ext cx="6804025" cy="382587"/>
          </a:xfrm>
        </p:spPr>
        <p:txBody>
          <a:bodyPr/>
          <a:lstStyle/>
          <a:p>
            <a:r>
              <a:rPr lang="en-GB" dirty="0"/>
              <a:t>Bridging the gap between technical safety risks and strategic business decisions</a:t>
            </a:r>
          </a:p>
        </p:txBody>
      </p:sp>
    </p:spTree>
    <p:extLst>
      <p:ext uri="{BB962C8B-B14F-4D97-AF65-F5344CB8AC3E}">
        <p14:creationId xmlns:p14="http://schemas.microsoft.com/office/powerpoint/2010/main" val="3654998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A861CFA-E1B2-442D-890E-B2481E2C427D}"/>
              </a:ext>
            </a:extLst>
          </p:cNvPr>
          <p:cNvGraphicFramePr>
            <a:graphicFrameLocks noChangeAspect="1"/>
          </p:cNvGraphicFramePr>
          <p:nvPr>
            <p:custDataLst>
              <p:tags r:id="rId2"/>
            </p:custDataLst>
            <p:extLst>
              <p:ext uri="{D42A27DB-BD31-4B8C-83A1-F6EECF244321}">
                <p14:modId xmlns:p14="http://schemas.microsoft.com/office/powerpoint/2010/main" val="23342186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1" name="think-cell Slide" r:id="rId6" imgW="395" imgH="394" progId="TCLayout.ActiveDocument.1">
                  <p:embed/>
                </p:oleObj>
              </mc:Choice>
              <mc:Fallback>
                <p:oleObj name="think-cell Slide" r:id="rId6" imgW="395" imgH="394" progId="TCLayout.ActiveDocument.1">
                  <p:embed/>
                  <p:pic>
                    <p:nvPicPr>
                      <p:cNvPr id="2" name="Object 1" hidden="1">
                        <a:extLst>
                          <a:ext uri="{FF2B5EF4-FFF2-40B4-BE49-F238E27FC236}">
                            <a16:creationId xmlns:a16="http://schemas.microsoft.com/office/drawing/2014/main" id="{4A861CFA-E1B2-442D-890E-B2481E2C427D}"/>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B86ED04D-C6CF-40B7-96F9-DF3C7497AD1B}"/>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19459" name="Rectangle 34"/>
          <p:cNvSpPr>
            <a:spLocks noGrp="1" noChangeArrowheads="1"/>
          </p:cNvSpPr>
          <p:nvPr>
            <p:ph type="title"/>
          </p:nvPr>
        </p:nvSpPr>
        <p:spPr/>
        <p:txBody>
          <a:bodyPr/>
          <a:lstStyle/>
          <a:p>
            <a:pPr eaLnBrk="1" hangingPunct="1"/>
            <a:r>
              <a:rPr lang="en-GB" dirty="0">
                <a:latin typeface="+mn-lt"/>
              </a:rPr>
              <a:t>How many safety controls are enough?</a:t>
            </a:r>
          </a:p>
        </p:txBody>
      </p:sp>
      <p:sp>
        <p:nvSpPr>
          <p:cNvPr id="19461" name="Freeform 7"/>
          <p:cNvSpPr>
            <a:spLocks/>
          </p:cNvSpPr>
          <p:nvPr/>
        </p:nvSpPr>
        <p:spPr bwMode="auto">
          <a:xfrm>
            <a:off x="2045969" y="1731963"/>
            <a:ext cx="5739339" cy="4133850"/>
          </a:xfrm>
          <a:custGeom>
            <a:avLst/>
            <a:gdLst>
              <a:gd name="T0" fmla="*/ 0 w 4513"/>
              <a:gd name="T1" fmla="*/ 0 h 2604"/>
              <a:gd name="T2" fmla="*/ 0 w 4513"/>
              <a:gd name="T3" fmla="*/ 2147483647 h 2604"/>
              <a:gd name="T4" fmla="*/ 2147483647 w 4513"/>
              <a:gd name="T5" fmla="*/ 2147483647 h 2604"/>
              <a:gd name="T6" fmla="*/ 0 60000 65536"/>
              <a:gd name="T7" fmla="*/ 0 60000 65536"/>
              <a:gd name="T8" fmla="*/ 0 60000 65536"/>
            </a:gdLst>
            <a:ahLst/>
            <a:cxnLst>
              <a:cxn ang="T6">
                <a:pos x="T0" y="T1"/>
              </a:cxn>
              <a:cxn ang="T7">
                <a:pos x="T2" y="T3"/>
              </a:cxn>
              <a:cxn ang="T8">
                <a:pos x="T4" y="T5"/>
              </a:cxn>
            </a:cxnLst>
            <a:rect l="0" t="0" r="r" b="b"/>
            <a:pathLst>
              <a:path w="4513" h="2604">
                <a:moveTo>
                  <a:pt x="0" y="0"/>
                </a:moveTo>
                <a:lnTo>
                  <a:pt x="0" y="2603"/>
                </a:lnTo>
                <a:lnTo>
                  <a:pt x="4512" y="2603"/>
                </a:lnTo>
              </a:path>
            </a:pathLst>
          </a:custGeom>
          <a:noFill/>
          <a:ln w="38100" cap="rnd" cmpd="sng">
            <a:solidFill>
              <a:schemeClr val="accent1"/>
            </a:solidFill>
            <a:prstDash val="solid"/>
            <a:round/>
            <a:headEnd type="triangl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9462" name="Rectangle 15"/>
          <p:cNvSpPr>
            <a:spLocks noChangeArrowheads="1"/>
          </p:cNvSpPr>
          <p:nvPr/>
        </p:nvSpPr>
        <p:spPr bwMode="auto">
          <a:xfrm>
            <a:off x="6003502" y="2816594"/>
            <a:ext cx="1060450" cy="5329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900113" eaLnBrk="0" hangingPunct="0">
              <a:lnSpc>
                <a:spcPct val="90000"/>
              </a:lnSpc>
              <a:spcBef>
                <a:spcPct val="0"/>
              </a:spcBef>
            </a:pPr>
            <a:r>
              <a:rPr lang="en-GB" sz="1600" b="1" i="1" dirty="0">
                <a:solidFill>
                  <a:schemeClr val="accent4">
                    <a:lumMod val="75000"/>
                  </a:schemeClr>
                </a:solidFill>
              </a:rPr>
              <a:t>Total Costs</a:t>
            </a:r>
          </a:p>
        </p:txBody>
      </p:sp>
      <p:sp>
        <p:nvSpPr>
          <p:cNvPr id="19463" name="Rectangle 16"/>
          <p:cNvSpPr>
            <a:spLocks noChangeArrowheads="1"/>
          </p:cNvSpPr>
          <p:nvPr/>
        </p:nvSpPr>
        <p:spPr bwMode="auto">
          <a:xfrm>
            <a:off x="5922530" y="3572970"/>
            <a:ext cx="1381125" cy="7545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900113" eaLnBrk="0" hangingPunct="0">
              <a:lnSpc>
                <a:spcPct val="90000"/>
              </a:lnSpc>
              <a:spcBef>
                <a:spcPct val="0"/>
              </a:spcBef>
            </a:pPr>
            <a:r>
              <a:rPr lang="en-GB" sz="1600" b="1" i="1" dirty="0">
                <a:solidFill>
                  <a:srgbClr val="B1C67B"/>
                </a:solidFill>
              </a:rPr>
              <a:t>Cost of Safety</a:t>
            </a:r>
          </a:p>
          <a:p>
            <a:pPr algn="ctr" defTabSz="900113" eaLnBrk="0" hangingPunct="0">
              <a:lnSpc>
                <a:spcPct val="90000"/>
              </a:lnSpc>
              <a:spcBef>
                <a:spcPct val="0"/>
              </a:spcBef>
            </a:pPr>
            <a:r>
              <a:rPr lang="en-GB" sz="1600" b="1" i="1" dirty="0">
                <a:solidFill>
                  <a:srgbClr val="B1C67B"/>
                </a:solidFill>
              </a:rPr>
              <a:t>Controls</a:t>
            </a:r>
          </a:p>
        </p:txBody>
      </p:sp>
      <p:sp>
        <p:nvSpPr>
          <p:cNvPr id="19464" name="Rectangle 17"/>
          <p:cNvSpPr>
            <a:spLocks noChangeArrowheads="1"/>
          </p:cNvSpPr>
          <p:nvPr/>
        </p:nvSpPr>
        <p:spPr bwMode="auto">
          <a:xfrm rot="16200000">
            <a:off x="258388" y="3430181"/>
            <a:ext cx="3091326"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900113" eaLnBrk="0" hangingPunct="0">
              <a:lnSpc>
                <a:spcPct val="90000"/>
              </a:lnSpc>
              <a:spcBef>
                <a:spcPct val="0"/>
              </a:spcBef>
            </a:pPr>
            <a:r>
              <a:rPr lang="en-GB" sz="2000" b="1" dirty="0">
                <a:solidFill>
                  <a:schemeClr val="accent1"/>
                </a:solidFill>
              </a:rPr>
              <a:t>Business Cost</a:t>
            </a:r>
          </a:p>
        </p:txBody>
      </p:sp>
      <p:sp>
        <p:nvSpPr>
          <p:cNvPr id="19465" name="Rectangle 18"/>
          <p:cNvSpPr>
            <a:spLocks noChangeArrowheads="1"/>
          </p:cNvSpPr>
          <p:nvPr/>
        </p:nvSpPr>
        <p:spPr bwMode="auto">
          <a:xfrm>
            <a:off x="3280652" y="3742654"/>
            <a:ext cx="1221489" cy="4775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900113" eaLnBrk="0" hangingPunct="0">
              <a:lnSpc>
                <a:spcPct val="90000"/>
              </a:lnSpc>
              <a:spcBef>
                <a:spcPct val="0"/>
              </a:spcBef>
            </a:pPr>
            <a:r>
              <a:rPr lang="en-GB" sz="1400" b="1" i="1" dirty="0">
                <a:solidFill>
                  <a:srgbClr val="FFB900"/>
                </a:solidFill>
              </a:rPr>
              <a:t>Optimum</a:t>
            </a:r>
          </a:p>
          <a:p>
            <a:pPr algn="ctr" defTabSz="900113" eaLnBrk="0" hangingPunct="0">
              <a:lnSpc>
                <a:spcPct val="90000"/>
              </a:lnSpc>
              <a:spcBef>
                <a:spcPct val="0"/>
              </a:spcBef>
            </a:pPr>
            <a:r>
              <a:rPr lang="en-GB" sz="1400" b="1" i="1" dirty="0">
                <a:solidFill>
                  <a:srgbClr val="FFB900"/>
                </a:solidFill>
              </a:rPr>
              <a:t>Cost Position</a:t>
            </a:r>
          </a:p>
        </p:txBody>
      </p:sp>
      <p:sp>
        <p:nvSpPr>
          <p:cNvPr id="19466" name="Rectangle 19"/>
          <p:cNvSpPr>
            <a:spLocks noChangeArrowheads="1"/>
          </p:cNvSpPr>
          <p:nvPr/>
        </p:nvSpPr>
        <p:spPr bwMode="auto">
          <a:xfrm>
            <a:off x="6094520" y="5185036"/>
            <a:ext cx="1037144" cy="5329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900113" eaLnBrk="0" hangingPunct="0">
              <a:lnSpc>
                <a:spcPct val="90000"/>
              </a:lnSpc>
              <a:spcBef>
                <a:spcPct val="0"/>
              </a:spcBef>
            </a:pPr>
            <a:r>
              <a:rPr lang="en-GB" sz="1600" b="1" i="1" dirty="0">
                <a:solidFill>
                  <a:schemeClr val="accent6">
                    <a:lumMod val="60000"/>
                    <a:lumOff val="40000"/>
                  </a:schemeClr>
                </a:solidFill>
              </a:rPr>
              <a:t>Cost of</a:t>
            </a:r>
          </a:p>
          <a:p>
            <a:pPr algn="ctr" defTabSz="900113" eaLnBrk="0" hangingPunct="0">
              <a:lnSpc>
                <a:spcPct val="90000"/>
              </a:lnSpc>
              <a:spcBef>
                <a:spcPct val="0"/>
              </a:spcBef>
            </a:pPr>
            <a:r>
              <a:rPr lang="en-GB" sz="1600" b="1" i="1" dirty="0">
                <a:solidFill>
                  <a:schemeClr val="accent6">
                    <a:lumMod val="60000"/>
                    <a:lumOff val="40000"/>
                  </a:schemeClr>
                </a:solidFill>
              </a:rPr>
              <a:t>Accidents</a:t>
            </a:r>
          </a:p>
        </p:txBody>
      </p:sp>
      <p:sp>
        <p:nvSpPr>
          <p:cNvPr id="19467" name="Rectangle 20"/>
          <p:cNvSpPr>
            <a:spLocks noChangeArrowheads="1"/>
          </p:cNvSpPr>
          <p:nvPr/>
        </p:nvSpPr>
        <p:spPr bwMode="auto">
          <a:xfrm>
            <a:off x="2915301" y="5922001"/>
            <a:ext cx="3786885"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900113" eaLnBrk="0" hangingPunct="0">
              <a:lnSpc>
                <a:spcPct val="90000"/>
              </a:lnSpc>
              <a:spcBef>
                <a:spcPct val="0"/>
              </a:spcBef>
            </a:pPr>
            <a:r>
              <a:rPr lang="en-GB" sz="2000" b="1" dirty="0">
                <a:solidFill>
                  <a:schemeClr val="accent1"/>
                </a:solidFill>
              </a:rPr>
              <a:t>Increasing Safety Effort</a:t>
            </a:r>
          </a:p>
        </p:txBody>
      </p:sp>
      <p:sp>
        <p:nvSpPr>
          <p:cNvPr id="19468" name="Line 22"/>
          <p:cNvSpPr>
            <a:spLocks noChangeShapeType="1"/>
          </p:cNvSpPr>
          <p:nvPr/>
        </p:nvSpPr>
        <p:spPr bwMode="auto">
          <a:xfrm flipV="1">
            <a:off x="5009118" y="3270250"/>
            <a:ext cx="47625" cy="5715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sp>
        <p:nvSpPr>
          <p:cNvPr id="19469" name="Line 23"/>
          <p:cNvSpPr>
            <a:spLocks noChangeShapeType="1"/>
          </p:cNvSpPr>
          <p:nvPr/>
        </p:nvSpPr>
        <p:spPr bwMode="auto">
          <a:xfrm flipH="1" flipV="1">
            <a:off x="3848656" y="3273425"/>
            <a:ext cx="88900" cy="508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sp>
        <p:nvSpPr>
          <p:cNvPr id="7" name="Arc 6"/>
          <p:cNvSpPr/>
          <p:nvPr/>
        </p:nvSpPr>
        <p:spPr>
          <a:xfrm flipH="1" flipV="1">
            <a:off x="2045969" y="1661283"/>
            <a:ext cx="8174831" cy="3613370"/>
          </a:xfrm>
          <a:prstGeom prst="arc">
            <a:avLst>
              <a:gd name="adj1" fmla="val 16049167"/>
              <a:gd name="adj2" fmla="val 21550205"/>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8" name="Arc 7"/>
          <p:cNvSpPr/>
          <p:nvPr/>
        </p:nvSpPr>
        <p:spPr>
          <a:xfrm rot="20783449" flipV="1">
            <a:off x="-1311356" y="2698264"/>
            <a:ext cx="7674066" cy="3043914"/>
          </a:xfrm>
          <a:prstGeom prst="arc">
            <a:avLst>
              <a:gd name="adj1" fmla="val 14372271"/>
              <a:gd name="adj2" fmla="val 21309330"/>
            </a:avLst>
          </a:prstGeom>
          <a:ln w="38100">
            <a:solidFill>
              <a:srgbClr val="B1C6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5" name="Arc 4">
            <a:extLst>
              <a:ext uri="{FF2B5EF4-FFF2-40B4-BE49-F238E27FC236}">
                <a16:creationId xmlns:a16="http://schemas.microsoft.com/office/drawing/2014/main" id="{C51A7A37-4A50-46B9-BE2D-1D192C24CF7A}"/>
              </a:ext>
            </a:extLst>
          </p:cNvPr>
          <p:cNvSpPr/>
          <p:nvPr/>
        </p:nvSpPr>
        <p:spPr>
          <a:xfrm rot="8256125">
            <a:off x="1298604" y="-1192942"/>
            <a:ext cx="6407074" cy="5208535"/>
          </a:xfrm>
          <a:prstGeom prst="arc">
            <a:avLst/>
          </a:prstGeom>
          <a:ln w="28575">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Star: 5 Points 8">
            <a:extLst>
              <a:ext uri="{FF2B5EF4-FFF2-40B4-BE49-F238E27FC236}">
                <a16:creationId xmlns:a16="http://schemas.microsoft.com/office/drawing/2014/main" id="{18E6F2A9-2EE1-491D-804D-0AEB29B05AF3}"/>
              </a:ext>
            </a:extLst>
          </p:cNvPr>
          <p:cNvSpPr/>
          <p:nvPr/>
        </p:nvSpPr>
        <p:spPr>
          <a:xfrm>
            <a:off x="3732005" y="4146765"/>
            <a:ext cx="318782" cy="285226"/>
          </a:xfrm>
          <a:prstGeom prst="star5">
            <a:avLst/>
          </a:prstGeom>
          <a:solidFill>
            <a:srgbClr val="FFB900"/>
          </a:solidFill>
          <a:ln w="12700">
            <a:solidFill>
              <a:srgbClr val="FFB9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0" name="Text Placeholder 3">
            <a:extLst>
              <a:ext uri="{FF2B5EF4-FFF2-40B4-BE49-F238E27FC236}">
                <a16:creationId xmlns:a16="http://schemas.microsoft.com/office/drawing/2014/main" id="{D56319E8-B6EE-4E55-A69A-9CD35C4FF554}"/>
              </a:ext>
            </a:extLst>
          </p:cNvPr>
          <p:cNvSpPr>
            <a:spLocks noGrp="1"/>
          </p:cNvSpPr>
          <p:nvPr>
            <p:ph type="body" sz="quarter" idx="12"/>
          </p:nvPr>
        </p:nvSpPr>
        <p:spPr>
          <a:xfrm>
            <a:off x="560388" y="255588"/>
            <a:ext cx="6804025" cy="382587"/>
          </a:xfrm>
        </p:spPr>
        <p:txBody>
          <a:bodyPr/>
          <a:lstStyle/>
          <a:p>
            <a:r>
              <a:rPr lang="en-GB" dirty="0"/>
              <a:t>Bridging the gap between technical safety risks and strategic business decisions</a:t>
            </a:r>
          </a:p>
        </p:txBody>
      </p:sp>
    </p:spTree>
    <p:extLst>
      <p:ext uri="{BB962C8B-B14F-4D97-AF65-F5344CB8AC3E}">
        <p14:creationId xmlns:p14="http://schemas.microsoft.com/office/powerpoint/2010/main" val="115760834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B95C156-C178-45C0-82CA-66B5F71AD520}"/>
              </a:ext>
            </a:extLst>
          </p:cNvPr>
          <p:cNvGraphicFramePr>
            <a:graphicFrameLocks noChangeAspect="1"/>
          </p:cNvGraphicFramePr>
          <p:nvPr>
            <p:custDataLst>
              <p:tags r:id="rId2"/>
            </p:custDataLst>
            <p:extLst>
              <p:ext uri="{D42A27DB-BD31-4B8C-83A1-F6EECF244321}">
                <p14:modId xmlns:p14="http://schemas.microsoft.com/office/powerpoint/2010/main" val="25735119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5" name="think-cell Slide" r:id="rId5" imgW="351" imgH="351" progId="TCLayout.ActiveDocument.1">
                  <p:embed/>
                </p:oleObj>
              </mc:Choice>
              <mc:Fallback>
                <p:oleObj name="think-cell Slide" r:id="rId5" imgW="351" imgH="351" progId="TCLayout.ActiveDocument.1">
                  <p:embed/>
                  <p:pic>
                    <p:nvPicPr>
                      <p:cNvPr id="7" name="Object 6" hidden="1">
                        <a:extLst>
                          <a:ext uri="{FF2B5EF4-FFF2-40B4-BE49-F238E27FC236}">
                            <a16:creationId xmlns:a16="http://schemas.microsoft.com/office/drawing/2014/main" id="{DB95C156-C178-45C0-82CA-66B5F71AD52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5E71BEBD-4DAF-41B0-8F71-898539FB464F}"/>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14" name="Content Placeholder 2">
            <a:extLst>
              <a:ext uri="{FF2B5EF4-FFF2-40B4-BE49-F238E27FC236}">
                <a16:creationId xmlns:a16="http://schemas.microsoft.com/office/drawing/2014/main" id="{9AD53C97-DB04-45A0-A47E-D22B35E6F620}"/>
              </a:ext>
            </a:extLst>
          </p:cNvPr>
          <p:cNvSpPr txBox="1">
            <a:spLocks/>
          </p:cNvSpPr>
          <p:nvPr/>
        </p:nvSpPr>
        <p:spPr>
          <a:xfrm>
            <a:off x="1532914" y="2284677"/>
            <a:ext cx="2821924" cy="3681440"/>
          </a:xfrm>
          <a:prstGeom prst="rect">
            <a:avLst/>
          </a:prstGeom>
          <a:solidFill>
            <a:schemeClr val="accent2"/>
          </a:solidFill>
          <a:ln w="12700">
            <a:noFill/>
          </a:ln>
        </p:spPr>
        <p:txBody>
          <a:bodyPr lIns="0" tIns="90000" rIns="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8288" lvl="1" indent="-177800">
              <a:buClr>
                <a:schemeClr val="bg1"/>
              </a:buClr>
            </a:pPr>
            <a:endParaRPr lang="en-GB" sz="1600" dirty="0">
              <a:solidFill>
                <a:schemeClr val="bg1"/>
              </a:solidFill>
              <a:latin typeface="+mj-lt"/>
            </a:endParaRPr>
          </a:p>
          <a:p>
            <a:pPr marL="268288" lvl="1" indent="-177800">
              <a:buClr>
                <a:schemeClr val="bg1"/>
              </a:buClr>
            </a:pPr>
            <a:endParaRPr lang="en-GB" sz="1600" dirty="0">
              <a:solidFill>
                <a:schemeClr val="bg1"/>
              </a:solidFill>
              <a:latin typeface="+mj-lt"/>
            </a:endParaRPr>
          </a:p>
          <a:p>
            <a:pPr marL="268288" lvl="1" indent="-177800">
              <a:buClr>
                <a:schemeClr val="bg1"/>
              </a:buClr>
            </a:pPr>
            <a:endParaRPr lang="en-GB" sz="1600" dirty="0">
              <a:solidFill>
                <a:schemeClr val="bg1"/>
              </a:solidFill>
              <a:latin typeface="+mj-lt"/>
            </a:endParaRPr>
          </a:p>
          <a:p>
            <a:pPr marL="268288" lvl="1" indent="-177800">
              <a:buClr>
                <a:schemeClr val="bg1"/>
              </a:buClr>
            </a:pPr>
            <a:endParaRPr lang="en-GB" sz="1600" dirty="0">
              <a:solidFill>
                <a:schemeClr val="bg1"/>
              </a:solidFill>
              <a:latin typeface="+mj-lt"/>
            </a:endParaRPr>
          </a:p>
          <a:p>
            <a:pPr marL="268288" lvl="1" indent="-177800">
              <a:buClr>
                <a:schemeClr val="bg1"/>
              </a:buClr>
            </a:pPr>
            <a:r>
              <a:rPr lang="en-GB" sz="1600" dirty="0">
                <a:solidFill>
                  <a:schemeClr val="bg1"/>
                </a:solidFill>
                <a:latin typeface="+mj-lt"/>
              </a:rPr>
              <a:t>Detection of “weak signals”</a:t>
            </a:r>
          </a:p>
          <a:p>
            <a:pPr marL="268288" lvl="1" indent="-177800">
              <a:buClr>
                <a:schemeClr val="bg1"/>
              </a:buClr>
            </a:pPr>
            <a:r>
              <a:rPr lang="en-GB" sz="1600" dirty="0">
                <a:solidFill>
                  <a:schemeClr val="bg1"/>
                </a:solidFill>
                <a:latin typeface="+mj-lt"/>
              </a:rPr>
              <a:t>Signal shows </a:t>
            </a:r>
          </a:p>
          <a:p>
            <a:pPr marL="538288" lvl="2" indent="-266700">
              <a:buClr>
                <a:schemeClr val="accent1"/>
              </a:buClr>
            </a:pPr>
            <a:r>
              <a:rPr lang="en-GB" sz="1600" dirty="0">
                <a:solidFill>
                  <a:schemeClr val="bg1"/>
                </a:solidFill>
                <a:latin typeface="+mj-lt"/>
              </a:rPr>
              <a:t>minor non-compliance </a:t>
            </a:r>
          </a:p>
          <a:p>
            <a:pPr marL="538288" lvl="2" indent="-266700">
              <a:buClr>
                <a:schemeClr val="accent1"/>
              </a:buClr>
            </a:pPr>
            <a:r>
              <a:rPr lang="en-GB" sz="1600" dirty="0">
                <a:solidFill>
                  <a:schemeClr val="bg1"/>
                </a:solidFill>
                <a:latin typeface="+mj-lt"/>
              </a:rPr>
              <a:t>slight deterioration in performance</a:t>
            </a:r>
          </a:p>
          <a:p>
            <a:pPr marL="538288" lvl="2" indent="-266700">
              <a:buClr>
                <a:schemeClr val="accent1"/>
              </a:buClr>
            </a:pPr>
            <a:r>
              <a:rPr lang="en-GB" sz="1600" dirty="0">
                <a:solidFill>
                  <a:schemeClr val="bg1"/>
                </a:solidFill>
                <a:latin typeface="+mj-lt"/>
              </a:rPr>
              <a:t>less engaged workforce</a:t>
            </a:r>
            <a:endParaRPr lang="en-GB" sz="1600" u="sng" dirty="0">
              <a:solidFill>
                <a:schemeClr val="bg1"/>
              </a:solidFill>
              <a:latin typeface="+mj-lt"/>
            </a:endParaRPr>
          </a:p>
        </p:txBody>
      </p:sp>
      <p:sp>
        <p:nvSpPr>
          <p:cNvPr id="2" name="Title 1">
            <a:extLst>
              <a:ext uri="{FF2B5EF4-FFF2-40B4-BE49-F238E27FC236}">
                <a16:creationId xmlns:a16="http://schemas.microsoft.com/office/drawing/2014/main" id="{FCD72279-DE75-4F2F-BAD0-E769D548B971}"/>
              </a:ext>
            </a:extLst>
          </p:cNvPr>
          <p:cNvSpPr>
            <a:spLocks noGrp="1"/>
          </p:cNvSpPr>
          <p:nvPr>
            <p:ph type="title"/>
          </p:nvPr>
        </p:nvSpPr>
        <p:spPr/>
        <p:txBody>
          <a:bodyPr/>
          <a:lstStyle/>
          <a:p>
            <a:r>
              <a:rPr lang="en-GB" dirty="0"/>
              <a:t>The mantra of “weak signals – strong action” has been part of many “Zero” campaigns in the last ten years</a:t>
            </a:r>
          </a:p>
        </p:txBody>
      </p:sp>
      <p:sp>
        <p:nvSpPr>
          <p:cNvPr id="9" name="Text Placeholder 3">
            <a:extLst>
              <a:ext uri="{FF2B5EF4-FFF2-40B4-BE49-F238E27FC236}">
                <a16:creationId xmlns:a16="http://schemas.microsoft.com/office/drawing/2014/main" id="{EBC8FFA4-6BE7-4AD3-ACD4-51039B85AB0B}"/>
              </a:ext>
            </a:extLst>
          </p:cNvPr>
          <p:cNvSpPr>
            <a:spLocks noGrp="1"/>
          </p:cNvSpPr>
          <p:nvPr>
            <p:ph type="body" sz="quarter" idx="12"/>
          </p:nvPr>
        </p:nvSpPr>
        <p:spPr>
          <a:xfrm>
            <a:off x="560388" y="255588"/>
            <a:ext cx="6804025" cy="382587"/>
          </a:xfrm>
        </p:spPr>
        <p:txBody>
          <a:bodyPr/>
          <a:lstStyle/>
          <a:p>
            <a:r>
              <a:rPr lang="en-GB" dirty="0"/>
              <a:t>Bridging the gap between technical safety risks and strategic business decisions</a:t>
            </a:r>
          </a:p>
        </p:txBody>
      </p:sp>
      <p:sp>
        <p:nvSpPr>
          <p:cNvPr id="10" name="Freeform 94">
            <a:extLst>
              <a:ext uri="{FF2B5EF4-FFF2-40B4-BE49-F238E27FC236}">
                <a16:creationId xmlns:a16="http://schemas.microsoft.com/office/drawing/2014/main" id="{B4931E8E-1EFC-45E0-BA59-1FDA4AC3A093}"/>
              </a:ext>
            </a:extLst>
          </p:cNvPr>
          <p:cNvSpPr>
            <a:spLocks noEditPoints="1"/>
          </p:cNvSpPr>
          <p:nvPr/>
        </p:nvSpPr>
        <p:spPr bwMode="auto">
          <a:xfrm>
            <a:off x="2268130" y="2427920"/>
            <a:ext cx="1137301" cy="1201625"/>
          </a:xfrm>
          <a:custGeom>
            <a:avLst/>
            <a:gdLst>
              <a:gd name="T0" fmla="*/ 18 w 209"/>
              <a:gd name="T1" fmla="*/ 163 h 231"/>
              <a:gd name="T2" fmla="*/ 0 w 209"/>
              <a:gd name="T3" fmla="*/ 104 h 231"/>
              <a:gd name="T4" fmla="*/ 104 w 209"/>
              <a:gd name="T5" fmla="*/ 0 h 231"/>
              <a:gd name="T6" fmla="*/ 209 w 209"/>
              <a:gd name="T7" fmla="*/ 104 h 231"/>
              <a:gd name="T8" fmla="*/ 190 w 209"/>
              <a:gd name="T9" fmla="*/ 163 h 231"/>
              <a:gd name="T10" fmla="*/ 201 w 209"/>
              <a:gd name="T11" fmla="*/ 118 h 231"/>
              <a:gd name="T12" fmla="*/ 104 w 209"/>
              <a:gd name="T13" fmla="*/ 21 h 231"/>
              <a:gd name="T14" fmla="*/ 7 w 209"/>
              <a:gd name="T15" fmla="*/ 118 h 231"/>
              <a:gd name="T16" fmla="*/ 18 w 209"/>
              <a:gd name="T17" fmla="*/ 163 h 231"/>
              <a:gd name="T18" fmla="*/ 161 w 209"/>
              <a:gd name="T19" fmla="*/ 107 h 231"/>
              <a:gd name="T20" fmla="*/ 104 w 209"/>
              <a:gd name="T21" fmla="*/ 50 h 231"/>
              <a:gd name="T22" fmla="*/ 47 w 209"/>
              <a:gd name="T23" fmla="*/ 107 h 231"/>
              <a:gd name="T24" fmla="*/ 54 w 209"/>
              <a:gd name="T25" fmla="*/ 133 h 231"/>
              <a:gd name="T26" fmla="*/ 51 w 209"/>
              <a:gd name="T27" fmla="*/ 118 h 231"/>
              <a:gd name="T28" fmla="*/ 104 w 209"/>
              <a:gd name="T29" fmla="*/ 65 h 231"/>
              <a:gd name="T30" fmla="*/ 157 w 209"/>
              <a:gd name="T31" fmla="*/ 118 h 231"/>
              <a:gd name="T32" fmla="*/ 155 w 209"/>
              <a:gd name="T33" fmla="*/ 133 h 231"/>
              <a:gd name="T34" fmla="*/ 161 w 209"/>
              <a:gd name="T35" fmla="*/ 107 h 231"/>
              <a:gd name="T36" fmla="*/ 104 w 209"/>
              <a:gd name="T37" fmla="*/ 89 h 231"/>
              <a:gd name="T38" fmla="*/ 87 w 209"/>
              <a:gd name="T39" fmla="*/ 107 h 231"/>
              <a:gd name="T40" fmla="*/ 104 w 209"/>
              <a:gd name="T41" fmla="*/ 124 h 231"/>
              <a:gd name="T42" fmla="*/ 122 w 209"/>
              <a:gd name="T43" fmla="*/ 107 h 231"/>
              <a:gd name="T44" fmla="*/ 104 w 209"/>
              <a:gd name="T45" fmla="*/ 89 h 231"/>
              <a:gd name="T46" fmla="*/ 64 w 209"/>
              <a:gd name="T47" fmla="*/ 231 h 231"/>
              <a:gd name="T48" fmla="*/ 84 w 209"/>
              <a:gd name="T49" fmla="*/ 133 h 231"/>
              <a:gd name="T50" fmla="*/ 124 w 209"/>
              <a:gd name="T51" fmla="*/ 133 h 231"/>
              <a:gd name="T52" fmla="*/ 145 w 209"/>
              <a:gd name="T53" fmla="*/ 231 h 231"/>
              <a:gd name="T54" fmla="*/ 133 w 209"/>
              <a:gd name="T55" fmla="*/ 231 h 231"/>
              <a:gd name="T56" fmla="*/ 130 w 209"/>
              <a:gd name="T57" fmla="*/ 214 h 231"/>
              <a:gd name="T58" fmla="*/ 79 w 209"/>
              <a:gd name="T59" fmla="*/ 214 h 231"/>
              <a:gd name="T60" fmla="*/ 75 w 209"/>
              <a:gd name="T61" fmla="*/ 231 h 231"/>
              <a:gd name="T62" fmla="*/ 64 w 209"/>
              <a:gd name="T63" fmla="*/ 231 h 231"/>
              <a:gd name="T64" fmla="*/ 89 w 209"/>
              <a:gd name="T65" fmla="*/ 166 h 231"/>
              <a:gd name="T66" fmla="*/ 120 w 209"/>
              <a:gd name="T67" fmla="*/ 166 h 231"/>
              <a:gd name="T68" fmla="*/ 115 w 209"/>
              <a:gd name="T69" fmla="*/ 144 h 231"/>
              <a:gd name="T70" fmla="*/ 93 w 209"/>
              <a:gd name="T71" fmla="*/ 144 h 231"/>
              <a:gd name="T72" fmla="*/ 89 w 209"/>
              <a:gd name="T73" fmla="*/ 166 h 231"/>
              <a:gd name="T74" fmla="*/ 81 w 209"/>
              <a:gd name="T75" fmla="*/ 203 h 231"/>
              <a:gd name="T76" fmla="*/ 128 w 209"/>
              <a:gd name="T77" fmla="*/ 203 h 231"/>
              <a:gd name="T78" fmla="*/ 122 w 209"/>
              <a:gd name="T79" fmla="*/ 177 h 231"/>
              <a:gd name="T80" fmla="*/ 86 w 209"/>
              <a:gd name="T81" fmla="*/ 177 h 231"/>
              <a:gd name="T82" fmla="*/ 81 w 209"/>
              <a:gd name="T83" fmla="*/ 20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9" h="231">
                <a:moveTo>
                  <a:pt x="18" y="163"/>
                </a:moveTo>
                <a:cubicBezTo>
                  <a:pt x="7" y="146"/>
                  <a:pt x="0" y="126"/>
                  <a:pt x="0" y="104"/>
                </a:cubicBezTo>
                <a:cubicBezTo>
                  <a:pt x="0" y="46"/>
                  <a:pt x="47" y="0"/>
                  <a:pt x="104" y="0"/>
                </a:cubicBezTo>
                <a:cubicBezTo>
                  <a:pt x="162" y="0"/>
                  <a:pt x="209" y="46"/>
                  <a:pt x="209" y="104"/>
                </a:cubicBezTo>
                <a:cubicBezTo>
                  <a:pt x="209" y="126"/>
                  <a:pt x="202" y="146"/>
                  <a:pt x="190" y="163"/>
                </a:cubicBezTo>
                <a:cubicBezTo>
                  <a:pt x="197" y="149"/>
                  <a:pt x="201" y="134"/>
                  <a:pt x="201" y="118"/>
                </a:cubicBezTo>
                <a:cubicBezTo>
                  <a:pt x="201" y="64"/>
                  <a:pt x="158" y="21"/>
                  <a:pt x="104" y="21"/>
                </a:cubicBezTo>
                <a:cubicBezTo>
                  <a:pt x="51" y="21"/>
                  <a:pt x="7" y="64"/>
                  <a:pt x="7" y="118"/>
                </a:cubicBezTo>
                <a:cubicBezTo>
                  <a:pt x="7" y="134"/>
                  <a:pt x="11" y="149"/>
                  <a:pt x="18" y="163"/>
                </a:cubicBezTo>
                <a:close/>
                <a:moveTo>
                  <a:pt x="161" y="107"/>
                </a:moveTo>
                <a:cubicBezTo>
                  <a:pt x="161" y="75"/>
                  <a:pt x="136" y="50"/>
                  <a:pt x="104" y="50"/>
                </a:cubicBezTo>
                <a:cubicBezTo>
                  <a:pt x="73" y="50"/>
                  <a:pt x="47" y="75"/>
                  <a:pt x="47" y="107"/>
                </a:cubicBezTo>
                <a:cubicBezTo>
                  <a:pt x="47" y="116"/>
                  <a:pt x="50" y="125"/>
                  <a:pt x="54" y="133"/>
                </a:cubicBezTo>
                <a:cubicBezTo>
                  <a:pt x="52" y="128"/>
                  <a:pt x="51" y="123"/>
                  <a:pt x="51" y="118"/>
                </a:cubicBezTo>
                <a:cubicBezTo>
                  <a:pt x="51" y="89"/>
                  <a:pt x="75" y="65"/>
                  <a:pt x="104" y="65"/>
                </a:cubicBezTo>
                <a:cubicBezTo>
                  <a:pt x="133" y="65"/>
                  <a:pt x="157" y="89"/>
                  <a:pt x="157" y="118"/>
                </a:cubicBezTo>
                <a:cubicBezTo>
                  <a:pt x="157" y="123"/>
                  <a:pt x="156" y="128"/>
                  <a:pt x="155" y="133"/>
                </a:cubicBezTo>
                <a:cubicBezTo>
                  <a:pt x="159" y="125"/>
                  <a:pt x="161" y="116"/>
                  <a:pt x="161" y="107"/>
                </a:cubicBezTo>
                <a:close/>
                <a:moveTo>
                  <a:pt x="104" y="89"/>
                </a:moveTo>
                <a:cubicBezTo>
                  <a:pt x="95" y="89"/>
                  <a:pt x="87" y="97"/>
                  <a:pt x="87" y="107"/>
                </a:cubicBezTo>
                <a:cubicBezTo>
                  <a:pt x="87" y="116"/>
                  <a:pt x="95" y="124"/>
                  <a:pt x="104" y="124"/>
                </a:cubicBezTo>
                <a:cubicBezTo>
                  <a:pt x="114" y="124"/>
                  <a:pt x="122" y="116"/>
                  <a:pt x="122" y="107"/>
                </a:cubicBezTo>
                <a:cubicBezTo>
                  <a:pt x="122" y="97"/>
                  <a:pt x="114" y="89"/>
                  <a:pt x="104" y="89"/>
                </a:cubicBezTo>
                <a:close/>
                <a:moveTo>
                  <a:pt x="64" y="231"/>
                </a:moveTo>
                <a:cubicBezTo>
                  <a:pt x="84" y="133"/>
                  <a:pt x="84" y="133"/>
                  <a:pt x="84" y="133"/>
                </a:cubicBezTo>
                <a:cubicBezTo>
                  <a:pt x="124" y="133"/>
                  <a:pt x="124" y="133"/>
                  <a:pt x="124" y="133"/>
                </a:cubicBezTo>
                <a:cubicBezTo>
                  <a:pt x="145" y="231"/>
                  <a:pt x="145" y="231"/>
                  <a:pt x="145" y="231"/>
                </a:cubicBezTo>
                <a:cubicBezTo>
                  <a:pt x="133" y="231"/>
                  <a:pt x="133" y="231"/>
                  <a:pt x="133" y="231"/>
                </a:cubicBezTo>
                <a:cubicBezTo>
                  <a:pt x="130" y="214"/>
                  <a:pt x="130" y="214"/>
                  <a:pt x="130" y="214"/>
                </a:cubicBezTo>
                <a:cubicBezTo>
                  <a:pt x="79" y="214"/>
                  <a:pt x="79" y="214"/>
                  <a:pt x="79" y="214"/>
                </a:cubicBezTo>
                <a:cubicBezTo>
                  <a:pt x="75" y="231"/>
                  <a:pt x="75" y="231"/>
                  <a:pt x="75" y="231"/>
                </a:cubicBezTo>
                <a:lnTo>
                  <a:pt x="64" y="231"/>
                </a:lnTo>
                <a:close/>
                <a:moveTo>
                  <a:pt x="89" y="166"/>
                </a:moveTo>
                <a:cubicBezTo>
                  <a:pt x="120" y="166"/>
                  <a:pt x="120" y="166"/>
                  <a:pt x="120" y="166"/>
                </a:cubicBezTo>
                <a:cubicBezTo>
                  <a:pt x="115" y="144"/>
                  <a:pt x="115" y="144"/>
                  <a:pt x="115" y="144"/>
                </a:cubicBezTo>
                <a:cubicBezTo>
                  <a:pt x="93" y="144"/>
                  <a:pt x="93" y="144"/>
                  <a:pt x="93" y="144"/>
                </a:cubicBezTo>
                <a:lnTo>
                  <a:pt x="89" y="166"/>
                </a:lnTo>
                <a:close/>
                <a:moveTo>
                  <a:pt x="81" y="203"/>
                </a:moveTo>
                <a:cubicBezTo>
                  <a:pt x="128" y="203"/>
                  <a:pt x="128" y="203"/>
                  <a:pt x="128" y="203"/>
                </a:cubicBezTo>
                <a:cubicBezTo>
                  <a:pt x="122" y="177"/>
                  <a:pt x="122" y="177"/>
                  <a:pt x="122" y="177"/>
                </a:cubicBezTo>
                <a:cubicBezTo>
                  <a:pt x="86" y="177"/>
                  <a:pt x="86" y="177"/>
                  <a:pt x="86" y="177"/>
                </a:cubicBezTo>
                <a:lnTo>
                  <a:pt x="81" y="20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Content Placeholder 2">
            <a:extLst>
              <a:ext uri="{FF2B5EF4-FFF2-40B4-BE49-F238E27FC236}">
                <a16:creationId xmlns:a16="http://schemas.microsoft.com/office/drawing/2014/main" id="{C3216B9C-EC26-4E86-9C04-9EBA19DCF792}"/>
              </a:ext>
            </a:extLst>
          </p:cNvPr>
          <p:cNvSpPr txBox="1">
            <a:spLocks/>
          </p:cNvSpPr>
          <p:nvPr/>
        </p:nvSpPr>
        <p:spPr>
          <a:xfrm>
            <a:off x="5483591" y="2284677"/>
            <a:ext cx="3234896" cy="3681440"/>
          </a:xfrm>
          <a:prstGeom prst="rect">
            <a:avLst/>
          </a:prstGeom>
          <a:solidFill>
            <a:schemeClr val="accent2"/>
          </a:solidFill>
          <a:ln w="12700">
            <a:noFill/>
          </a:ln>
        </p:spPr>
        <p:txBody>
          <a:bodyPr lIns="0" tIns="90000" rIns="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8288" lvl="1" indent="-177800">
              <a:buClr>
                <a:schemeClr val="bg1"/>
              </a:buClr>
            </a:pPr>
            <a:endParaRPr lang="en-GB" sz="1600" dirty="0">
              <a:solidFill>
                <a:schemeClr val="bg1"/>
              </a:solidFill>
              <a:latin typeface="+mj-lt"/>
            </a:endParaRPr>
          </a:p>
          <a:p>
            <a:pPr marL="268288" lvl="1" indent="-177800">
              <a:buClr>
                <a:schemeClr val="bg1"/>
              </a:buClr>
            </a:pPr>
            <a:endParaRPr lang="en-GB" sz="1600" dirty="0">
              <a:solidFill>
                <a:schemeClr val="bg1"/>
              </a:solidFill>
              <a:latin typeface="+mj-lt"/>
            </a:endParaRPr>
          </a:p>
          <a:p>
            <a:pPr marL="268288" lvl="1" indent="-177800">
              <a:buClr>
                <a:schemeClr val="bg1"/>
              </a:buClr>
            </a:pPr>
            <a:endParaRPr lang="en-GB" sz="1600" dirty="0">
              <a:solidFill>
                <a:schemeClr val="bg1"/>
              </a:solidFill>
              <a:latin typeface="+mj-lt"/>
            </a:endParaRPr>
          </a:p>
          <a:p>
            <a:pPr marL="268288" lvl="1" indent="-177800">
              <a:buClr>
                <a:schemeClr val="bg1"/>
              </a:buClr>
            </a:pPr>
            <a:endParaRPr lang="en-GB" sz="1600" dirty="0">
              <a:solidFill>
                <a:schemeClr val="bg1"/>
              </a:solidFill>
              <a:latin typeface="+mj-lt"/>
            </a:endParaRPr>
          </a:p>
          <a:p>
            <a:pPr marL="268288" lvl="1" indent="-177800">
              <a:buClr>
                <a:schemeClr val="bg1"/>
              </a:buClr>
            </a:pPr>
            <a:r>
              <a:rPr lang="en-GB" sz="1600" dirty="0">
                <a:solidFill>
                  <a:schemeClr val="bg1"/>
                </a:solidFill>
                <a:latin typeface="+mj-lt"/>
              </a:rPr>
              <a:t>No waiting to see if “weak signals” are part of long-term trend</a:t>
            </a:r>
          </a:p>
          <a:p>
            <a:pPr marL="268288" lvl="1" indent="-177800">
              <a:buClr>
                <a:schemeClr val="bg1"/>
              </a:buClr>
            </a:pPr>
            <a:r>
              <a:rPr lang="en-GB" sz="1600" dirty="0">
                <a:solidFill>
                  <a:schemeClr val="bg1"/>
                </a:solidFill>
                <a:latin typeface="+mj-lt"/>
              </a:rPr>
              <a:t>No attempt to build business case</a:t>
            </a:r>
          </a:p>
          <a:p>
            <a:pPr marL="268288" lvl="1" indent="-177800">
              <a:buClr>
                <a:schemeClr val="bg1"/>
              </a:buClr>
            </a:pPr>
            <a:r>
              <a:rPr lang="en-GB" sz="1600" dirty="0">
                <a:solidFill>
                  <a:schemeClr val="bg1"/>
                </a:solidFill>
                <a:latin typeface="+mj-lt"/>
              </a:rPr>
              <a:t>Leadership takes “strong action” (visible and decisive) based on “intuition”</a:t>
            </a:r>
          </a:p>
        </p:txBody>
      </p:sp>
      <p:sp>
        <p:nvSpPr>
          <p:cNvPr id="5" name="Arrow: Right 4">
            <a:extLst>
              <a:ext uri="{FF2B5EF4-FFF2-40B4-BE49-F238E27FC236}">
                <a16:creationId xmlns:a16="http://schemas.microsoft.com/office/drawing/2014/main" id="{8DB084F5-7349-4196-A338-7CD72AE5FDAF}"/>
              </a:ext>
            </a:extLst>
          </p:cNvPr>
          <p:cNvSpPr/>
          <p:nvPr/>
        </p:nvSpPr>
        <p:spPr>
          <a:xfrm>
            <a:off x="4395251" y="3756303"/>
            <a:ext cx="1061181" cy="738188"/>
          </a:xfrm>
          <a:prstGeom prst="rightArrow">
            <a:avLst/>
          </a:prstGeom>
          <a:solidFill>
            <a:schemeClr val="accent6">
              <a:lumMod val="60000"/>
              <a:lumOff val="40000"/>
            </a:schemeClr>
          </a:solid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en-GB" dirty="0" err="1">
              <a:solidFill>
                <a:schemeClr val="tx1"/>
              </a:solidFill>
            </a:endParaRPr>
          </a:p>
        </p:txBody>
      </p:sp>
      <p:grpSp>
        <p:nvGrpSpPr>
          <p:cNvPr id="11" name="Group 10">
            <a:extLst>
              <a:ext uri="{FF2B5EF4-FFF2-40B4-BE49-F238E27FC236}">
                <a16:creationId xmlns:a16="http://schemas.microsoft.com/office/drawing/2014/main" id="{E262294B-E461-4618-8E75-E3EF65E50BCC}"/>
              </a:ext>
            </a:extLst>
          </p:cNvPr>
          <p:cNvGrpSpPr/>
          <p:nvPr/>
        </p:nvGrpSpPr>
        <p:grpSpPr>
          <a:xfrm>
            <a:off x="6460014" y="2467344"/>
            <a:ext cx="1282049" cy="1162201"/>
            <a:chOff x="3324226" y="4103688"/>
            <a:chExt cx="450850" cy="417513"/>
          </a:xfrm>
          <a:solidFill>
            <a:schemeClr val="bg1"/>
          </a:solidFill>
        </p:grpSpPr>
        <p:sp>
          <p:nvSpPr>
            <p:cNvPr id="12" name="Freeform 55">
              <a:extLst>
                <a:ext uri="{FF2B5EF4-FFF2-40B4-BE49-F238E27FC236}">
                  <a16:creationId xmlns:a16="http://schemas.microsoft.com/office/drawing/2014/main" id="{47D22A8B-589A-4974-9981-D7CC68A7F974}"/>
                </a:ext>
              </a:extLst>
            </p:cNvPr>
            <p:cNvSpPr>
              <a:spLocks noEditPoints="1"/>
            </p:cNvSpPr>
            <p:nvPr/>
          </p:nvSpPr>
          <p:spPr bwMode="auto">
            <a:xfrm>
              <a:off x="3355976" y="4186238"/>
              <a:ext cx="336550" cy="334963"/>
            </a:xfrm>
            <a:custGeom>
              <a:avLst/>
              <a:gdLst>
                <a:gd name="T0" fmla="*/ 161 w 170"/>
                <a:gd name="T1" fmla="*/ 115 h 169"/>
                <a:gd name="T2" fmla="*/ 118 w 170"/>
                <a:gd name="T3" fmla="*/ 96 h 169"/>
                <a:gd name="T4" fmla="*/ 115 w 170"/>
                <a:gd name="T5" fmla="*/ 73 h 169"/>
                <a:gd name="T6" fmla="*/ 114 w 170"/>
                <a:gd name="T7" fmla="*/ 69 h 169"/>
                <a:gd name="T8" fmla="*/ 95 w 170"/>
                <a:gd name="T9" fmla="*/ 26 h 169"/>
                <a:gd name="T10" fmla="*/ 114 w 170"/>
                <a:gd name="T11" fmla="*/ 31 h 169"/>
                <a:gd name="T12" fmla="*/ 142 w 170"/>
                <a:gd name="T13" fmla="*/ 55 h 169"/>
                <a:gd name="T14" fmla="*/ 157 w 170"/>
                <a:gd name="T15" fmla="*/ 37 h 169"/>
                <a:gd name="T16" fmla="*/ 126 w 170"/>
                <a:gd name="T17" fmla="*/ 11 h 169"/>
                <a:gd name="T18" fmla="*/ 123 w 170"/>
                <a:gd name="T19" fmla="*/ 10 h 169"/>
                <a:gd name="T20" fmla="*/ 89 w 170"/>
                <a:gd name="T21" fmla="*/ 1 h 169"/>
                <a:gd name="T22" fmla="*/ 84 w 170"/>
                <a:gd name="T23" fmla="*/ 1 h 169"/>
                <a:gd name="T24" fmla="*/ 45 w 170"/>
                <a:gd name="T25" fmla="*/ 18 h 169"/>
                <a:gd name="T26" fmla="*/ 41 w 170"/>
                <a:gd name="T27" fmla="*/ 21 h 169"/>
                <a:gd name="T28" fmla="*/ 33 w 170"/>
                <a:gd name="T29" fmla="*/ 34 h 169"/>
                <a:gd name="T30" fmla="*/ 7 w 170"/>
                <a:gd name="T31" fmla="*/ 26 h 169"/>
                <a:gd name="T32" fmla="*/ 0 w 170"/>
                <a:gd name="T33" fmla="*/ 48 h 169"/>
                <a:gd name="T34" fmla="*/ 38 w 170"/>
                <a:gd name="T35" fmla="*/ 59 h 169"/>
                <a:gd name="T36" fmla="*/ 47 w 170"/>
                <a:gd name="T37" fmla="*/ 56 h 169"/>
                <a:gd name="T38" fmla="*/ 55 w 170"/>
                <a:gd name="T39" fmla="*/ 42 h 169"/>
                <a:gd name="T40" fmla="*/ 71 w 170"/>
                <a:gd name="T41" fmla="*/ 78 h 169"/>
                <a:gd name="T42" fmla="*/ 48 w 170"/>
                <a:gd name="T43" fmla="*/ 98 h 169"/>
                <a:gd name="T44" fmla="*/ 46 w 170"/>
                <a:gd name="T45" fmla="*/ 105 h 169"/>
                <a:gd name="T46" fmla="*/ 60 w 170"/>
                <a:gd name="T47" fmla="*/ 159 h 169"/>
                <a:gd name="T48" fmla="*/ 71 w 170"/>
                <a:gd name="T49" fmla="*/ 169 h 169"/>
                <a:gd name="T50" fmla="*/ 74 w 170"/>
                <a:gd name="T51" fmla="*/ 168 h 169"/>
                <a:gd name="T52" fmla="*/ 83 w 170"/>
                <a:gd name="T53" fmla="*/ 153 h 169"/>
                <a:gd name="T54" fmla="*/ 72 w 170"/>
                <a:gd name="T55" fmla="*/ 109 h 169"/>
                <a:gd name="T56" fmla="*/ 93 w 170"/>
                <a:gd name="T57" fmla="*/ 91 h 169"/>
                <a:gd name="T58" fmla="*/ 96 w 170"/>
                <a:gd name="T59" fmla="*/ 109 h 169"/>
                <a:gd name="T60" fmla="*/ 100 w 170"/>
                <a:gd name="T61" fmla="*/ 115 h 169"/>
                <a:gd name="T62" fmla="*/ 151 w 170"/>
                <a:gd name="T63" fmla="*/ 138 h 169"/>
                <a:gd name="T64" fmla="*/ 156 w 170"/>
                <a:gd name="T65" fmla="*/ 139 h 169"/>
                <a:gd name="T66" fmla="*/ 167 w 170"/>
                <a:gd name="T67" fmla="*/ 131 h 169"/>
                <a:gd name="T68" fmla="*/ 161 w 170"/>
                <a:gd name="T69" fmla="*/ 115 h 169"/>
                <a:gd name="T70" fmla="*/ 161 w 170"/>
                <a:gd name="T71" fmla="*/ 115 h 169"/>
                <a:gd name="T72" fmla="*/ 161 w 170"/>
                <a:gd name="T73" fmla="*/ 11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169">
                  <a:moveTo>
                    <a:pt x="161" y="115"/>
                  </a:moveTo>
                  <a:cubicBezTo>
                    <a:pt x="118" y="96"/>
                    <a:pt x="118" y="96"/>
                    <a:pt x="118" y="96"/>
                  </a:cubicBezTo>
                  <a:cubicBezTo>
                    <a:pt x="115" y="73"/>
                    <a:pt x="115" y="73"/>
                    <a:pt x="115" y="73"/>
                  </a:cubicBezTo>
                  <a:cubicBezTo>
                    <a:pt x="115" y="71"/>
                    <a:pt x="115" y="70"/>
                    <a:pt x="114" y="69"/>
                  </a:cubicBezTo>
                  <a:cubicBezTo>
                    <a:pt x="95" y="26"/>
                    <a:pt x="95" y="26"/>
                    <a:pt x="95" y="26"/>
                  </a:cubicBezTo>
                  <a:cubicBezTo>
                    <a:pt x="114" y="31"/>
                    <a:pt x="114" y="31"/>
                    <a:pt x="114" y="31"/>
                  </a:cubicBezTo>
                  <a:cubicBezTo>
                    <a:pt x="142" y="55"/>
                    <a:pt x="142" y="55"/>
                    <a:pt x="142" y="55"/>
                  </a:cubicBezTo>
                  <a:cubicBezTo>
                    <a:pt x="157" y="37"/>
                    <a:pt x="157" y="37"/>
                    <a:pt x="157" y="37"/>
                  </a:cubicBezTo>
                  <a:cubicBezTo>
                    <a:pt x="126" y="11"/>
                    <a:pt x="126" y="11"/>
                    <a:pt x="126" y="11"/>
                  </a:cubicBezTo>
                  <a:cubicBezTo>
                    <a:pt x="125" y="10"/>
                    <a:pt x="124" y="10"/>
                    <a:pt x="123" y="10"/>
                  </a:cubicBezTo>
                  <a:cubicBezTo>
                    <a:pt x="89" y="1"/>
                    <a:pt x="89" y="1"/>
                    <a:pt x="89" y="1"/>
                  </a:cubicBezTo>
                  <a:cubicBezTo>
                    <a:pt x="87" y="0"/>
                    <a:pt x="85" y="0"/>
                    <a:pt x="84" y="1"/>
                  </a:cubicBezTo>
                  <a:cubicBezTo>
                    <a:pt x="45" y="18"/>
                    <a:pt x="45" y="18"/>
                    <a:pt x="45" y="18"/>
                  </a:cubicBezTo>
                  <a:cubicBezTo>
                    <a:pt x="43" y="19"/>
                    <a:pt x="42" y="19"/>
                    <a:pt x="41" y="21"/>
                  </a:cubicBezTo>
                  <a:cubicBezTo>
                    <a:pt x="33" y="34"/>
                    <a:pt x="33" y="34"/>
                    <a:pt x="33" y="34"/>
                  </a:cubicBezTo>
                  <a:cubicBezTo>
                    <a:pt x="7" y="26"/>
                    <a:pt x="7" y="26"/>
                    <a:pt x="7" y="26"/>
                  </a:cubicBezTo>
                  <a:cubicBezTo>
                    <a:pt x="0" y="48"/>
                    <a:pt x="0" y="48"/>
                    <a:pt x="0" y="48"/>
                  </a:cubicBezTo>
                  <a:cubicBezTo>
                    <a:pt x="38" y="59"/>
                    <a:pt x="38" y="59"/>
                    <a:pt x="38" y="59"/>
                  </a:cubicBezTo>
                  <a:cubicBezTo>
                    <a:pt x="42" y="60"/>
                    <a:pt x="45" y="59"/>
                    <a:pt x="47" y="56"/>
                  </a:cubicBezTo>
                  <a:cubicBezTo>
                    <a:pt x="55" y="42"/>
                    <a:pt x="55" y="42"/>
                    <a:pt x="55" y="42"/>
                  </a:cubicBezTo>
                  <a:cubicBezTo>
                    <a:pt x="71" y="78"/>
                    <a:pt x="71" y="78"/>
                    <a:pt x="71" y="78"/>
                  </a:cubicBezTo>
                  <a:cubicBezTo>
                    <a:pt x="48" y="98"/>
                    <a:pt x="48" y="98"/>
                    <a:pt x="48" y="98"/>
                  </a:cubicBezTo>
                  <a:cubicBezTo>
                    <a:pt x="46" y="100"/>
                    <a:pt x="45" y="102"/>
                    <a:pt x="46" y="105"/>
                  </a:cubicBezTo>
                  <a:cubicBezTo>
                    <a:pt x="60" y="159"/>
                    <a:pt x="60" y="159"/>
                    <a:pt x="60" y="159"/>
                  </a:cubicBezTo>
                  <a:cubicBezTo>
                    <a:pt x="61" y="165"/>
                    <a:pt x="66" y="169"/>
                    <a:pt x="71" y="169"/>
                  </a:cubicBezTo>
                  <a:cubicBezTo>
                    <a:pt x="72" y="169"/>
                    <a:pt x="73" y="168"/>
                    <a:pt x="74" y="168"/>
                  </a:cubicBezTo>
                  <a:cubicBezTo>
                    <a:pt x="81" y="167"/>
                    <a:pt x="85" y="160"/>
                    <a:pt x="83" y="153"/>
                  </a:cubicBezTo>
                  <a:cubicBezTo>
                    <a:pt x="72" y="109"/>
                    <a:pt x="72" y="109"/>
                    <a:pt x="72" y="109"/>
                  </a:cubicBezTo>
                  <a:cubicBezTo>
                    <a:pt x="93" y="91"/>
                    <a:pt x="93" y="91"/>
                    <a:pt x="93" y="91"/>
                  </a:cubicBezTo>
                  <a:cubicBezTo>
                    <a:pt x="96" y="109"/>
                    <a:pt x="96" y="109"/>
                    <a:pt x="96" y="109"/>
                  </a:cubicBezTo>
                  <a:cubicBezTo>
                    <a:pt x="96" y="112"/>
                    <a:pt x="98" y="114"/>
                    <a:pt x="100" y="115"/>
                  </a:cubicBezTo>
                  <a:cubicBezTo>
                    <a:pt x="151" y="138"/>
                    <a:pt x="151" y="138"/>
                    <a:pt x="151" y="138"/>
                  </a:cubicBezTo>
                  <a:cubicBezTo>
                    <a:pt x="153" y="138"/>
                    <a:pt x="154" y="139"/>
                    <a:pt x="156" y="139"/>
                  </a:cubicBezTo>
                  <a:cubicBezTo>
                    <a:pt x="161" y="139"/>
                    <a:pt x="165" y="136"/>
                    <a:pt x="167" y="131"/>
                  </a:cubicBezTo>
                  <a:cubicBezTo>
                    <a:pt x="170" y="125"/>
                    <a:pt x="167" y="118"/>
                    <a:pt x="161" y="115"/>
                  </a:cubicBezTo>
                  <a:close/>
                  <a:moveTo>
                    <a:pt x="161" y="115"/>
                  </a:moveTo>
                  <a:cubicBezTo>
                    <a:pt x="161" y="115"/>
                    <a:pt x="161" y="115"/>
                    <a:pt x="161" y="1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56">
              <a:extLst>
                <a:ext uri="{FF2B5EF4-FFF2-40B4-BE49-F238E27FC236}">
                  <a16:creationId xmlns:a16="http://schemas.microsoft.com/office/drawing/2014/main" id="{DE274543-568F-4A60-8A04-E51EAD8C0CAA}"/>
                </a:ext>
              </a:extLst>
            </p:cNvPr>
            <p:cNvSpPr>
              <a:spLocks noEditPoints="1"/>
            </p:cNvSpPr>
            <p:nvPr/>
          </p:nvSpPr>
          <p:spPr bwMode="auto">
            <a:xfrm>
              <a:off x="3324226" y="4175125"/>
              <a:ext cx="63500" cy="114300"/>
            </a:xfrm>
            <a:custGeom>
              <a:avLst/>
              <a:gdLst>
                <a:gd name="T0" fmla="*/ 19 w 32"/>
                <a:gd name="T1" fmla="*/ 28 h 58"/>
                <a:gd name="T2" fmla="*/ 31 w 32"/>
                <a:gd name="T3" fmla="*/ 18 h 58"/>
                <a:gd name="T4" fmla="*/ 28 w 32"/>
                <a:gd name="T5" fmla="*/ 4 h 58"/>
                <a:gd name="T6" fmla="*/ 26 w 32"/>
                <a:gd name="T7" fmla="*/ 5 h 58"/>
                <a:gd name="T8" fmla="*/ 23 w 32"/>
                <a:gd name="T9" fmla="*/ 15 h 58"/>
                <a:gd name="T10" fmla="*/ 12 w 32"/>
                <a:gd name="T11" fmla="*/ 12 h 58"/>
                <a:gd name="T12" fmla="*/ 15 w 32"/>
                <a:gd name="T13" fmla="*/ 1 h 58"/>
                <a:gd name="T14" fmla="*/ 14 w 32"/>
                <a:gd name="T15" fmla="*/ 0 h 58"/>
                <a:gd name="T16" fmla="*/ 4 w 32"/>
                <a:gd name="T17" fmla="*/ 10 h 58"/>
                <a:gd name="T18" fmla="*/ 8 w 32"/>
                <a:gd name="T19" fmla="*/ 25 h 58"/>
                <a:gd name="T20" fmla="*/ 0 w 32"/>
                <a:gd name="T21" fmla="*/ 51 h 58"/>
                <a:gd name="T22" fmla="*/ 4 w 32"/>
                <a:gd name="T23" fmla="*/ 58 h 58"/>
                <a:gd name="T24" fmla="*/ 4 w 32"/>
                <a:gd name="T25" fmla="*/ 58 h 58"/>
                <a:gd name="T26" fmla="*/ 6 w 32"/>
                <a:gd name="T27" fmla="*/ 58 h 58"/>
                <a:gd name="T28" fmla="*/ 11 w 32"/>
                <a:gd name="T29" fmla="*/ 54 h 58"/>
                <a:gd name="T30" fmla="*/ 12 w 32"/>
                <a:gd name="T31" fmla="*/ 53 h 58"/>
                <a:gd name="T32" fmla="*/ 18 w 32"/>
                <a:gd name="T33" fmla="*/ 31 h 58"/>
                <a:gd name="T34" fmla="*/ 19 w 32"/>
                <a:gd name="T35" fmla="*/ 28 h 58"/>
                <a:gd name="T36" fmla="*/ 19 w 32"/>
                <a:gd name="T37" fmla="*/ 28 h 58"/>
                <a:gd name="T38" fmla="*/ 19 w 32"/>
                <a:gd name="T39" fmla="*/ 2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58">
                  <a:moveTo>
                    <a:pt x="19" y="28"/>
                  </a:moveTo>
                  <a:cubicBezTo>
                    <a:pt x="24" y="27"/>
                    <a:pt x="29" y="23"/>
                    <a:pt x="31" y="18"/>
                  </a:cubicBezTo>
                  <a:cubicBezTo>
                    <a:pt x="32" y="13"/>
                    <a:pt x="31" y="8"/>
                    <a:pt x="28" y="4"/>
                  </a:cubicBezTo>
                  <a:cubicBezTo>
                    <a:pt x="27" y="3"/>
                    <a:pt x="26" y="4"/>
                    <a:pt x="26" y="5"/>
                  </a:cubicBezTo>
                  <a:cubicBezTo>
                    <a:pt x="23" y="15"/>
                    <a:pt x="23" y="15"/>
                    <a:pt x="23" y="15"/>
                  </a:cubicBezTo>
                  <a:cubicBezTo>
                    <a:pt x="12" y="12"/>
                    <a:pt x="12" y="12"/>
                    <a:pt x="12" y="12"/>
                  </a:cubicBezTo>
                  <a:cubicBezTo>
                    <a:pt x="15" y="1"/>
                    <a:pt x="15" y="1"/>
                    <a:pt x="15" y="1"/>
                  </a:cubicBezTo>
                  <a:cubicBezTo>
                    <a:pt x="15" y="0"/>
                    <a:pt x="14" y="0"/>
                    <a:pt x="14" y="0"/>
                  </a:cubicBezTo>
                  <a:cubicBezTo>
                    <a:pt x="9" y="1"/>
                    <a:pt x="5" y="5"/>
                    <a:pt x="4" y="10"/>
                  </a:cubicBezTo>
                  <a:cubicBezTo>
                    <a:pt x="2" y="15"/>
                    <a:pt x="4" y="21"/>
                    <a:pt x="8" y="25"/>
                  </a:cubicBezTo>
                  <a:cubicBezTo>
                    <a:pt x="0" y="51"/>
                    <a:pt x="0" y="51"/>
                    <a:pt x="0" y="51"/>
                  </a:cubicBezTo>
                  <a:cubicBezTo>
                    <a:pt x="0" y="54"/>
                    <a:pt x="1" y="57"/>
                    <a:pt x="4" y="58"/>
                  </a:cubicBezTo>
                  <a:cubicBezTo>
                    <a:pt x="4" y="58"/>
                    <a:pt x="4" y="58"/>
                    <a:pt x="4" y="58"/>
                  </a:cubicBezTo>
                  <a:cubicBezTo>
                    <a:pt x="5" y="58"/>
                    <a:pt x="5" y="58"/>
                    <a:pt x="6" y="58"/>
                  </a:cubicBezTo>
                  <a:cubicBezTo>
                    <a:pt x="8" y="58"/>
                    <a:pt x="10" y="57"/>
                    <a:pt x="11" y="54"/>
                  </a:cubicBezTo>
                  <a:cubicBezTo>
                    <a:pt x="12" y="53"/>
                    <a:pt x="12" y="53"/>
                    <a:pt x="12" y="53"/>
                  </a:cubicBezTo>
                  <a:cubicBezTo>
                    <a:pt x="18" y="31"/>
                    <a:pt x="18" y="31"/>
                    <a:pt x="18" y="31"/>
                  </a:cubicBezTo>
                  <a:lnTo>
                    <a:pt x="19" y="28"/>
                  </a:lnTo>
                  <a:close/>
                  <a:moveTo>
                    <a:pt x="19" y="28"/>
                  </a:moveTo>
                  <a:cubicBezTo>
                    <a:pt x="19" y="28"/>
                    <a:pt x="19" y="28"/>
                    <a:pt x="19"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57">
              <a:extLst>
                <a:ext uri="{FF2B5EF4-FFF2-40B4-BE49-F238E27FC236}">
                  <a16:creationId xmlns:a16="http://schemas.microsoft.com/office/drawing/2014/main" id="{E03DF54F-8DC2-4BCC-8ED7-AD8CAAB9A2A0}"/>
                </a:ext>
              </a:extLst>
            </p:cNvPr>
            <p:cNvSpPr>
              <a:spLocks noEditPoints="1"/>
            </p:cNvSpPr>
            <p:nvPr/>
          </p:nvSpPr>
          <p:spPr bwMode="auto">
            <a:xfrm>
              <a:off x="3619501" y="4237038"/>
              <a:ext cx="155575" cy="155575"/>
            </a:xfrm>
            <a:custGeom>
              <a:avLst/>
              <a:gdLst>
                <a:gd name="T0" fmla="*/ 76 w 79"/>
                <a:gd name="T1" fmla="*/ 26 h 79"/>
                <a:gd name="T2" fmla="*/ 49 w 79"/>
                <a:gd name="T3" fmla="*/ 1 h 79"/>
                <a:gd name="T4" fmla="*/ 45 w 79"/>
                <a:gd name="T5" fmla="*/ 0 h 79"/>
                <a:gd name="T6" fmla="*/ 40 w 79"/>
                <a:gd name="T7" fmla="*/ 2 h 79"/>
                <a:gd name="T8" fmla="*/ 28 w 79"/>
                <a:gd name="T9" fmla="*/ 16 h 79"/>
                <a:gd name="T10" fmla="*/ 13 w 79"/>
                <a:gd name="T11" fmla="*/ 33 h 79"/>
                <a:gd name="T12" fmla="*/ 2 w 79"/>
                <a:gd name="T13" fmla="*/ 45 h 79"/>
                <a:gd name="T14" fmla="*/ 3 w 79"/>
                <a:gd name="T15" fmla="*/ 54 h 79"/>
                <a:gd name="T16" fmla="*/ 31 w 79"/>
                <a:gd name="T17" fmla="*/ 78 h 79"/>
                <a:gd name="T18" fmla="*/ 35 w 79"/>
                <a:gd name="T19" fmla="*/ 79 h 79"/>
                <a:gd name="T20" fmla="*/ 39 w 79"/>
                <a:gd name="T21" fmla="*/ 77 h 79"/>
                <a:gd name="T22" fmla="*/ 77 w 79"/>
                <a:gd name="T23" fmla="*/ 34 h 79"/>
                <a:gd name="T24" fmla="*/ 76 w 79"/>
                <a:gd name="T25" fmla="*/ 26 h 79"/>
                <a:gd name="T26" fmla="*/ 76 w 79"/>
                <a:gd name="T27" fmla="*/ 26 h 79"/>
                <a:gd name="T28" fmla="*/ 76 w 79"/>
                <a:gd name="T29" fmla="*/ 2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79">
                  <a:moveTo>
                    <a:pt x="76" y="26"/>
                  </a:moveTo>
                  <a:cubicBezTo>
                    <a:pt x="49" y="1"/>
                    <a:pt x="49" y="1"/>
                    <a:pt x="49" y="1"/>
                  </a:cubicBezTo>
                  <a:cubicBezTo>
                    <a:pt x="47" y="0"/>
                    <a:pt x="46" y="0"/>
                    <a:pt x="45" y="0"/>
                  </a:cubicBezTo>
                  <a:cubicBezTo>
                    <a:pt x="43" y="0"/>
                    <a:pt x="41" y="0"/>
                    <a:pt x="40" y="2"/>
                  </a:cubicBezTo>
                  <a:cubicBezTo>
                    <a:pt x="28" y="16"/>
                    <a:pt x="28" y="16"/>
                    <a:pt x="28" y="16"/>
                  </a:cubicBezTo>
                  <a:cubicBezTo>
                    <a:pt x="13" y="33"/>
                    <a:pt x="13" y="33"/>
                    <a:pt x="13" y="33"/>
                  </a:cubicBezTo>
                  <a:cubicBezTo>
                    <a:pt x="2" y="45"/>
                    <a:pt x="2" y="45"/>
                    <a:pt x="2" y="45"/>
                  </a:cubicBezTo>
                  <a:cubicBezTo>
                    <a:pt x="0" y="48"/>
                    <a:pt x="0" y="51"/>
                    <a:pt x="3" y="54"/>
                  </a:cubicBezTo>
                  <a:cubicBezTo>
                    <a:pt x="31" y="78"/>
                    <a:pt x="31" y="78"/>
                    <a:pt x="31" y="78"/>
                  </a:cubicBezTo>
                  <a:cubicBezTo>
                    <a:pt x="32" y="79"/>
                    <a:pt x="33" y="79"/>
                    <a:pt x="35" y="79"/>
                  </a:cubicBezTo>
                  <a:cubicBezTo>
                    <a:pt x="36" y="79"/>
                    <a:pt x="38" y="79"/>
                    <a:pt x="39" y="77"/>
                  </a:cubicBezTo>
                  <a:cubicBezTo>
                    <a:pt x="77" y="34"/>
                    <a:pt x="77" y="34"/>
                    <a:pt x="77" y="34"/>
                  </a:cubicBezTo>
                  <a:cubicBezTo>
                    <a:pt x="79" y="32"/>
                    <a:pt x="79" y="28"/>
                    <a:pt x="76" y="26"/>
                  </a:cubicBezTo>
                  <a:close/>
                  <a:moveTo>
                    <a:pt x="76" y="26"/>
                  </a:moveTo>
                  <a:cubicBezTo>
                    <a:pt x="76" y="26"/>
                    <a:pt x="76" y="26"/>
                    <a:pt x="76"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58">
              <a:extLst>
                <a:ext uri="{FF2B5EF4-FFF2-40B4-BE49-F238E27FC236}">
                  <a16:creationId xmlns:a16="http://schemas.microsoft.com/office/drawing/2014/main" id="{E040F5AE-3BAC-43CF-BFD3-98F85299EBFC}"/>
                </a:ext>
              </a:extLst>
            </p:cNvPr>
            <p:cNvSpPr>
              <a:spLocks noEditPoints="1"/>
            </p:cNvSpPr>
            <p:nvPr/>
          </p:nvSpPr>
          <p:spPr bwMode="auto">
            <a:xfrm>
              <a:off x="3394076" y="4103688"/>
              <a:ext cx="107950" cy="95250"/>
            </a:xfrm>
            <a:custGeom>
              <a:avLst/>
              <a:gdLst>
                <a:gd name="T0" fmla="*/ 1 w 55"/>
                <a:gd name="T1" fmla="*/ 34 h 48"/>
                <a:gd name="T2" fmla="*/ 7 w 55"/>
                <a:gd name="T3" fmla="*/ 37 h 48"/>
                <a:gd name="T4" fmla="*/ 11 w 55"/>
                <a:gd name="T5" fmla="*/ 36 h 48"/>
                <a:gd name="T6" fmla="*/ 31 w 55"/>
                <a:gd name="T7" fmla="*/ 48 h 48"/>
                <a:gd name="T8" fmla="*/ 55 w 55"/>
                <a:gd name="T9" fmla="*/ 24 h 48"/>
                <a:gd name="T10" fmla="*/ 31 w 55"/>
                <a:gd name="T11" fmla="*/ 0 h 48"/>
                <a:gd name="T12" fmla="*/ 7 w 55"/>
                <a:gd name="T13" fmla="*/ 24 h 48"/>
                <a:gd name="T14" fmla="*/ 7 w 55"/>
                <a:gd name="T15" fmla="*/ 26 h 48"/>
                <a:gd name="T16" fmla="*/ 3 w 55"/>
                <a:gd name="T17" fmla="*/ 28 h 48"/>
                <a:gd name="T18" fmla="*/ 1 w 55"/>
                <a:gd name="T19" fmla="*/ 34 h 48"/>
                <a:gd name="T20" fmla="*/ 1 w 55"/>
                <a:gd name="T21" fmla="*/ 34 h 48"/>
                <a:gd name="T22" fmla="*/ 1 w 55"/>
                <a:gd name="T23"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48">
                  <a:moveTo>
                    <a:pt x="1" y="34"/>
                  </a:moveTo>
                  <a:cubicBezTo>
                    <a:pt x="2" y="37"/>
                    <a:pt x="5" y="38"/>
                    <a:pt x="7" y="37"/>
                  </a:cubicBezTo>
                  <a:cubicBezTo>
                    <a:pt x="11" y="36"/>
                    <a:pt x="11" y="36"/>
                    <a:pt x="11" y="36"/>
                  </a:cubicBezTo>
                  <a:cubicBezTo>
                    <a:pt x="15" y="43"/>
                    <a:pt x="22" y="48"/>
                    <a:pt x="31" y="48"/>
                  </a:cubicBezTo>
                  <a:cubicBezTo>
                    <a:pt x="45" y="48"/>
                    <a:pt x="55" y="37"/>
                    <a:pt x="55" y="24"/>
                  </a:cubicBezTo>
                  <a:cubicBezTo>
                    <a:pt x="55" y="10"/>
                    <a:pt x="45" y="0"/>
                    <a:pt x="31" y="0"/>
                  </a:cubicBezTo>
                  <a:cubicBezTo>
                    <a:pt x="18" y="0"/>
                    <a:pt x="7" y="10"/>
                    <a:pt x="7" y="24"/>
                  </a:cubicBezTo>
                  <a:cubicBezTo>
                    <a:pt x="7" y="24"/>
                    <a:pt x="7" y="25"/>
                    <a:pt x="7" y="26"/>
                  </a:cubicBezTo>
                  <a:cubicBezTo>
                    <a:pt x="3" y="28"/>
                    <a:pt x="3" y="28"/>
                    <a:pt x="3" y="28"/>
                  </a:cubicBezTo>
                  <a:cubicBezTo>
                    <a:pt x="1" y="29"/>
                    <a:pt x="0" y="32"/>
                    <a:pt x="1" y="34"/>
                  </a:cubicBezTo>
                  <a:close/>
                  <a:moveTo>
                    <a:pt x="1" y="34"/>
                  </a:moveTo>
                  <a:cubicBezTo>
                    <a:pt x="1" y="34"/>
                    <a:pt x="1" y="34"/>
                    <a:pt x="1" y="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563146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778B271-1E7F-499B-BFD5-FC88D15828A7}"/>
              </a:ext>
            </a:extLst>
          </p:cNvPr>
          <p:cNvGraphicFramePr>
            <a:graphicFrameLocks noChangeAspect="1"/>
          </p:cNvGraphicFramePr>
          <p:nvPr>
            <p:custDataLst>
              <p:tags r:id="rId2"/>
            </p:custDataLst>
            <p:extLst>
              <p:ext uri="{D42A27DB-BD31-4B8C-83A1-F6EECF244321}">
                <p14:modId xmlns:p14="http://schemas.microsoft.com/office/powerpoint/2010/main" val="41054988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59" name="think-cell Slide" r:id="rId6" imgW="395" imgH="394" progId="TCLayout.ActiveDocument.1">
                  <p:embed/>
                </p:oleObj>
              </mc:Choice>
              <mc:Fallback>
                <p:oleObj name="think-cell Slide" r:id="rId6" imgW="395" imgH="394" progId="TCLayout.ActiveDocument.1">
                  <p:embed/>
                  <p:pic>
                    <p:nvPicPr>
                      <p:cNvPr id="7" name="Object 6" hidden="1">
                        <a:extLst>
                          <a:ext uri="{FF2B5EF4-FFF2-40B4-BE49-F238E27FC236}">
                            <a16:creationId xmlns:a16="http://schemas.microsoft.com/office/drawing/2014/main" id="{7778B271-1E7F-499B-BFD5-FC88D15828A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1B5709B6-1859-41EE-A3EB-6EE2111EC413}"/>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2" name="Title 1">
            <a:extLst>
              <a:ext uri="{FF2B5EF4-FFF2-40B4-BE49-F238E27FC236}">
                <a16:creationId xmlns:a16="http://schemas.microsoft.com/office/drawing/2014/main" id="{C06A8CA8-9F22-408F-A999-F211F7C5FC2C}"/>
              </a:ext>
            </a:extLst>
          </p:cNvPr>
          <p:cNvSpPr>
            <a:spLocks noGrp="1"/>
          </p:cNvSpPr>
          <p:nvPr>
            <p:ph type="title"/>
          </p:nvPr>
        </p:nvSpPr>
        <p:spPr/>
        <p:txBody>
          <a:bodyPr/>
          <a:lstStyle/>
          <a:p>
            <a:r>
              <a:rPr lang="en-GB" dirty="0"/>
              <a:t>Defining and implementing Key Risk Indicators (KRIs) to improve the monitoring of established and emerging risks</a:t>
            </a:r>
          </a:p>
        </p:txBody>
      </p:sp>
      <p:sp>
        <p:nvSpPr>
          <p:cNvPr id="4" name="Text Placeholder 3">
            <a:extLst>
              <a:ext uri="{FF2B5EF4-FFF2-40B4-BE49-F238E27FC236}">
                <a16:creationId xmlns:a16="http://schemas.microsoft.com/office/drawing/2014/main" id="{F00D67B5-595A-45D7-A14B-95541FC60835}"/>
              </a:ext>
            </a:extLst>
          </p:cNvPr>
          <p:cNvSpPr>
            <a:spLocks noGrp="1"/>
          </p:cNvSpPr>
          <p:nvPr>
            <p:ph type="body" sz="quarter" idx="12"/>
          </p:nvPr>
        </p:nvSpPr>
        <p:spPr/>
        <p:txBody>
          <a:bodyPr/>
          <a:lstStyle/>
          <a:p>
            <a:r>
              <a:rPr lang="en-GB" dirty="0"/>
              <a:t>Bridging the gap between technical safety risks and strategic business decisions</a:t>
            </a:r>
          </a:p>
        </p:txBody>
      </p:sp>
      <p:sp>
        <p:nvSpPr>
          <p:cNvPr id="5" name="Text Placeholder 4">
            <a:extLst>
              <a:ext uri="{FF2B5EF4-FFF2-40B4-BE49-F238E27FC236}">
                <a16:creationId xmlns:a16="http://schemas.microsoft.com/office/drawing/2014/main" id="{F63A4870-36EA-41AE-AF73-0BA06C006A2D}"/>
              </a:ext>
            </a:extLst>
          </p:cNvPr>
          <p:cNvSpPr>
            <a:spLocks noGrp="1"/>
          </p:cNvSpPr>
          <p:nvPr>
            <p:ph type="body" sz="quarter" idx="13"/>
          </p:nvPr>
        </p:nvSpPr>
        <p:spPr/>
        <p:txBody>
          <a:bodyPr/>
          <a:lstStyle/>
          <a:p>
            <a:endParaRPr lang="en-GB"/>
          </a:p>
        </p:txBody>
      </p:sp>
      <p:pic>
        <p:nvPicPr>
          <p:cNvPr id="8" name="Picture 7">
            <a:extLst>
              <a:ext uri="{FF2B5EF4-FFF2-40B4-BE49-F238E27FC236}">
                <a16:creationId xmlns:a16="http://schemas.microsoft.com/office/drawing/2014/main" id="{AFFE8A74-37A2-4078-9FF2-E9DC848F1C47}"/>
              </a:ext>
            </a:extLst>
          </p:cNvPr>
          <p:cNvPicPr>
            <a:picLocks noChangeAspect="1"/>
          </p:cNvPicPr>
          <p:nvPr/>
        </p:nvPicPr>
        <p:blipFill>
          <a:blip r:embed="rId8"/>
          <a:stretch>
            <a:fillRect/>
          </a:stretch>
        </p:blipFill>
        <p:spPr>
          <a:xfrm>
            <a:off x="376238" y="1684425"/>
            <a:ext cx="9140883" cy="4569466"/>
          </a:xfrm>
          <a:prstGeom prst="rect">
            <a:avLst/>
          </a:prstGeom>
        </p:spPr>
      </p:pic>
    </p:spTree>
    <p:extLst>
      <p:ext uri="{BB962C8B-B14F-4D97-AF65-F5344CB8AC3E}">
        <p14:creationId xmlns:p14="http://schemas.microsoft.com/office/powerpoint/2010/main" val="2271307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25277590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483" name="think-cell Slide" r:id="rId6" imgW="270" imgH="270" progId="TCLayout.ActiveDocument.1">
                  <p:embed/>
                </p:oleObj>
              </mc:Choice>
              <mc:Fallback>
                <p:oleObj name="think-cell Slide" r:id="rId6" imgW="270" imgH="270" progId="TCLayout.ActiveDocument.1">
                  <p:embed/>
                  <p:pic>
                    <p:nvPicPr>
                      <p:cNvPr id="6" name="Object 5"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C55B5BFE-8BF7-4A44-910A-88641E3D0AE6}"/>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2" name="Title 1"/>
          <p:cNvSpPr>
            <a:spLocks noGrp="1"/>
          </p:cNvSpPr>
          <p:nvPr>
            <p:ph type="title"/>
          </p:nvPr>
        </p:nvSpPr>
        <p:spPr/>
        <p:txBody>
          <a:bodyPr/>
          <a:lstStyle/>
          <a:p>
            <a:r>
              <a:rPr lang="en-GB" dirty="0">
                <a:latin typeface="+mn-lt"/>
              </a:rPr>
              <a:t>Failure to provide basic safety controls not only causes harm, but costs business </a:t>
            </a:r>
          </a:p>
        </p:txBody>
      </p:sp>
      <p:sp>
        <p:nvSpPr>
          <p:cNvPr id="7" name="Content Placeholder 6"/>
          <p:cNvSpPr>
            <a:spLocks noGrp="1"/>
          </p:cNvSpPr>
          <p:nvPr>
            <p:ph sz="half" idx="1"/>
          </p:nvPr>
        </p:nvSpPr>
        <p:spPr>
          <a:xfrm>
            <a:off x="381600" y="1759226"/>
            <a:ext cx="6270991" cy="4436166"/>
          </a:xfrm>
          <a:solidFill>
            <a:schemeClr val="accent4"/>
          </a:solidFill>
        </p:spPr>
        <p:txBody>
          <a:bodyPr lIns="90000" rIns="90000"/>
          <a:lstStyle/>
          <a:p>
            <a:pPr lvl="1"/>
            <a:r>
              <a:rPr lang="en-GB" b="1" dirty="0">
                <a:solidFill>
                  <a:schemeClr val="accent1"/>
                </a:solidFill>
              </a:rPr>
              <a:t>Tata Steel </a:t>
            </a:r>
            <a:r>
              <a:rPr lang="en-GB" dirty="0"/>
              <a:t>was sentenced after two workers were seriously injured in separate incidents in Corby, Northamptonshire</a:t>
            </a:r>
          </a:p>
          <a:p>
            <a:pPr lvl="2"/>
            <a:r>
              <a:rPr lang="en-GB" dirty="0"/>
              <a:t>A 26 year old employee lost more than two third of his hand while clearing a blockage on a manufacturing line</a:t>
            </a:r>
          </a:p>
          <a:p>
            <a:pPr lvl="2"/>
            <a:r>
              <a:rPr lang="en-GB" dirty="0"/>
              <a:t>A 52 year old worker was injured in a separate incident. The employee’s hand was caught in a turning lathe during refresher training</a:t>
            </a:r>
          </a:p>
          <a:p>
            <a:pPr lvl="1"/>
            <a:r>
              <a:rPr lang="en-GB" dirty="0"/>
              <a:t>In both incidents the HSE concluded that Tata Steel had not fitted appropriate guards to protect from dangerous parts of the machinery, despite a warning after the first incident </a:t>
            </a:r>
          </a:p>
          <a:p>
            <a:pPr lvl="2"/>
            <a:r>
              <a:rPr lang="en-GB" dirty="0"/>
              <a:t>Fine: </a:t>
            </a:r>
            <a:r>
              <a:rPr lang="en-GB" b="1" dirty="0">
                <a:solidFill>
                  <a:schemeClr val="accent1"/>
                </a:solidFill>
              </a:rPr>
              <a:t>£1.9 million </a:t>
            </a:r>
            <a:r>
              <a:rPr lang="en-GB" dirty="0"/>
              <a:t>+ costs of £22,500</a:t>
            </a:r>
          </a:p>
          <a:p>
            <a:pPr lvl="2"/>
            <a:r>
              <a:rPr lang="en-GB" dirty="0"/>
              <a:t>The fine was reduced on appeal to </a:t>
            </a:r>
            <a:r>
              <a:rPr lang="en-GB" b="1" dirty="0">
                <a:solidFill>
                  <a:schemeClr val="accent1"/>
                </a:solidFill>
              </a:rPr>
              <a:t>£1.5 million </a:t>
            </a:r>
            <a:r>
              <a:rPr lang="en-GB" dirty="0"/>
              <a:t>after the company was able to argue successfully that the likelihood of harm was lower than that established at the trial</a:t>
            </a:r>
          </a:p>
        </p:txBody>
      </p:sp>
      <p:sp>
        <p:nvSpPr>
          <p:cNvPr id="4" name="Text Placeholder 3"/>
          <p:cNvSpPr>
            <a:spLocks noGrp="1"/>
          </p:cNvSpPr>
          <p:nvPr>
            <p:ph type="body" sz="quarter" idx="12"/>
          </p:nvPr>
        </p:nvSpPr>
        <p:spPr/>
        <p:txBody>
          <a:bodyPr/>
          <a:lstStyle/>
          <a:p>
            <a:r>
              <a:rPr lang="en-GB" dirty="0"/>
              <a:t>Bridging the gap between technical safety risks and strategic business decisions</a:t>
            </a:r>
          </a:p>
        </p:txBody>
      </p:sp>
      <p:pic>
        <p:nvPicPr>
          <p:cNvPr id="5" name="Picture 4"/>
          <p:cNvPicPr>
            <a:picLocks noChangeAspect="1"/>
          </p:cNvPicPr>
          <p:nvPr/>
        </p:nvPicPr>
        <p:blipFill rotWithShape="1">
          <a:blip r:embed="rId8"/>
          <a:srcRect l="11574" t="2272" r="14077"/>
          <a:stretch/>
        </p:blipFill>
        <p:spPr>
          <a:xfrm>
            <a:off x="6742650" y="1759226"/>
            <a:ext cx="2681216" cy="1989290"/>
          </a:xfrm>
          <a:prstGeom prst="rect">
            <a:avLst/>
          </a:prstGeom>
        </p:spPr>
      </p:pic>
      <p:pic>
        <p:nvPicPr>
          <p:cNvPr id="3" name="Picture 2"/>
          <p:cNvPicPr>
            <a:picLocks noChangeAspect="1"/>
          </p:cNvPicPr>
          <p:nvPr/>
        </p:nvPicPr>
        <p:blipFill rotWithShape="1">
          <a:blip r:embed="rId9"/>
          <a:srcRect l="10863" t="24029" r="6060"/>
          <a:stretch/>
        </p:blipFill>
        <p:spPr>
          <a:xfrm>
            <a:off x="6742650" y="4358687"/>
            <a:ext cx="2681236" cy="1836705"/>
          </a:xfrm>
          <a:prstGeom prst="rect">
            <a:avLst/>
          </a:prstGeom>
        </p:spPr>
      </p:pic>
    </p:spTree>
    <p:extLst>
      <p:ext uri="{BB962C8B-B14F-4D97-AF65-F5344CB8AC3E}">
        <p14:creationId xmlns:p14="http://schemas.microsoft.com/office/powerpoint/2010/main" val="4193567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C847C13-E9A1-4AC7-84A2-C7EC56A3A58E}"/>
              </a:ext>
            </a:extLst>
          </p:cNvPr>
          <p:cNvGraphicFramePr>
            <a:graphicFrameLocks noChangeAspect="1"/>
          </p:cNvGraphicFramePr>
          <p:nvPr>
            <p:custDataLst>
              <p:tags r:id="rId2"/>
            </p:custDataLst>
            <p:extLst>
              <p:ext uri="{D42A27DB-BD31-4B8C-83A1-F6EECF244321}">
                <p14:modId xmlns:p14="http://schemas.microsoft.com/office/powerpoint/2010/main" val="45836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7" name="think-cell Slide" r:id="rId6" imgW="351" imgH="351" progId="TCLayout.ActiveDocument.1">
                  <p:embed/>
                </p:oleObj>
              </mc:Choice>
              <mc:Fallback>
                <p:oleObj name="think-cell Slide" r:id="rId6" imgW="351" imgH="351" progId="TCLayout.ActiveDocument.1">
                  <p:embed/>
                  <p:pic>
                    <p:nvPicPr>
                      <p:cNvPr id="7" name="Object 6" hidden="1">
                        <a:extLst>
                          <a:ext uri="{FF2B5EF4-FFF2-40B4-BE49-F238E27FC236}">
                            <a16:creationId xmlns:a16="http://schemas.microsoft.com/office/drawing/2014/main" id="{1C847C13-E9A1-4AC7-84A2-C7EC56A3A58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938AFE69-233A-49DF-8C8B-2F34D2A61D68}"/>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2" name="Title 1">
            <a:extLst>
              <a:ext uri="{FF2B5EF4-FFF2-40B4-BE49-F238E27FC236}">
                <a16:creationId xmlns:a16="http://schemas.microsoft.com/office/drawing/2014/main" id="{AE1321B6-6636-4985-BA2F-C36AEBE7D9D8}"/>
              </a:ext>
            </a:extLst>
          </p:cNvPr>
          <p:cNvSpPr>
            <a:spLocks noGrp="1"/>
          </p:cNvSpPr>
          <p:nvPr>
            <p:ph type="title"/>
          </p:nvPr>
        </p:nvSpPr>
        <p:spPr/>
        <p:txBody>
          <a:bodyPr/>
          <a:lstStyle/>
          <a:p>
            <a:r>
              <a:rPr lang="en-GB" dirty="0"/>
              <a:t>A review of a Asian subsidiary of a global construction company</a:t>
            </a:r>
          </a:p>
        </p:txBody>
      </p:sp>
      <p:sp>
        <p:nvSpPr>
          <p:cNvPr id="4" name="Text Placeholder 3">
            <a:extLst>
              <a:ext uri="{FF2B5EF4-FFF2-40B4-BE49-F238E27FC236}">
                <a16:creationId xmlns:a16="http://schemas.microsoft.com/office/drawing/2014/main" id="{64A7096C-C6A3-43C8-B89F-E8F34B186F24}"/>
              </a:ext>
            </a:extLst>
          </p:cNvPr>
          <p:cNvSpPr>
            <a:spLocks noGrp="1"/>
          </p:cNvSpPr>
          <p:nvPr>
            <p:ph type="body" sz="quarter" idx="12"/>
          </p:nvPr>
        </p:nvSpPr>
        <p:spPr/>
        <p:txBody>
          <a:bodyPr/>
          <a:lstStyle/>
          <a:p>
            <a:r>
              <a:rPr lang="en-GB" dirty="0"/>
              <a:t>Bridging the gap between technical safety risks and strategic business decisions</a:t>
            </a:r>
          </a:p>
        </p:txBody>
      </p:sp>
      <p:sp>
        <p:nvSpPr>
          <p:cNvPr id="10" name="TextBox 9">
            <a:extLst>
              <a:ext uri="{FF2B5EF4-FFF2-40B4-BE49-F238E27FC236}">
                <a16:creationId xmlns:a16="http://schemas.microsoft.com/office/drawing/2014/main" id="{34D81C00-B5C0-4581-A124-1A798C2C7143}"/>
              </a:ext>
            </a:extLst>
          </p:cNvPr>
          <p:cNvSpPr txBox="1"/>
          <p:nvPr/>
        </p:nvSpPr>
        <p:spPr>
          <a:xfrm>
            <a:off x="560510" y="1542242"/>
            <a:ext cx="8965090" cy="1691076"/>
          </a:xfrm>
          <a:prstGeom prst="rect">
            <a:avLst/>
          </a:prstGeom>
          <a:solidFill>
            <a:schemeClr val="accent2">
              <a:lumMod val="20000"/>
              <a:lumOff val="80000"/>
            </a:schemeClr>
          </a:solidFill>
          <a:ln w="12700">
            <a:noFill/>
          </a:ln>
        </p:spPr>
        <p:txBody>
          <a:bodyPr wrap="square" lIns="72000" tIns="90000" rIns="72000" bIns="90000" rtlCol="0" anchor="t" anchorCtr="0">
            <a:noAutofit/>
          </a:bodyPr>
          <a:lstStyle>
            <a:defPPr>
              <a:defRPr lang="en-US"/>
            </a:defPPr>
            <a:lvl1pPr>
              <a:defRPr sz="1400">
                <a:cs typeface="Arial" pitchFamily="34" charset="0"/>
              </a:defRPr>
            </a:lvl1pPr>
          </a:lstStyle>
          <a:p>
            <a:pPr marL="357186"/>
            <a:endParaRPr lang="en-GB" sz="1600" dirty="0"/>
          </a:p>
          <a:p>
            <a:pPr marL="179388"/>
            <a:r>
              <a:rPr lang="en-GB" sz="1600" dirty="0"/>
              <a:t>Following two separate fatal accidents the leadership team of Asian subsidiary focussed on safety </a:t>
            </a:r>
          </a:p>
          <a:p>
            <a:pPr marL="179388"/>
            <a:endParaRPr lang="en-GB" sz="1600" dirty="0"/>
          </a:p>
          <a:p>
            <a:pPr marL="179388"/>
            <a:r>
              <a:rPr lang="en-GB" sz="1600" dirty="0"/>
              <a:t>After a two months, an independent review identified many poor visible practices across multiple sites</a:t>
            </a:r>
          </a:p>
          <a:p>
            <a:pPr marL="179388"/>
            <a:endParaRPr lang="en-GB" sz="1600" dirty="0"/>
          </a:p>
          <a:p>
            <a:pPr marL="179388"/>
            <a:r>
              <a:rPr lang="en-GB" sz="1600" dirty="0"/>
              <a:t>Fundamental improvements in the leadership of safety, starting from the top, were agreed</a:t>
            </a:r>
          </a:p>
          <a:p>
            <a:pPr marL="357186"/>
            <a:endParaRPr lang="en-GB" sz="1600" dirty="0"/>
          </a:p>
        </p:txBody>
      </p:sp>
      <p:sp>
        <p:nvSpPr>
          <p:cNvPr id="13" name="Oval 12">
            <a:extLst>
              <a:ext uri="{FF2B5EF4-FFF2-40B4-BE49-F238E27FC236}">
                <a16:creationId xmlns:a16="http://schemas.microsoft.com/office/drawing/2014/main" id="{7635721D-4229-45EC-9050-6C4BDFA4A4F1}"/>
              </a:ext>
            </a:extLst>
          </p:cNvPr>
          <p:cNvSpPr/>
          <p:nvPr/>
        </p:nvSpPr>
        <p:spPr>
          <a:xfrm>
            <a:off x="207663" y="1239789"/>
            <a:ext cx="705695" cy="706461"/>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0000" rIns="0" bIns="90000" numCol="1" spcCol="0" rtlCol="0" fromWordArt="0" anchor="ctr" anchorCtr="0" forceAA="0" compatLnSpc="1">
            <a:prstTxWarp prst="textNoShape">
              <a:avLst/>
            </a:prstTxWarp>
            <a:noAutofit/>
          </a:bodyPr>
          <a:lstStyle/>
          <a:p>
            <a:pPr algn="ctr"/>
            <a:endParaRPr lang="en-US" sz="1600" b="1" dirty="0">
              <a:cs typeface="Arial" panose="020B0604020202020204" pitchFamily="34" charset="0"/>
            </a:endParaRPr>
          </a:p>
        </p:txBody>
      </p:sp>
      <p:pic>
        <p:nvPicPr>
          <p:cNvPr id="14" name="Graphic 13" descr="Information">
            <a:extLst>
              <a:ext uri="{FF2B5EF4-FFF2-40B4-BE49-F238E27FC236}">
                <a16:creationId xmlns:a16="http://schemas.microsoft.com/office/drawing/2014/main" id="{37C973D7-6703-40CA-9B32-44409F3807E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1417" y="1223924"/>
            <a:ext cx="738188" cy="738188"/>
          </a:xfrm>
          <a:prstGeom prst="rect">
            <a:avLst/>
          </a:prstGeom>
        </p:spPr>
      </p:pic>
      <p:pic>
        <p:nvPicPr>
          <p:cNvPr id="16" name="Picture 15">
            <a:extLst>
              <a:ext uri="{FF2B5EF4-FFF2-40B4-BE49-F238E27FC236}">
                <a16:creationId xmlns:a16="http://schemas.microsoft.com/office/drawing/2014/main" id="{D42FA0BF-E41C-4E26-ADE5-69072258877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2030" y="3291418"/>
            <a:ext cx="2928093" cy="2147033"/>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EF5B933B-D791-4CDF-9854-5BAFEAECEE2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4443003" y="3558785"/>
            <a:ext cx="2342658" cy="2083088"/>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56DD78B1-7355-463C-AA17-4887EA35BCFC}"/>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8171"/>
          <a:stretch/>
        </p:blipFill>
        <p:spPr>
          <a:xfrm rot="5400000">
            <a:off x="7028690" y="3406064"/>
            <a:ext cx="2406375" cy="2452247"/>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581E2A60-534B-450A-8C76-BEEA160D193A}"/>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9859" r="39239"/>
          <a:stretch/>
        </p:blipFill>
        <p:spPr>
          <a:xfrm rot="5400000">
            <a:off x="1001396" y="5244234"/>
            <a:ext cx="1227570" cy="1646303"/>
          </a:xfrm>
          <a:prstGeom prst="rect">
            <a:avLst/>
          </a:prstGeom>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4EB073B7-2DFA-451F-AA51-8D429BCE7425}"/>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29761" r="20608"/>
          <a:stretch/>
        </p:blipFill>
        <p:spPr>
          <a:xfrm rot="5400000">
            <a:off x="2827454" y="5254930"/>
            <a:ext cx="1227571" cy="17108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52092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C847C13-E9A1-4AC7-84A2-C7EC56A3A58E}"/>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1" name="think-cell Slide" r:id="rId6" imgW="351" imgH="351" progId="TCLayout.ActiveDocument.1">
                  <p:embed/>
                </p:oleObj>
              </mc:Choice>
              <mc:Fallback>
                <p:oleObj name="think-cell Slide" r:id="rId6" imgW="351" imgH="351" progId="TCLayout.ActiveDocument.1">
                  <p:embed/>
                  <p:pic>
                    <p:nvPicPr>
                      <p:cNvPr id="7" name="Object 6" hidden="1">
                        <a:extLst>
                          <a:ext uri="{FF2B5EF4-FFF2-40B4-BE49-F238E27FC236}">
                            <a16:creationId xmlns:a16="http://schemas.microsoft.com/office/drawing/2014/main" id="{1C847C13-E9A1-4AC7-84A2-C7EC56A3A58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938AFE69-233A-49DF-8C8B-2F34D2A61D68}"/>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2" name="Title 1">
            <a:extLst>
              <a:ext uri="{FF2B5EF4-FFF2-40B4-BE49-F238E27FC236}">
                <a16:creationId xmlns:a16="http://schemas.microsoft.com/office/drawing/2014/main" id="{AE1321B6-6636-4985-BA2F-C36AEBE7D9D8}"/>
              </a:ext>
            </a:extLst>
          </p:cNvPr>
          <p:cNvSpPr>
            <a:spLocks noGrp="1"/>
          </p:cNvSpPr>
          <p:nvPr>
            <p:ph type="title"/>
          </p:nvPr>
        </p:nvSpPr>
        <p:spPr/>
        <p:txBody>
          <a:bodyPr/>
          <a:lstStyle/>
          <a:p>
            <a:r>
              <a:rPr lang="en-GB" dirty="0"/>
              <a:t>An award winning logistics company was concerned about one division</a:t>
            </a:r>
          </a:p>
        </p:txBody>
      </p:sp>
      <p:sp>
        <p:nvSpPr>
          <p:cNvPr id="4" name="Text Placeholder 3">
            <a:extLst>
              <a:ext uri="{FF2B5EF4-FFF2-40B4-BE49-F238E27FC236}">
                <a16:creationId xmlns:a16="http://schemas.microsoft.com/office/drawing/2014/main" id="{64A7096C-C6A3-43C8-B89F-E8F34B186F24}"/>
              </a:ext>
            </a:extLst>
          </p:cNvPr>
          <p:cNvSpPr>
            <a:spLocks noGrp="1"/>
          </p:cNvSpPr>
          <p:nvPr>
            <p:ph type="body" sz="quarter" idx="12"/>
          </p:nvPr>
        </p:nvSpPr>
        <p:spPr/>
        <p:txBody>
          <a:bodyPr/>
          <a:lstStyle/>
          <a:p>
            <a:r>
              <a:rPr lang="en-GB" dirty="0"/>
              <a:t>Bridging the gap between technical safety risks and strategic business decisions</a:t>
            </a:r>
          </a:p>
        </p:txBody>
      </p:sp>
      <p:sp>
        <p:nvSpPr>
          <p:cNvPr id="10" name="TextBox 9">
            <a:extLst>
              <a:ext uri="{FF2B5EF4-FFF2-40B4-BE49-F238E27FC236}">
                <a16:creationId xmlns:a16="http://schemas.microsoft.com/office/drawing/2014/main" id="{34D81C00-B5C0-4581-A124-1A798C2C7143}"/>
              </a:ext>
            </a:extLst>
          </p:cNvPr>
          <p:cNvSpPr txBox="1"/>
          <p:nvPr/>
        </p:nvSpPr>
        <p:spPr>
          <a:xfrm>
            <a:off x="560510" y="1542242"/>
            <a:ext cx="8965090" cy="1691076"/>
          </a:xfrm>
          <a:prstGeom prst="rect">
            <a:avLst/>
          </a:prstGeom>
          <a:solidFill>
            <a:schemeClr val="accent2">
              <a:lumMod val="20000"/>
              <a:lumOff val="80000"/>
            </a:schemeClr>
          </a:solidFill>
          <a:ln w="12700">
            <a:noFill/>
          </a:ln>
        </p:spPr>
        <p:txBody>
          <a:bodyPr wrap="square" lIns="72000" tIns="90000" rIns="72000" bIns="90000" rtlCol="0" anchor="t" anchorCtr="0">
            <a:noAutofit/>
          </a:bodyPr>
          <a:lstStyle>
            <a:defPPr>
              <a:defRPr lang="en-US"/>
            </a:defPPr>
            <a:lvl1pPr>
              <a:defRPr sz="1400">
                <a:cs typeface="Arial" pitchFamily="34" charset="0"/>
              </a:defRPr>
            </a:lvl1pPr>
          </a:lstStyle>
          <a:p>
            <a:pPr marL="357186"/>
            <a:endParaRPr lang="en-GB" sz="1600" dirty="0"/>
          </a:p>
          <a:p>
            <a:pPr marL="179388"/>
            <a:r>
              <a:rPr lang="en-GB" sz="1600" dirty="0"/>
              <a:t>Walking round the engineering depots the independent reviewers were able to identify multiple non-compliances with basic H&amp;S legislation – that no body in the organisation had seen (or wanted to see)  </a:t>
            </a:r>
          </a:p>
          <a:p>
            <a:pPr marL="179388"/>
            <a:endParaRPr lang="en-GB" sz="1600" dirty="0"/>
          </a:p>
          <a:p>
            <a:pPr marL="179388"/>
            <a:r>
              <a:rPr lang="en-GB" sz="1600" dirty="0"/>
              <a:t>These findings were used to develop an organisation-wide safety improvement plan to get back into legal compliance and support retaining external ISO accreditations required for important customers</a:t>
            </a:r>
          </a:p>
          <a:p>
            <a:pPr marL="357186"/>
            <a:endParaRPr lang="en-GB" sz="1600" dirty="0"/>
          </a:p>
        </p:txBody>
      </p:sp>
      <p:sp>
        <p:nvSpPr>
          <p:cNvPr id="13" name="Oval 12">
            <a:extLst>
              <a:ext uri="{FF2B5EF4-FFF2-40B4-BE49-F238E27FC236}">
                <a16:creationId xmlns:a16="http://schemas.microsoft.com/office/drawing/2014/main" id="{7635721D-4229-45EC-9050-6C4BDFA4A4F1}"/>
              </a:ext>
            </a:extLst>
          </p:cNvPr>
          <p:cNvSpPr/>
          <p:nvPr/>
        </p:nvSpPr>
        <p:spPr>
          <a:xfrm>
            <a:off x="207663" y="1239789"/>
            <a:ext cx="705695" cy="706461"/>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0000" rIns="0" bIns="90000" numCol="1" spcCol="0" rtlCol="0" fromWordArt="0" anchor="ctr" anchorCtr="0" forceAA="0" compatLnSpc="1">
            <a:prstTxWarp prst="textNoShape">
              <a:avLst/>
            </a:prstTxWarp>
            <a:noAutofit/>
          </a:bodyPr>
          <a:lstStyle/>
          <a:p>
            <a:pPr algn="ctr"/>
            <a:endParaRPr lang="en-US" sz="1600" b="1" dirty="0">
              <a:cs typeface="Arial" panose="020B0604020202020204" pitchFamily="34" charset="0"/>
            </a:endParaRPr>
          </a:p>
        </p:txBody>
      </p:sp>
      <p:pic>
        <p:nvPicPr>
          <p:cNvPr id="14" name="Graphic 13" descr="Information">
            <a:extLst>
              <a:ext uri="{FF2B5EF4-FFF2-40B4-BE49-F238E27FC236}">
                <a16:creationId xmlns:a16="http://schemas.microsoft.com/office/drawing/2014/main" id="{37C973D7-6703-40CA-9B32-44409F3807E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1417" y="1223924"/>
            <a:ext cx="738188" cy="738188"/>
          </a:xfrm>
          <a:prstGeom prst="rect">
            <a:avLst/>
          </a:prstGeom>
        </p:spPr>
      </p:pic>
      <p:pic>
        <p:nvPicPr>
          <p:cNvPr id="16" name="Picture 15">
            <a:extLst>
              <a:ext uri="{FF2B5EF4-FFF2-40B4-BE49-F238E27FC236}">
                <a16:creationId xmlns:a16="http://schemas.microsoft.com/office/drawing/2014/main" id="{5BD9F093-1FD5-443D-9001-DB0AC120C7E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83547" y="3377090"/>
            <a:ext cx="3620545" cy="1519946"/>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950A94F4-CF40-4941-BA2B-4218788466F9}"/>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937963" y="5059084"/>
            <a:ext cx="1230982" cy="1654178"/>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D866912E-69AD-4189-A378-A6FDDC337F57}"/>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38223" y="4995627"/>
            <a:ext cx="1471890" cy="1781092"/>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78F1423A-FB95-4B35-B63C-40CFF690F87D}"/>
              </a:ext>
            </a:extLst>
          </p:cNvPr>
          <p:cNvPicPr>
            <a:picLocks noChangeAspect="1"/>
          </p:cNvPicPr>
          <p:nvPr/>
        </p:nvPicPr>
        <p:blipFill>
          <a:blip r:embed="rId13"/>
          <a:stretch>
            <a:fillRect/>
          </a:stretch>
        </p:blipFill>
        <p:spPr>
          <a:xfrm>
            <a:off x="7934951" y="3404576"/>
            <a:ext cx="1595321" cy="2150215"/>
          </a:xfrm>
          <a:prstGeom prst="rect">
            <a:avLst/>
          </a:prstGeom>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7884B21B-B1CD-487C-86DB-41CF059E9DB2}"/>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rot="5400000">
            <a:off x="6021369" y="3709752"/>
            <a:ext cx="2150214" cy="1612661"/>
          </a:xfrm>
          <a:prstGeom prst="rect">
            <a:avLst/>
          </a:prstGeom>
        </p:spPr>
      </p:pic>
      <p:pic>
        <p:nvPicPr>
          <p:cNvPr id="21" name="Picture 20">
            <a:extLst>
              <a:ext uri="{FF2B5EF4-FFF2-40B4-BE49-F238E27FC236}">
                <a16:creationId xmlns:a16="http://schemas.microsoft.com/office/drawing/2014/main" id="{21638055-129B-480A-834B-FB7F3838C5E3}"/>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rot="5400000">
            <a:off x="4207622" y="3645867"/>
            <a:ext cx="2150216" cy="1612662"/>
          </a:xfrm>
          <a:prstGeom prst="rect">
            <a:avLst/>
          </a:prstGeom>
        </p:spPr>
      </p:pic>
    </p:spTree>
    <p:extLst>
      <p:ext uri="{BB962C8B-B14F-4D97-AF65-F5344CB8AC3E}">
        <p14:creationId xmlns:p14="http://schemas.microsoft.com/office/powerpoint/2010/main" val="2617611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C847C13-E9A1-4AC7-84A2-C7EC56A3A58E}"/>
              </a:ext>
            </a:extLst>
          </p:cNvPr>
          <p:cNvGraphicFramePr>
            <a:graphicFrameLocks noChangeAspect="1"/>
          </p:cNvGraphicFramePr>
          <p:nvPr>
            <p:custDataLst>
              <p:tags r:id="rId2"/>
            </p:custDataLst>
            <p:extLst>
              <p:ext uri="{D42A27DB-BD31-4B8C-83A1-F6EECF244321}">
                <p14:modId xmlns:p14="http://schemas.microsoft.com/office/powerpoint/2010/main" val="35564642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5" name="think-cell Slide" r:id="rId5" imgW="351" imgH="351" progId="TCLayout.ActiveDocument.1">
                  <p:embed/>
                </p:oleObj>
              </mc:Choice>
              <mc:Fallback>
                <p:oleObj name="think-cell Slide" r:id="rId5" imgW="351" imgH="351" progId="TCLayout.ActiveDocument.1">
                  <p:embed/>
                  <p:pic>
                    <p:nvPicPr>
                      <p:cNvPr id="7" name="Object 6" hidden="1">
                        <a:extLst>
                          <a:ext uri="{FF2B5EF4-FFF2-40B4-BE49-F238E27FC236}">
                            <a16:creationId xmlns:a16="http://schemas.microsoft.com/office/drawing/2014/main" id="{1C847C13-E9A1-4AC7-84A2-C7EC56A3A58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938AFE69-233A-49DF-8C8B-2F34D2A61D68}"/>
              </a:ext>
            </a:extLst>
          </p:cNvPr>
          <p:cNvSpPr/>
          <p:nvPr>
            <p:custDataLst>
              <p:tags r:id="rId3"/>
            </p:custDataLst>
          </p:nvPr>
        </p:nvSpPr>
        <p:spPr>
          <a:xfrm>
            <a:off x="0" y="0"/>
            <a:ext cx="158750" cy="158750"/>
          </a:xfrm>
          <a:prstGeom prst="rect">
            <a:avLst/>
          </a:prstGeom>
          <a:solidFill>
            <a:schemeClr val="accent4"/>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GB" sz="2400" dirty="0" err="1">
              <a:solidFill>
                <a:schemeClr val="tx1"/>
              </a:solidFill>
              <a:latin typeface="Gill Sans MT" panose="020B0502020104020203" pitchFamily="34" charset="0"/>
              <a:ea typeface="+mj-ea"/>
              <a:cs typeface="Arial" panose="020B0604020202020204" pitchFamily="34" charset="0"/>
              <a:sym typeface="Gill Sans MT" panose="020B0502020104020203" pitchFamily="34" charset="0"/>
            </a:endParaRPr>
          </a:p>
        </p:txBody>
      </p:sp>
      <p:sp>
        <p:nvSpPr>
          <p:cNvPr id="2" name="Title 1">
            <a:extLst>
              <a:ext uri="{FF2B5EF4-FFF2-40B4-BE49-F238E27FC236}">
                <a16:creationId xmlns:a16="http://schemas.microsoft.com/office/drawing/2014/main" id="{AE1321B6-6636-4985-BA2F-C36AEBE7D9D8}"/>
              </a:ext>
            </a:extLst>
          </p:cNvPr>
          <p:cNvSpPr>
            <a:spLocks noGrp="1"/>
          </p:cNvSpPr>
          <p:nvPr>
            <p:ph type="title"/>
          </p:nvPr>
        </p:nvSpPr>
        <p:spPr/>
        <p:txBody>
          <a:bodyPr/>
          <a:lstStyle/>
          <a:p>
            <a:r>
              <a:rPr lang="en-GB" dirty="0"/>
              <a:t>A bus company was getting a new fleet of propane fuelled school buses</a:t>
            </a:r>
          </a:p>
        </p:txBody>
      </p:sp>
      <p:sp>
        <p:nvSpPr>
          <p:cNvPr id="4" name="Text Placeholder 3">
            <a:extLst>
              <a:ext uri="{FF2B5EF4-FFF2-40B4-BE49-F238E27FC236}">
                <a16:creationId xmlns:a16="http://schemas.microsoft.com/office/drawing/2014/main" id="{64A7096C-C6A3-43C8-B89F-E8F34B186F24}"/>
              </a:ext>
            </a:extLst>
          </p:cNvPr>
          <p:cNvSpPr>
            <a:spLocks noGrp="1"/>
          </p:cNvSpPr>
          <p:nvPr>
            <p:ph type="body" sz="quarter" idx="12"/>
          </p:nvPr>
        </p:nvSpPr>
        <p:spPr/>
        <p:txBody>
          <a:bodyPr/>
          <a:lstStyle/>
          <a:p>
            <a:r>
              <a:rPr lang="en-GB" dirty="0"/>
              <a:t>Bridging the gap between technical safety risks and strategic business decisions</a:t>
            </a:r>
          </a:p>
        </p:txBody>
      </p:sp>
      <p:sp>
        <p:nvSpPr>
          <p:cNvPr id="10" name="TextBox 9">
            <a:extLst>
              <a:ext uri="{FF2B5EF4-FFF2-40B4-BE49-F238E27FC236}">
                <a16:creationId xmlns:a16="http://schemas.microsoft.com/office/drawing/2014/main" id="{34D81C00-B5C0-4581-A124-1A798C2C7143}"/>
              </a:ext>
            </a:extLst>
          </p:cNvPr>
          <p:cNvSpPr txBox="1"/>
          <p:nvPr/>
        </p:nvSpPr>
        <p:spPr>
          <a:xfrm>
            <a:off x="560510" y="1542242"/>
            <a:ext cx="8965090" cy="1691076"/>
          </a:xfrm>
          <a:prstGeom prst="rect">
            <a:avLst/>
          </a:prstGeom>
          <a:solidFill>
            <a:schemeClr val="accent2">
              <a:lumMod val="20000"/>
              <a:lumOff val="80000"/>
            </a:schemeClr>
          </a:solidFill>
          <a:ln w="12700">
            <a:noFill/>
          </a:ln>
        </p:spPr>
        <p:txBody>
          <a:bodyPr wrap="square" lIns="72000" tIns="90000" rIns="72000" bIns="90000" rtlCol="0" anchor="t" anchorCtr="0">
            <a:noAutofit/>
          </a:bodyPr>
          <a:lstStyle>
            <a:defPPr>
              <a:defRPr lang="en-US"/>
            </a:defPPr>
            <a:lvl1pPr>
              <a:defRPr sz="1400">
                <a:cs typeface="Arial" pitchFamily="34" charset="0"/>
              </a:defRPr>
            </a:lvl1pPr>
          </a:lstStyle>
          <a:p>
            <a:pPr marL="357186"/>
            <a:endParaRPr lang="en-GB" sz="1600" dirty="0"/>
          </a:p>
          <a:p>
            <a:pPr marL="179388"/>
            <a:r>
              <a:rPr lang="en-GB" sz="1600" dirty="0"/>
              <a:t>An Exec on a safety tour found a portable propane tank next to the staff building and maintenance shop </a:t>
            </a:r>
          </a:p>
          <a:p>
            <a:pPr marL="179388"/>
            <a:endParaRPr lang="en-GB" sz="1600" dirty="0"/>
          </a:p>
          <a:p>
            <a:pPr marL="179388"/>
            <a:r>
              <a:rPr lang="en-GB" sz="1600" dirty="0"/>
              <a:t>This was a high traffic area and adjacent to pressurized commercial vehicle tires.  Evidence of smoking</a:t>
            </a:r>
          </a:p>
          <a:p>
            <a:pPr marL="179388"/>
            <a:endParaRPr lang="en-GB" sz="1600" dirty="0"/>
          </a:p>
          <a:p>
            <a:pPr marL="179388"/>
            <a:r>
              <a:rPr lang="en-GB" sz="1600" dirty="0"/>
              <a:t>The tank was the relocated to a low-traffic area to reduce the chance of a serious incident occurring</a:t>
            </a:r>
          </a:p>
          <a:p>
            <a:pPr marL="357186"/>
            <a:endParaRPr lang="en-GB" sz="1600" dirty="0"/>
          </a:p>
        </p:txBody>
      </p:sp>
      <p:pic>
        <p:nvPicPr>
          <p:cNvPr id="11" name="Picture 10">
            <a:extLst>
              <a:ext uri="{FF2B5EF4-FFF2-40B4-BE49-F238E27FC236}">
                <a16:creationId xmlns:a16="http://schemas.microsoft.com/office/drawing/2014/main" id="{5F96C64C-0339-49D0-A5BB-88468E4CD1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0513" y="3321100"/>
            <a:ext cx="4881285" cy="3210801"/>
          </a:xfrm>
          <a:prstGeom prst="rect">
            <a:avLst/>
          </a:prstGeom>
        </p:spPr>
      </p:pic>
      <p:pic>
        <p:nvPicPr>
          <p:cNvPr id="12" name="Picture 11">
            <a:extLst>
              <a:ext uri="{FF2B5EF4-FFF2-40B4-BE49-F238E27FC236}">
                <a16:creationId xmlns:a16="http://schemas.microsoft.com/office/drawing/2014/main" id="{879B7A77-B06E-4F02-B689-B3F78D72EE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84313" y="3270620"/>
            <a:ext cx="3241288" cy="3281195"/>
          </a:xfrm>
          <a:prstGeom prst="rect">
            <a:avLst/>
          </a:prstGeom>
        </p:spPr>
      </p:pic>
      <p:sp>
        <p:nvSpPr>
          <p:cNvPr id="13" name="Oval 12">
            <a:extLst>
              <a:ext uri="{FF2B5EF4-FFF2-40B4-BE49-F238E27FC236}">
                <a16:creationId xmlns:a16="http://schemas.microsoft.com/office/drawing/2014/main" id="{7635721D-4229-45EC-9050-6C4BDFA4A4F1}"/>
              </a:ext>
            </a:extLst>
          </p:cNvPr>
          <p:cNvSpPr/>
          <p:nvPr/>
        </p:nvSpPr>
        <p:spPr>
          <a:xfrm>
            <a:off x="207663" y="1239789"/>
            <a:ext cx="705695" cy="706461"/>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0000" rIns="0" bIns="90000" numCol="1" spcCol="0" rtlCol="0" fromWordArt="0" anchor="ctr" anchorCtr="0" forceAA="0" compatLnSpc="1">
            <a:prstTxWarp prst="textNoShape">
              <a:avLst/>
            </a:prstTxWarp>
            <a:noAutofit/>
          </a:bodyPr>
          <a:lstStyle/>
          <a:p>
            <a:pPr algn="ctr"/>
            <a:endParaRPr lang="en-US" sz="1600" b="1" dirty="0">
              <a:cs typeface="Arial" panose="020B0604020202020204" pitchFamily="34" charset="0"/>
            </a:endParaRPr>
          </a:p>
        </p:txBody>
      </p:sp>
      <p:pic>
        <p:nvPicPr>
          <p:cNvPr id="14" name="Graphic 13" descr="Information">
            <a:extLst>
              <a:ext uri="{FF2B5EF4-FFF2-40B4-BE49-F238E27FC236}">
                <a16:creationId xmlns:a16="http://schemas.microsoft.com/office/drawing/2014/main" id="{37C973D7-6703-40CA-9B32-44409F3807E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1417" y="1223924"/>
            <a:ext cx="738188" cy="738188"/>
          </a:xfrm>
          <a:prstGeom prst="rect">
            <a:avLst/>
          </a:prstGeom>
        </p:spPr>
      </p:pic>
      <p:sp>
        <p:nvSpPr>
          <p:cNvPr id="15" name="Rectangle 14">
            <a:extLst>
              <a:ext uri="{FF2B5EF4-FFF2-40B4-BE49-F238E27FC236}">
                <a16:creationId xmlns:a16="http://schemas.microsoft.com/office/drawing/2014/main" id="{BD9099F5-ECFB-454C-B2C1-48077F8BB0E7}"/>
              </a:ext>
            </a:extLst>
          </p:cNvPr>
          <p:cNvSpPr/>
          <p:nvPr/>
        </p:nvSpPr>
        <p:spPr>
          <a:xfrm rot="21277051">
            <a:off x="1903750" y="4817528"/>
            <a:ext cx="704538" cy="187377"/>
          </a:xfrm>
          <a:prstGeom prst="rect">
            <a:avLst/>
          </a:prstGeom>
          <a:solidFill>
            <a:srgbClr val="C7D1C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en-GB" dirty="0" err="1">
              <a:solidFill>
                <a:schemeClr val="tx1"/>
              </a:solidFill>
            </a:endParaRPr>
          </a:p>
        </p:txBody>
      </p:sp>
    </p:spTree>
    <p:extLst>
      <p:ext uri="{BB962C8B-B14F-4D97-AF65-F5344CB8AC3E}">
        <p14:creationId xmlns:p14="http://schemas.microsoft.com/office/powerpoint/2010/main" val="2669075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F23EAC-7817-4FA5-9675-E1943C1708E5}"/>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19163"/>
          <a:stretch>
            <a:fillRect/>
          </a:stretch>
        </p:blipFill>
        <p:spPr>
          <a:xfrm>
            <a:off x="0" y="704088"/>
            <a:ext cx="9906001" cy="6153912"/>
          </a:xfrm>
          <a:prstGeom prst="rect">
            <a:avLst/>
          </a:prstGeom>
        </p:spPr>
      </p:pic>
      <p:sp>
        <p:nvSpPr>
          <p:cNvPr id="4" name="Text Placeholder 3"/>
          <p:cNvSpPr>
            <a:spLocks noGrp="1"/>
          </p:cNvSpPr>
          <p:nvPr>
            <p:ph type="body" sz="quarter" idx="12"/>
          </p:nvPr>
        </p:nvSpPr>
        <p:spPr/>
        <p:txBody>
          <a:bodyPr/>
          <a:lstStyle/>
          <a:p>
            <a:r>
              <a:rPr lang="en-GB" dirty="0"/>
              <a:t>Bridging the gap between technical safety risks and strategic business decisions</a:t>
            </a:r>
          </a:p>
        </p:txBody>
      </p:sp>
      <p:sp>
        <p:nvSpPr>
          <p:cNvPr id="3" name="Rounded Rectangle 2"/>
          <p:cNvSpPr/>
          <p:nvPr/>
        </p:nvSpPr>
        <p:spPr bwMode="auto">
          <a:xfrm>
            <a:off x="2557458" y="2148866"/>
            <a:ext cx="7180762" cy="953453"/>
          </a:xfrm>
          <a:prstGeom prst="roundRect">
            <a:avLst/>
          </a:prstGeom>
          <a:noFill/>
          <a:ln>
            <a:noFill/>
          </a:ln>
          <a:effectLst/>
          <a:extLst/>
        </p:spPr>
        <p:txBody>
          <a:bodyPr wrap="square" lIns="0" tIns="0" rIns="0" bIns="0" rtlCol="0" anchor="ctr">
            <a:spAutoFit/>
          </a:bodyPr>
          <a:lstStyle/>
          <a:p>
            <a:pPr algn="r"/>
            <a:r>
              <a:rPr lang="en-GB" sz="2800" dirty="0">
                <a:solidFill>
                  <a:schemeClr val="bg1"/>
                </a:solidFill>
              </a:rPr>
              <a:t>It is a business decision to decide how much to spend to comply with the law and optimise cost</a:t>
            </a:r>
          </a:p>
        </p:txBody>
      </p:sp>
      <p:sp>
        <p:nvSpPr>
          <p:cNvPr id="6" name="Rounded Rectangle 2">
            <a:extLst>
              <a:ext uri="{FF2B5EF4-FFF2-40B4-BE49-F238E27FC236}">
                <a16:creationId xmlns:a16="http://schemas.microsoft.com/office/drawing/2014/main" id="{6B4EB454-1764-4969-956B-2B8361FAAEBA}"/>
              </a:ext>
            </a:extLst>
          </p:cNvPr>
          <p:cNvSpPr/>
          <p:nvPr/>
        </p:nvSpPr>
        <p:spPr bwMode="auto">
          <a:xfrm>
            <a:off x="677590" y="704088"/>
            <a:ext cx="5364401" cy="953453"/>
          </a:xfrm>
          <a:prstGeom prst="roundRect">
            <a:avLst/>
          </a:prstGeom>
          <a:noFill/>
          <a:ln>
            <a:noFill/>
          </a:ln>
          <a:effectLst/>
          <a:extLst/>
        </p:spPr>
        <p:txBody>
          <a:bodyPr wrap="square" lIns="0" tIns="0" rIns="0" bIns="0" rtlCol="0" anchor="ctr">
            <a:spAutoFit/>
          </a:bodyPr>
          <a:lstStyle/>
          <a:p>
            <a:r>
              <a:rPr lang="en-GB" sz="2800" dirty="0">
                <a:solidFill>
                  <a:schemeClr val="bg1"/>
                </a:solidFill>
              </a:rPr>
              <a:t>Failure to provide basic safety controls can cost business big</a:t>
            </a:r>
            <a:endParaRPr lang="en-GB" sz="2000" dirty="0">
              <a:solidFill>
                <a:schemeClr val="bg1"/>
              </a:solidFill>
            </a:endParaRPr>
          </a:p>
        </p:txBody>
      </p:sp>
      <p:sp>
        <p:nvSpPr>
          <p:cNvPr id="7" name="Rounded Rectangle 2">
            <a:extLst>
              <a:ext uri="{FF2B5EF4-FFF2-40B4-BE49-F238E27FC236}">
                <a16:creationId xmlns:a16="http://schemas.microsoft.com/office/drawing/2014/main" id="{4224DCF5-DD8F-4EE6-9856-BD2BD191D48B}"/>
              </a:ext>
            </a:extLst>
          </p:cNvPr>
          <p:cNvSpPr/>
          <p:nvPr/>
        </p:nvSpPr>
        <p:spPr bwMode="auto">
          <a:xfrm>
            <a:off x="858096" y="3593644"/>
            <a:ext cx="7180762" cy="476726"/>
          </a:xfrm>
          <a:prstGeom prst="roundRect">
            <a:avLst/>
          </a:prstGeom>
          <a:noFill/>
          <a:ln>
            <a:noFill/>
          </a:ln>
          <a:effectLst/>
          <a:extLst/>
        </p:spPr>
        <p:txBody>
          <a:bodyPr wrap="square" lIns="0" tIns="0" rIns="0" bIns="0" rtlCol="0" anchor="ctr">
            <a:spAutoFit/>
          </a:bodyPr>
          <a:lstStyle/>
          <a:p>
            <a:r>
              <a:rPr lang="en-GB" sz="2800" dirty="0">
                <a:solidFill>
                  <a:schemeClr val="bg1"/>
                </a:solidFill>
              </a:rPr>
              <a:t>Low level – broken windows</a:t>
            </a:r>
          </a:p>
        </p:txBody>
      </p:sp>
      <p:sp>
        <p:nvSpPr>
          <p:cNvPr id="2" name="TextBox 1">
            <a:extLst>
              <a:ext uri="{FF2B5EF4-FFF2-40B4-BE49-F238E27FC236}">
                <a16:creationId xmlns:a16="http://schemas.microsoft.com/office/drawing/2014/main" id="{63A42E93-398A-49A9-8B55-C3C87DFFE929}"/>
              </a:ext>
            </a:extLst>
          </p:cNvPr>
          <p:cNvSpPr txBox="1"/>
          <p:nvPr/>
        </p:nvSpPr>
        <p:spPr>
          <a:xfrm>
            <a:off x="-100303" y="812471"/>
            <a:ext cx="677591" cy="771787"/>
          </a:xfrm>
          <a:prstGeom prst="rect">
            <a:avLst/>
          </a:prstGeom>
        </p:spPr>
        <p:txBody>
          <a:bodyPr vert="horz" wrap="square" lIns="0" tIns="90000" rIns="0" bIns="90000" rtlCol="0" anchor="ctr" anchorCtr="0">
            <a:noAutofit/>
          </a:bodyPr>
          <a:lstStyle/>
          <a:p>
            <a:r>
              <a:rPr lang="en-GB" sz="8000" i="1" dirty="0">
                <a:solidFill>
                  <a:srgbClr val="FFB900"/>
                </a:solidFill>
                <a:latin typeface="Arial Black" panose="020B0A04020102020204" pitchFamily="34" charset="0"/>
                <a:cs typeface="Arabic Typesetting" panose="020B0604020202020204" pitchFamily="66" charset="-78"/>
              </a:rPr>
              <a:t>1</a:t>
            </a:r>
          </a:p>
        </p:txBody>
      </p:sp>
      <p:sp>
        <p:nvSpPr>
          <p:cNvPr id="8" name="TextBox 7">
            <a:extLst>
              <a:ext uri="{FF2B5EF4-FFF2-40B4-BE49-F238E27FC236}">
                <a16:creationId xmlns:a16="http://schemas.microsoft.com/office/drawing/2014/main" id="{CF5F95DB-EE22-477D-87E3-2197CF4EAE1F}"/>
              </a:ext>
            </a:extLst>
          </p:cNvPr>
          <p:cNvSpPr txBox="1"/>
          <p:nvPr/>
        </p:nvSpPr>
        <p:spPr>
          <a:xfrm>
            <a:off x="1879867" y="2290252"/>
            <a:ext cx="677591" cy="790201"/>
          </a:xfrm>
          <a:prstGeom prst="rect">
            <a:avLst/>
          </a:prstGeom>
        </p:spPr>
        <p:txBody>
          <a:bodyPr vert="horz" wrap="square" lIns="0" tIns="90000" rIns="0" bIns="90000" rtlCol="0" anchor="ctr" anchorCtr="0">
            <a:noAutofit/>
          </a:bodyPr>
          <a:lstStyle/>
          <a:p>
            <a:r>
              <a:rPr lang="en-GB" sz="8000" i="1" dirty="0">
                <a:solidFill>
                  <a:srgbClr val="FFB900"/>
                </a:solidFill>
                <a:latin typeface="Arial Black" panose="020B0A04020102020204" pitchFamily="34" charset="0"/>
                <a:cs typeface="Arabic Typesetting" panose="020B0604020202020204" pitchFamily="66" charset="-78"/>
              </a:rPr>
              <a:t>2</a:t>
            </a:r>
          </a:p>
        </p:txBody>
      </p:sp>
      <p:sp>
        <p:nvSpPr>
          <p:cNvPr id="9" name="TextBox 8">
            <a:extLst>
              <a:ext uri="{FF2B5EF4-FFF2-40B4-BE49-F238E27FC236}">
                <a16:creationId xmlns:a16="http://schemas.microsoft.com/office/drawing/2014/main" id="{9FB99E8D-98A9-483A-B3A2-B56C5226582B}"/>
              </a:ext>
            </a:extLst>
          </p:cNvPr>
          <p:cNvSpPr txBox="1"/>
          <p:nvPr/>
        </p:nvSpPr>
        <p:spPr>
          <a:xfrm>
            <a:off x="-1" y="3535673"/>
            <a:ext cx="677591" cy="790201"/>
          </a:xfrm>
          <a:prstGeom prst="rect">
            <a:avLst/>
          </a:prstGeom>
        </p:spPr>
        <p:txBody>
          <a:bodyPr vert="horz" wrap="square" lIns="0" tIns="90000" rIns="0" bIns="90000" rtlCol="0" anchor="ctr" anchorCtr="0">
            <a:noAutofit/>
          </a:bodyPr>
          <a:lstStyle/>
          <a:p>
            <a:r>
              <a:rPr lang="en-GB" sz="8000" i="1" dirty="0">
                <a:solidFill>
                  <a:srgbClr val="FFB900"/>
                </a:solidFill>
                <a:latin typeface="Arial Black" panose="020B0A04020102020204" pitchFamily="34" charset="0"/>
                <a:cs typeface="Arabic Typesetting" panose="020B0604020202020204" pitchFamily="66" charset="-78"/>
              </a:rPr>
              <a:t>3</a:t>
            </a:r>
          </a:p>
        </p:txBody>
      </p:sp>
      <p:sp>
        <p:nvSpPr>
          <p:cNvPr id="10" name="Rounded Rectangle 2">
            <a:extLst>
              <a:ext uri="{FF2B5EF4-FFF2-40B4-BE49-F238E27FC236}">
                <a16:creationId xmlns:a16="http://schemas.microsoft.com/office/drawing/2014/main" id="{4CBF1921-7AD9-4A0B-8358-3BEC5835580D}"/>
              </a:ext>
            </a:extLst>
          </p:cNvPr>
          <p:cNvSpPr/>
          <p:nvPr/>
        </p:nvSpPr>
        <p:spPr bwMode="auto">
          <a:xfrm>
            <a:off x="2654738" y="4155800"/>
            <a:ext cx="7180762" cy="953453"/>
          </a:xfrm>
          <a:prstGeom prst="roundRect">
            <a:avLst/>
          </a:prstGeom>
          <a:noFill/>
          <a:ln>
            <a:noFill/>
          </a:ln>
          <a:effectLst/>
          <a:extLst/>
        </p:spPr>
        <p:txBody>
          <a:bodyPr wrap="square" lIns="0" tIns="0" rIns="0" bIns="0" rtlCol="0" anchor="ctr">
            <a:spAutoFit/>
          </a:bodyPr>
          <a:lstStyle/>
          <a:p>
            <a:r>
              <a:rPr lang="en-GB" sz="2800" dirty="0">
                <a:solidFill>
                  <a:schemeClr val="bg1"/>
                </a:solidFill>
              </a:rPr>
              <a:t>Measuring accidents is too late…. Key Risk Indicators can provide real foresight</a:t>
            </a:r>
          </a:p>
        </p:txBody>
      </p:sp>
      <p:sp>
        <p:nvSpPr>
          <p:cNvPr id="11" name="TextBox 10">
            <a:extLst>
              <a:ext uri="{FF2B5EF4-FFF2-40B4-BE49-F238E27FC236}">
                <a16:creationId xmlns:a16="http://schemas.microsoft.com/office/drawing/2014/main" id="{8BAFD1DE-0D13-45F5-A97B-C868B1635224}"/>
              </a:ext>
            </a:extLst>
          </p:cNvPr>
          <p:cNvSpPr txBox="1"/>
          <p:nvPr/>
        </p:nvSpPr>
        <p:spPr>
          <a:xfrm>
            <a:off x="1796641" y="4336192"/>
            <a:ext cx="677591" cy="790201"/>
          </a:xfrm>
          <a:prstGeom prst="rect">
            <a:avLst/>
          </a:prstGeom>
        </p:spPr>
        <p:txBody>
          <a:bodyPr vert="horz" wrap="square" lIns="0" tIns="90000" rIns="0" bIns="90000" rtlCol="0" anchor="ctr" anchorCtr="0">
            <a:noAutofit/>
          </a:bodyPr>
          <a:lstStyle/>
          <a:p>
            <a:r>
              <a:rPr lang="en-GB" sz="8000" i="1" dirty="0">
                <a:solidFill>
                  <a:srgbClr val="FFB900"/>
                </a:solidFill>
                <a:latin typeface="Arial Black" panose="020B0A04020102020204" pitchFamily="34" charset="0"/>
                <a:cs typeface="Arabic Typesetting" panose="020B0604020202020204" pitchFamily="66" charset="-78"/>
              </a:rPr>
              <a:t>4</a:t>
            </a:r>
          </a:p>
        </p:txBody>
      </p:sp>
    </p:spTree>
    <p:extLst>
      <p:ext uri="{BB962C8B-B14F-4D97-AF65-F5344CB8AC3E}">
        <p14:creationId xmlns:p14="http://schemas.microsoft.com/office/powerpoint/2010/main" val="562561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381000" y="2355854"/>
            <a:ext cx="6403676" cy="3363912"/>
          </a:xfrm>
        </p:spPr>
        <p:txBody>
          <a:bodyPr/>
          <a:lstStyle/>
          <a:p>
            <a:r>
              <a:rPr lang="en-GB" dirty="0"/>
              <a:t>Arthur D. Little has been at the forefront of innovation since 1886. We are an acknowledged thought leader in linking strategy, innovation and transformation in technology-intensive and converging industries. </a:t>
            </a:r>
            <a:br>
              <a:rPr lang="en-GB" dirty="0"/>
            </a:br>
            <a:br>
              <a:rPr lang="en-GB" dirty="0"/>
            </a:br>
            <a:r>
              <a:rPr lang="en-GB" dirty="0"/>
              <a:t>We navigate our clients through changing business ecosystems to uncover new growth opportunities. We enable our clients to build innovation capabilities and transform their organizations.</a:t>
            </a:r>
          </a:p>
          <a:p>
            <a:r>
              <a:rPr lang="en-GB" dirty="0"/>
              <a:t>Our consultants have strong practical industry experience combined with excellent knowledge of key trends and dynamics. Arthur D. Little is present in the most important business centers around the world. We are proud to serve most of the Fortune 1000 companies, in addition to other leading firms and public sector organizations.</a:t>
            </a:r>
          </a:p>
          <a:p>
            <a:r>
              <a:rPr lang="en-GB" dirty="0"/>
              <a:t>For further information please visit www.adlittle.com.</a:t>
            </a:r>
          </a:p>
          <a:p>
            <a:r>
              <a:rPr lang="en-GB" dirty="0"/>
              <a:t>Copyright © Arthur D. Little 2019.  All rights reserved.</a:t>
            </a:r>
          </a:p>
        </p:txBody>
      </p:sp>
      <p:sp>
        <p:nvSpPr>
          <p:cNvPr id="8" name="Content Placeholder 7"/>
          <p:cNvSpPr>
            <a:spLocks noGrp="1"/>
          </p:cNvSpPr>
          <p:nvPr>
            <p:ph sz="quarter" idx="15"/>
          </p:nvPr>
        </p:nvSpPr>
        <p:spPr>
          <a:xfrm>
            <a:off x="7126500" y="2441753"/>
            <a:ext cx="2398500" cy="3192113"/>
          </a:xfrm>
        </p:spPr>
        <p:txBody>
          <a:bodyPr/>
          <a:lstStyle/>
          <a:p>
            <a:r>
              <a:rPr lang="en-GB" dirty="0"/>
              <a:t>Contact: </a:t>
            </a:r>
            <a:br>
              <a:rPr lang="en-GB" dirty="0"/>
            </a:br>
            <a:endParaRPr lang="en-GB" dirty="0"/>
          </a:p>
          <a:p>
            <a:r>
              <a:rPr lang="en-GB" dirty="0"/>
              <a:t>Marcus Beard </a:t>
            </a:r>
            <a:r>
              <a:rPr lang="en-GB" dirty="0">
                <a:hlinkClick r:id="rId2"/>
              </a:rPr>
              <a:t>beard.marcus@adlittle.com</a:t>
            </a:r>
            <a:endParaRPr lang="en-GB" dirty="0"/>
          </a:p>
          <a:p>
            <a:endParaRPr lang="en-GB" dirty="0"/>
          </a:p>
          <a:p>
            <a:r>
              <a:rPr lang="en-GB" dirty="0"/>
              <a:t>Stephen Watson</a:t>
            </a:r>
          </a:p>
          <a:p>
            <a:r>
              <a:rPr lang="en-GB" dirty="0">
                <a:hlinkClick r:id="rId3"/>
              </a:rPr>
              <a:t>watson.stephen@adlittle.com</a:t>
            </a:r>
            <a:endParaRPr lang="en-GB" dirty="0"/>
          </a:p>
          <a:p>
            <a:endParaRPr lang="en-GB" dirty="0"/>
          </a:p>
          <a:p>
            <a:r>
              <a:rPr lang="en-GB" dirty="0"/>
              <a:t>Arthur D. Little Limited</a:t>
            </a:r>
            <a:br>
              <a:rPr lang="en-GB" dirty="0"/>
            </a:br>
            <a:r>
              <a:rPr lang="en-GB" dirty="0"/>
              <a:t>Merlin Place</a:t>
            </a:r>
            <a:br>
              <a:rPr lang="en-GB" dirty="0"/>
            </a:br>
            <a:r>
              <a:rPr lang="en-GB" dirty="0"/>
              <a:t>Milton Road</a:t>
            </a:r>
            <a:br>
              <a:rPr lang="en-GB" dirty="0"/>
            </a:br>
            <a:r>
              <a:rPr lang="en-GB" dirty="0"/>
              <a:t>Cambridge</a:t>
            </a:r>
            <a:br>
              <a:rPr lang="en-GB" dirty="0"/>
            </a:br>
            <a:r>
              <a:rPr lang="en-GB" dirty="0"/>
              <a:t>CB4 0DP</a:t>
            </a:r>
            <a:br>
              <a:rPr lang="en-GB" dirty="0"/>
            </a:br>
            <a:r>
              <a:rPr lang="en-GB" dirty="0"/>
              <a:t>United Kingdom</a:t>
            </a:r>
            <a:br>
              <a:rPr lang="en-GB" dirty="0"/>
            </a:br>
            <a:br>
              <a:rPr lang="en-GB" dirty="0"/>
            </a:br>
            <a:r>
              <a:rPr lang="en-GB" dirty="0"/>
              <a:t>www.adlittle.com/risk</a:t>
            </a:r>
          </a:p>
          <a:p>
            <a:endParaRPr lang="en-GB" dirty="0"/>
          </a:p>
        </p:txBody>
      </p:sp>
    </p:spTree>
    <p:extLst>
      <p:ext uri="{BB962C8B-B14F-4D97-AF65-F5344CB8AC3E}">
        <p14:creationId xmlns:p14="http://schemas.microsoft.com/office/powerpoint/2010/main" val="10597420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3 - &amp;quot;Main contents slide (highlight chapter in use with fill and bold font and remove guide borders when completed)&amp;quot;&quot;/&gt;&lt;property id=&quot;20307&quot; value=&quot;256&quot;/&gt;&lt;/object&gt;&lt;object type=&quot;3&quot; unique_id=&quot;10006&quot;&gt;&lt;property id=&quot;20148&quot; value=&quot;5&quot;/&gt;&lt;property id=&quot;20300&quot; value=&quot;Slide 4 - &amp;quot;Sub-level contents slide if required (remove guide borders when completed)&amp;quot;&quot;/&gt;&lt;property id=&quot;20307&quot; value=&quot;258&quot;/&gt;&lt;/object&gt;&lt;object type=&quot;3&quot; unique_id=&quot;10007&quot;&gt;&lt;property id=&quot;20148&quot; value=&quot;5&quot;/&gt;&lt;property id=&quot;20300&quot; value=&quot;Slide 5 - &amp;quot;Example blank slide&amp;quot;&quot;/&gt;&lt;property id=&quot;20307&quot; value=&quot;260&quot;/&gt;&lt;/object&gt;&lt;object type=&quot;3&quot; unique_id=&quot;10008&quot;&gt;&lt;property id=&quot;20148&quot; value=&quot;5&quot;/&gt;&lt;property id=&quot;20300&quot; value=&quot;Slide 6 - &amp;quot;Example single monopoly card&amp;quot;&quot;/&gt;&lt;property id=&quot;20307&quot; value=&quot;259&quot;/&gt;&lt;/object&gt;&lt;object type=&quot;3&quot; unique_id=&quot;10009&quot;&gt;&lt;property id=&quot;20148&quot; value=&quot;5&quot;/&gt;&lt;property id=&quot;20300&quot; value=&quot;Slide 7 - &amp;quot;Example monopoly cards&amp;quot;&quot;/&gt;&lt;property id=&quot;20307&quot; value=&quot;261&quot;/&gt;&lt;/object&gt;&lt;object type=&quot;3&quot; unique_id=&quot;10010&quot;&gt;&lt;property id=&quot;20148&quot; value=&quot;5&quot;/&gt;&lt;property id=&quot;20300&quot; value=&quot;Slide 8 - &amp;quot;Example two column page&amp;quot;&quot;/&gt;&lt;property id=&quot;20307&quot; value=&quot;262&quot;/&gt;&lt;/object&gt;&lt;object type=&quot;3&quot; unique_id=&quot;10011&quot;&gt;&lt;property id=&quot;20148&quot; value=&quot;5&quot;/&gt;&lt;property id=&quot;20300&quot; value=&quot;Slide 9 - &amp;quot;Example table&amp;quot;&quot;/&gt;&lt;property id=&quot;20307&quot; value=&quot;263&quot;/&gt;&lt;/object&gt;&lt;object type=&quot;3&quot; unique_id=&quot;10012&quot;&gt;&lt;property id=&quot;20148&quot; value=&quot;5&quot;/&gt;&lt;property id=&quot;20300&quot; value=&quot;Slide 10 - &amp;quot;Notice&amp;quot;&quot;/&gt;&lt;property id=&quot;20307&quot; value=&quot;272&quot;/&gt;&lt;/object&gt;&lt;object type=&quot;3&quot; unique_id=&quot;10013&quot;&gt;&lt;property id=&quot;20148&quot; value=&quot;5&quot;/&gt;&lt;property id=&quot;20300&quot; value=&quot;Slide 11 - &amp;quot;Summary introduction&amp;quot;&quot;/&gt;&lt;property id=&quot;20307&quot; value=&quot;264&quot;/&gt;&lt;/object&gt;&lt;object type=&quot;3&quot; unique_id=&quot;10014&quot;&gt;&lt;property id=&quot;20148&quot; value=&quot;5&quot;/&gt;&lt;property id=&quot;20300&quot; value=&quot;Slide 12 - &amp;quot;Small copy of introduction graphic in top right hand corner &amp;quot;&quot;/&gt;&lt;property id=&quot;20307&quot; value=&quot;265&quot;/&gt;&lt;/object&gt;&lt;object type=&quot;3&quot; unique_id=&quot;10015&quot;&gt;&lt;property id=&quot;20148&quot; value=&quot;5&quot;/&gt;&lt;property id=&quot;20300&quot; value=&quot;Slide 13 - &amp;quot;Second section etc&amp;quot;&quot;/&gt;&lt;property id=&quot;20307&quot; value=&quot;266&quot;/&gt;&lt;/object&gt;&lt;object type=&quot;3&quot; unique_id=&quot;10016&quot;&gt;&lt;property id=&quot;20148&quot; value=&quot;5&quot;/&gt;&lt;property id=&quot;20300&quot; value=&quot;Slide 14 - &amp;quot;Brief explanation of client’s situation&amp;quot;&quot;/&gt;&lt;property id=&quot;20307&quot; value=&quot;267&quot;/&gt;&lt;/object&gt;&lt;object type=&quot;3&quot; unique_id=&quot;10017&quot;&gt;&lt;property id=&quot;20148&quot; value=&quot;5&quot;/&gt;&lt;property id=&quot;20300&quot; value=&quot;Slide 17 - &amp;quot;If you decide to use one biography per slide, you may wish expand on relevant experience and qualifications, furth&quot;/&gt;&lt;property id=&quot;20307&quot; value=&quot;268&quot;/&gt;&lt;/object&gt;&lt;object type=&quot;3&quot; unique_id=&quot;10018&quot;&gt;&lt;property id=&quot;20148&quot; value=&quot;5&quot;/&gt;&lt;property id=&quot;20300&quot; value=&quot;Slide 18&quot;/&gt;&lt;property id=&quot;20307&quot; value=&quot;269&quot;/&gt;&lt;/object&gt;&lt;object type=&quot;3&quot; unique_id=&quot;10019&quot;&gt;&lt;property id=&quot;20148&quot; value=&quot;5&quot;/&gt;&lt;property id=&quot;20300&quot; value=&quot;Slide 19&quot;/&gt;&lt;property id=&quot;20307&quot; value=&quot;270&quot;/&gt;&lt;/object&gt;&lt;object type=&quot;3&quot; unique_id=&quot;10020&quot;&gt;&lt;property id=&quot;20148&quot; value=&quot;5&quot;/&gt;&lt;property id=&quot;20300&quot; value=&quot;Slide 15 - &amp;quot;Qualifications will use the standard format detailed below, the number of quals per slide can be varied depending &quot;/&gt;&lt;property id=&quot;20307&quot; value=&quot;273&quot;/&gt;&lt;/object&gt;&lt;object type=&quot;3&quot; unique_id=&quot;10021&quot;&gt;&lt;property id=&quot;20148&quot; value=&quot;5&quot;/&gt;&lt;property id=&quot;20300&quot; value=&quot;Slide 16 - &amp;quot;The example below shows how the slide will look if two quals are combined on a slide, the text size has been reduc&quot;/&gt;&lt;property id=&quot;20307&quot; value=&quot;274&quot;/&gt;&lt;/object&gt;&lt;object type=&quot;3&quot; unique_id=&quot;10062&quot;&gt;&lt;property id=&quot;20148&quot; value=&quot;5&quot;/&gt;&lt;property id=&quot;20300&quot; value=&quot;Slide 2&quot;/&gt;&lt;property id=&quot;20307&quot; value=&quot;276&quot;/&gt;&lt;/object&gt;&lt;object type=&quot;3&quot; unique_id=&quot;10063&quot;&gt;&lt;property id=&quot;20148&quot; value=&quot;5&quot;/&gt;&lt;property id=&quot;20300&quot; value=&quot;Slide 20&quot;/&gt;&lt;property id=&quot;20307&quot; value=&quot;275&quot;/&gt;&lt;/object&gt;&lt;/object&gt;&lt;/object&gt;&lt;/database&gt;"/>
  <p:tag name="SECTOMILLISECCONVERTED" val="1"/>
  <p:tag name="THINKCELLPRESENTATIONDONOTDELETE" val="&lt;?xml version=&quot;1.0&quot; encoding=&quot;UTF-16&quot; standalone=&quot;yes&quot;?&gt;&#10;&lt;root reqver=&quot;21047&quot;&gt;&lt;version val=&quot;23269&quot;/&gt;&lt;CPresentation id=&quot;1&quot;&gt;&lt;m_precDefaultNumber&gt;&lt;m_bNumberIsYear val=&quot;1&quot;/&gt;&lt;m_chMinusSymbol&gt;-&lt;/m_chMinusSymbol&gt;&lt;m_chDecimalSymbol17909&gt;,&lt;/m_chDecimalSymbol17909&gt;&lt;m_nGroupingDigits17909 val=&quot;3&quot;/&gt;&lt;m_chGroupingSymbol17909&gt; &lt;/m_chGroupingSymbol17909&gt;&lt;/m_precDefaultNumber&gt;&lt;m_precDefaultPercent&gt;&lt;m_bNumberIsYear val=&quot;1&quot;/&gt;&lt;m_chMinusSymbol&gt;-&lt;/m_chMinusSymbol&gt;&lt;m_nDecimalDigits17909 val=&quot;0&quot;/&gt;&lt;m_chDecimalSymbol17909&gt;,&lt;/m_chDecimalSymbol17909&gt;&lt;m_nGroupingDigits17909 val=&quot;3&quot;/&gt;&lt;m_chGroupingSymbol17909&gt; &lt;/m_chGroupingSymbol17909&gt;&lt;m_strSuffix17909&gt;%&lt;/m_strSuffix17909&gt;&lt;/m_precDefaultPercent&gt;&lt;m_precDefaultDate&gt;&lt;m_bNumberIsYear val=&quot;0&quot;/&gt;&lt;m_strFormatTime&gt;%d/%m/%Y&lt;/m_strFormatTime&gt;&lt;/m_precDefaultDate&gt;&lt;m_precDefaultYear/&gt;&lt;m_precDefaultQuarter/&gt;&lt;m_precDefaultMonth/&gt;&lt;m_precDefaultWeek/&gt;&lt;m_precDefaultDay/&gt;&lt;m_mruColor&gt;&lt;m_vecMRU length=&quot;9&quot;&gt;&lt;elem m_fUsage=&quot;4.75433513454960990000E+000&quot;&gt;&lt;m_msothmcolidx val=&quot;0&quot;/&gt;&lt;m_rgb r=&quot;c2&quot; g=&quot;da&quot; b=&quot;f0&quot;/&gt;&lt;m_ppcolschidx tagver0=&quot;23004&quot; tagname0=&quot;m_ppcolschidxUNRECOGNIZED&quot; val=&quot;0&quot;/&gt;&lt;m_nBrightness val=&quot;0&quot;/&gt;&lt;/elem&gt;&lt;elem m_fUsage=&quot;1.09943817892290040000E+000&quot;&gt;&lt;m_msothmcolidx val=&quot;0&quot;/&gt;&lt;m_rgb r=&quot;e4&quot; g=&quot;e2&quot; b=&quot;e2&quot;/&gt;&lt;m_ppcolschidx tagver0=&quot;23004&quot; tagname0=&quot;m_ppcolschidxUNRECOGNIZED&quot; val=&quot;0&quot;/&gt;&lt;m_nBrightness val=&quot;0&quot;/&gt;&lt;/elem&gt;&lt;elem m_fUsage=&quot;1.06878690000000010000E+000&quot;&gt;&lt;m_msothmcolidx val=&quot;0&quot;/&gt;&lt;m_rgb r=&quot;c8&quot; g=&quot;c6&quot; b=&quot;c6&quot;/&gt;&lt;m_ppcolschidx tagver0=&quot;23004&quot; tagname0=&quot;m_ppcolschidxUNRECOGNIZED&quot; val=&quot;0&quot;/&gt;&lt;m_nBrightness val=&quot;0&quot;/&gt;&lt;/elem&gt;&lt;elem m_fUsage=&quot;3.91193150979833200000E-001&quot;&gt;&lt;m_msothmcolidx val=&quot;0&quot;/&gt;&lt;m_rgb r=&quot;be&quot; g=&quot;f&quot; b=&quot;f&quot;/&gt;&lt;m_ppcolschidx tagver0=&quot;23004&quot; tagname0=&quot;m_ppcolschidxUNRECOGNIZED&quot; val=&quot;0&quot;/&gt;&lt;m_nBrightness val=&quot;0&quot;/&gt;&lt;/elem&gt;&lt;elem m_fUsage=&quot;3.87420489000000150000E-001&quot;&gt;&lt;m_msothmcolidx val=&quot;0&quot;/&gt;&lt;m_rgb r=&quot;b1&quot; g=&quot;b1&quot; b=&quot;b1&quot;/&gt;&lt;m_ppcolschidx tagver0=&quot;23004&quot; tagname0=&quot;m_ppcolschidxUNRECOGNIZED&quot; val=&quot;0&quot;/&gt;&lt;m_nBrightness val=&quot;0&quot;/&gt;&lt;/elem&gt;&lt;elem m_fUsage=&quot;3.48678440100000150000E-001&quot;&gt;&lt;m_msothmcolidx val=&quot;0&quot;/&gt;&lt;m_rgb r=&quot;75&quot; g=&quot;70&quot; b=&quot;70&quot;/&gt;&lt;m_ppcolschidx tagver0=&quot;23004&quot; tagname0=&quot;m_ppcolschidxUNRECOGNIZED&quot; val=&quot;0&quot;/&gt;&lt;m_nBrightness val=&quot;0&quot;/&gt;&lt;/elem&gt;&lt;elem m_fUsage=&quot;2.82429536481000170000E-001&quot;&gt;&lt;m_msothmcolidx val=&quot;0&quot;/&gt;&lt;m_rgb r=&quot;6b&quot; g=&quot;a5&quot; b=&quot;db&quot;/&gt;&lt;m_ppcolschidx tagver0=&quot;23004&quot; tagname0=&quot;m_ppcolschidxUNRECOGNIZED&quot; val=&quot;0&quot;/&gt;&lt;m_nBrightness val=&quot;0&quot;/&gt;&lt;/elem&gt;&lt;elem m_fUsage=&quot;1.66771816996665770000E-001&quot;&gt;&lt;m_msothmcolidx val=&quot;0&quot;/&gt;&lt;m_rgb r=&quot;d5&quot; g=&quot;4d&quot; b=&quot;13&quot;/&gt;&lt;m_ppcolschidx tagver0=&quot;23004&quot; tagname0=&quot;m_ppcolschidxUNRECOGNIZED&quot; val=&quot;0&quot;/&gt;&lt;m_nBrightness val=&quot;0&quot;/&gt;&lt;/elem&gt;&lt;elem m_fUsage=&quot;1.50094635296999210000E-001&quot;&gt;&lt;m_msothmcolidx val=&quot;0&quot;/&gt;&lt;m_rgb r=&quot;7d&quot; g=&quot;a0&quot; b=&quot;23&quot;/&gt;&lt;m_ppcolschidx tagver0=&quot;23004&quot; tagname0=&quot;m_ppcolschidxUNRECOGNIZED&quot; val=&quot;0&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rL2XyZbs8dZ4XYTTRuMtT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2xdm.h0Uv5K9J2iZExmZ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QKUh7kvGslOi52Ruw2Y.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W2bZOAGFge9wPmVP0_zRC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W2bZOAGFge9wPmVP0_zRC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eBf5TvkZxlD5bI3xhd3Yd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eBf5TvkZxlD5bI3xhd3Yd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q8arojBELrWup_GHfjSr1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TVLM1D4fYxJGjfFxmJ_MZ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QgYcx0hz_.gEXApi8Kf59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6Zi8L.qPrcB83oOsWThXm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BVjMycFA7uKRieP3ItUaX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BVjMycFA7uKRieP3ItUaX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BVjMycFA7uKRieP3ItUaXQ"/>
</p:tagLst>
</file>

<file path=ppt/theme/theme1.xml><?xml version="1.0" encoding="utf-8"?>
<a:theme xmlns:a="http://schemas.openxmlformats.org/drawingml/2006/main" name="A4-Library">
  <a:themeElements>
    <a:clrScheme name="ADL Colors">
      <a:dk1>
        <a:srgbClr val="004785"/>
      </a:dk1>
      <a:lt1>
        <a:sysClr val="window" lastClr="FFFFFF"/>
      </a:lt1>
      <a:dk2>
        <a:srgbClr val="757070"/>
      </a:dk2>
      <a:lt2>
        <a:srgbClr val="C8C6C6"/>
      </a:lt2>
      <a:accent1>
        <a:srgbClr val="007CC3"/>
      </a:accent1>
      <a:accent2>
        <a:srgbClr val="6BA5DB"/>
      </a:accent2>
      <a:accent3>
        <a:srgbClr val="C2DAF0"/>
      </a:accent3>
      <a:accent4>
        <a:srgbClr val="E4E2E2"/>
      </a:accent4>
      <a:accent5>
        <a:srgbClr val="757070"/>
      </a:accent5>
      <a:accent6>
        <a:srgbClr val="D54D13"/>
      </a:accent6>
      <a:hlink>
        <a:srgbClr val="007CC3"/>
      </a:hlink>
      <a:folHlink>
        <a:srgbClr val="004785"/>
      </a:folHlink>
    </a:clrScheme>
    <a:fontScheme name="ADL Fonts">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12700">
          <a:solidFill>
            <a:schemeClr val="bg2"/>
          </a:solidFill>
        </a:ln>
      </a:spPr>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90000" rIns="0" bIns="90000" rtlCol="0" anchor="ctr" anchorCtr="0">
        <a:noAutofit/>
      </a:bodyPr>
      <a:lstStyle>
        <a:defPPr>
          <a:defRPr sz="1600" dirty="0" err="1" smtClean="0"/>
        </a:defPPr>
      </a:lstStyle>
    </a:txDef>
  </a:objectDefaults>
  <a:extraClrSchemeLst/>
  <a:custClrLst>
    <a:custClr name="Yellow">
      <a:srgbClr val="FFB900"/>
    </a:custClr>
    <a:custClr name="Light yellow">
      <a:srgbClr val="FFD566"/>
    </a:custClr>
    <a:custClr name="Red">
      <a:srgbClr val="BE0F0F"/>
    </a:custClr>
    <a:custClr name="Light red">
      <a:srgbClr val="D86F6F"/>
    </a:custClr>
    <a:custClr name="Purple">
      <a:srgbClr val="695AA5"/>
    </a:custClr>
    <a:custClr name="Light purple">
      <a:srgbClr val="A59CC9"/>
    </a:custClr>
    <a:custClr name="Dark green">
      <a:srgbClr val="008C78"/>
    </a:custClr>
    <a:custClr name="Light dark green">
      <a:srgbClr val="66BAAE"/>
    </a:custClr>
    <a:custClr name="Green">
      <a:srgbClr val="7DA023"/>
    </a:custClr>
    <a:custClr name="Light green">
      <a:srgbClr val="B1C67B"/>
    </a:custClr>
  </a:custClrLst>
  <a:extLst>
    <a:ext uri="{05A4C25C-085E-4340-85A3-A5531E510DB2}">
      <thm15:themeFamily xmlns:thm15="http://schemas.microsoft.com/office/thememl/2012/main" name="A4-Library (Full)" id="{CDF5036C-74BA-472D-9193-3428E92B35DA}" vid="{1A4E63CC-9DF4-4578-860D-7FC55F3B18DC}"/>
    </a:ext>
  </a:extLst>
</a:theme>
</file>

<file path=ppt/theme/theme2.xml><?xml version="1.0" encoding="utf-8"?>
<a:theme xmlns:a="http://schemas.openxmlformats.org/drawingml/2006/main" name="1_Blank">
  <a:themeElements>
    <a:clrScheme name="ADL-2016">
      <a:dk1>
        <a:srgbClr val="004685"/>
      </a:dk1>
      <a:lt1>
        <a:sysClr val="window" lastClr="FFFFFF"/>
      </a:lt1>
      <a:dk2>
        <a:srgbClr val="757070"/>
      </a:dk2>
      <a:lt2>
        <a:srgbClr val="E6E6E6"/>
      </a:lt2>
      <a:accent1>
        <a:srgbClr val="007CC3"/>
      </a:accent1>
      <a:accent2>
        <a:srgbClr val="6AA5DA"/>
      </a:accent2>
      <a:accent3>
        <a:srgbClr val="C2DAF0"/>
      </a:accent3>
      <a:accent4>
        <a:srgbClr val="E6E6E6"/>
      </a:accent4>
      <a:accent5>
        <a:srgbClr val="757070"/>
      </a:accent5>
      <a:accent6>
        <a:srgbClr val="D54D13"/>
      </a:accent6>
      <a:hlink>
        <a:srgbClr val="007CC3"/>
      </a:hlink>
      <a:folHlink>
        <a:srgbClr val="004685"/>
      </a:folHlink>
    </a:clrScheme>
    <a:fontScheme name="ADL Fonts">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rgbClr val="969696"/>
          </a:solidFill>
        </a:ln>
      </a:spPr>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defPPr algn="ctr">
          <a:defRPr dirty="0" err="1" smtClean="0">
            <a:solidFill>
              <a:schemeClr val="tx1"/>
            </a:solidFill>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ln w="12700">
          <a:noFill/>
        </a:ln>
      </a:spPr>
      <a:bodyPr wrap="square" rtlCol="0">
        <a:spAutoFit/>
      </a:bodyPr>
      <a:lstStyle>
        <a:defPPr>
          <a:defRPr dirty="0" err="1" smtClean="0">
            <a:solidFill>
              <a:schemeClr val="bg1"/>
            </a:solidFill>
            <a:cs typeface="Arial" pitchFamily="34" charset="0"/>
          </a:defRPr>
        </a:defPPr>
      </a:lstStyle>
    </a:txDef>
  </a:objectDefaults>
  <a:extraClrSchemeLst/>
  <a:custClrLst>
    <a:custClr name="Yellow">
      <a:srgbClr val="FFB900"/>
    </a:custClr>
    <a:custClr name="Light yellow">
      <a:srgbClr val="FFD566"/>
    </a:custClr>
    <a:custClr name="Red">
      <a:srgbClr val="BE0F0F"/>
    </a:custClr>
    <a:custClr name="Light red">
      <a:srgbClr val="D86F6F"/>
    </a:custClr>
    <a:custClr name="Purple">
      <a:srgbClr val="695AA5"/>
    </a:custClr>
    <a:custClr name="Light purple">
      <a:srgbClr val="A59CC9"/>
    </a:custClr>
    <a:custClr name="Dark green">
      <a:srgbClr val="008C78"/>
    </a:custClr>
    <a:custClr name="Light dark green">
      <a:srgbClr val="66BAAE"/>
    </a:custClr>
    <a:custClr name="Green">
      <a:srgbClr val="7DA023"/>
    </a:custClr>
    <a:custClr name="Light green">
      <a:srgbClr val="B1C67B"/>
    </a:custClr>
  </a:custClrLst>
  <a:extLst>
    <a:ext uri="{05A4C25C-085E-4340-85A3-A5531E510DB2}">
      <thm15:themeFamily xmlns:thm15="http://schemas.microsoft.com/office/thememl/2012/main" name="A4-Library (Full)" id="{CDF5036C-74BA-472D-9193-3428E92B35DA}" vid="{B4DF2363-CF6E-4094-8B5B-C73600E6FA8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3" ma:contentTypeDescription="Create a new document." ma:contentTypeScope="" ma:versionID="90b1f749cc598f378c562e24c3824558">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5028a69e7fc812058b3129bade10cba7"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953A85-4A5D-44ED-9C2D-8B0182C31880}"/>
</file>

<file path=customXml/itemProps2.xml><?xml version="1.0" encoding="utf-8"?>
<ds:datastoreItem xmlns:ds="http://schemas.openxmlformats.org/officeDocument/2006/customXml" ds:itemID="{9CCF999F-E67C-4AAF-99DB-4FA350F6F2E0}">
  <ds:schemaRefs>
    <ds:schemaRef ds:uri="http://purl.org/dc/elements/1.1/"/>
    <ds:schemaRef ds:uri="http://purl.org/dc/terms/"/>
    <ds:schemaRef ds:uri="http://schemas.microsoft.com/office/2006/documentManagement/types"/>
    <ds:schemaRef ds:uri="http://schemas.microsoft.com/office/2006/metadata/properties"/>
    <ds:schemaRef ds:uri="http://schemas.openxmlformats.org/package/2006/metadata/core-properties"/>
    <ds:schemaRef ds:uri="e5bb9571-30b0-475a-a602-61b11359b39f"/>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FE063A03-AEFB-438C-A092-58B817E94C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A4-Library (Full)</Template>
  <TotalTime>114</TotalTime>
  <Words>956</Words>
  <Application>Microsoft Office PowerPoint</Application>
  <PresentationFormat>A4 Paper (210x297 mm)</PresentationFormat>
  <Paragraphs>146</Paragraphs>
  <Slides>14</Slides>
  <Notes>11</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2" baseType="lpstr">
      <vt:lpstr>Arial</vt:lpstr>
      <vt:lpstr>Arial Black</vt:lpstr>
      <vt:lpstr>Calibri</vt:lpstr>
      <vt:lpstr>Gill Sans MT</vt:lpstr>
      <vt:lpstr>Wingdings</vt:lpstr>
      <vt:lpstr>A4-Library</vt:lpstr>
      <vt:lpstr>1_Blank</vt:lpstr>
      <vt:lpstr>think-cell Slide</vt:lpstr>
      <vt:lpstr>Bridging the gap between technical safety risks and strategic business decisions</vt:lpstr>
      <vt:lpstr>PowerPoint Presentation</vt:lpstr>
      <vt:lpstr>“Small” accident = large business impact</vt:lpstr>
      <vt:lpstr>“Broken Windows Theory” has proven to be effective</vt:lpstr>
      <vt:lpstr>How can “broken windows” link low level technical safety issues to important business decisions </vt:lpstr>
      <vt:lpstr>How many safety controls are enough?</vt:lpstr>
      <vt:lpstr>The mantra of “weak signals – strong action” has been part of many “Zero” campaigns in the last ten years</vt:lpstr>
      <vt:lpstr>Defining and implementing Key Risk Indicators (KRIs) to improve the monitoring of established and emerging risks</vt:lpstr>
      <vt:lpstr>Failure to provide basic safety controls not only causes harm, but costs business </vt:lpstr>
      <vt:lpstr>A review of a Asian subsidiary of a global construction company</vt:lpstr>
      <vt:lpstr>An award winning logistics company was concerned about one division</vt:lpstr>
      <vt:lpstr>A bus company was getting a new fleet of propane fuelled school buses</vt:lpstr>
      <vt:lpstr>PowerPoint Presentation</vt:lpstr>
      <vt:lpstr>PowerPoint Presentation</vt:lpstr>
    </vt:vector>
  </TitlesOfParts>
  <Company>Arthur D. Little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Leaders</dc:title>
  <dc:subject>¤Library Full is the reference guide to all the PPT slides styles that are available¤</dc:subject>
  <dc:creator>Marcus Beard</dc:creator>
  <cp:lastModifiedBy>Tom Teixeira</cp:lastModifiedBy>
  <cp:revision>35</cp:revision>
  <cp:lastPrinted>2018-04-19T14:08:15Z</cp:lastPrinted>
  <dcterms:created xsi:type="dcterms:W3CDTF">2019-02-22T13:29:32Z</dcterms:created>
  <dcterms:modified xsi:type="dcterms:W3CDTF">2019-10-08T15:36:02Z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